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4B3F-34C6-4F90-B352-A879A321EBF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5565-7D42-4B4A-A366-812B78FD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4B3F-34C6-4F90-B352-A879A321EBF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5565-7D42-4B4A-A366-812B78FD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/>
            </a:r>
            <a:br>
              <a:rPr lang="fr-FR" sz="4800" smtClean="0"/>
            </a:br>
            <a:r>
              <a:rPr lang="fr-FR" sz="4800" smtClean="0"/>
              <a:t>MJ</a:t>
            </a:r>
            <a:r>
              <a:rPr lang="en-US" sz="4800" smtClean="0"/>
              <a:t>_CAR DEALERSHIP</a:t>
            </a:r>
            <a:br>
              <a:rPr lang="en-US" sz="4800" smtClean="0"/>
            </a:br>
            <a:r>
              <a:rPr lang="fr-FR" sz="4800" smtClean="0">
                <a:solidFill>
                  <a:srgbClr val="FF0000"/>
                </a:solidFill>
              </a:rPr>
              <a:t/>
            </a:r>
            <a:br>
              <a:rPr lang="fr-FR" sz="4800" smtClean="0">
                <a:solidFill>
                  <a:srgbClr val="FF0000"/>
                </a:solidFill>
              </a:rPr>
            </a:br>
            <a:r>
              <a:rPr lang="en-US" sz="4800" smtClean="0"/>
              <a:t>Application</a:t>
            </a:r>
            <a:r>
              <a:rPr lang="en-US" sz="4800" smtClean="0">
                <a:solidFill>
                  <a:srgbClr val="FF0000"/>
                </a:solidFill>
              </a:rPr>
              <a:t/>
            </a:r>
            <a:br>
              <a:rPr lang="en-US" sz="4800" smtClean="0">
                <a:solidFill>
                  <a:srgbClr val="FF0000"/>
                </a:solidFill>
              </a:rPr>
            </a:br>
            <a:endParaRPr lang="fr-FR" sz="48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smtClean="0"/>
              <a:t>Table of Contents</a:t>
            </a:r>
            <a:endParaRPr lang="fr-FR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8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Resources… and thanks!!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  MJ_CAR DEALERSHIP  Application </vt:lpstr>
      <vt:lpstr>Table of Contents</vt:lpstr>
      <vt:lpstr>PowerPoint Presentation</vt:lpstr>
      <vt:lpstr>PowerPoint Presentation</vt:lpstr>
      <vt:lpstr>PowerPoint Presentation</vt:lpstr>
      <vt:lpstr>PowerPoint Presentation</vt:lpstr>
      <vt:lpstr>Resources… and thanks!!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MJ_CAR DEALERSHIP  Application </dc:title>
  <dc:creator>Maodo Sow</dc:creator>
  <cp:lastModifiedBy>Maodo Sow</cp:lastModifiedBy>
  <cp:revision>1</cp:revision>
  <dcterms:created xsi:type="dcterms:W3CDTF">2019-07-10T03:13:05Z</dcterms:created>
  <dcterms:modified xsi:type="dcterms:W3CDTF">2019-07-10T03:13:05Z</dcterms:modified>
</cp:coreProperties>
</file>