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6" r:id="rId10"/>
    <p:sldId id="267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8/1/2019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8/1/2019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8/1/2019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8/1/2019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8/1/2019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8/1/2019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8/1/2019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8/1/2019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8/1/2019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8/1/2019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8/1/2019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8/1/2019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8/1/2019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8/1/2019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8/1/2019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8/1/2019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8/1/2019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8/1/2019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194B9-07C5-47BE-8060-E4FFF430F1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DAEDE9-0D6D-42F6-B181-3AAE89DC28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IT Ticketing Application</a:t>
            </a:r>
          </a:p>
        </p:txBody>
      </p:sp>
    </p:spTree>
    <p:extLst>
      <p:ext uri="{BB962C8B-B14F-4D97-AF65-F5344CB8AC3E}">
        <p14:creationId xmlns:p14="http://schemas.microsoft.com/office/powerpoint/2010/main" val="1074935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F8437-014E-4069-B919-3BE86CAC1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Servlet: Adding Notes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289D3695-BB09-4D17-8B79-1AF3A2D0BF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4674" y="2165350"/>
            <a:ext cx="8037688" cy="4521200"/>
          </a:xfrm>
        </p:spPr>
      </p:pic>
    </p:spTree>
    <p:extLst>
      <p:ext uri="{BB962C8B-B14F-4D97-AF65-F5344CB8AC3E}">
        <p14:creationId xmlns:p14="http://schemas.microsoft.com/office/powerpoint/2010/main" val="216447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3C8D7-6452-4642-A284-84E19012F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JAX-RS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5794D76-A55F-40BA-948C-166485FDD9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4474" y="2106513"/>
            <a:ext cx="8447087" cy="4751487"/>
          </a:xfrm>
        </p:spPr>
      </p:pic>
    </p:spTree>
    <p:extLst>
      <p:ext uri="{BB962C8B-B14F-4D97-AF65-F5344CB8AC3E}">
        <p14:creationId xmlns:p14="http://schemas.microsoft.com/office/powerpoint/2010/main" val="2425263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5ACE8-B2F9-4BED-B0F5-CA72426B1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9AA05-1DBF-47BF-AC7E-C8291F013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Goals</a:t>
            </a:r>
          </a:p>
          <a:p>
            <a:r>
              <a:rPr lang="en-US" dirty="0"/>
              <a:t>-Log in to application using company credentials</a:t>
            </a:r>
          </a:p>
          <a:p>
            <a:r>
              <a:rPr lang="en-US" dirty="0"/>
              <a:t>-View tickets currently open</a:t>
            </a:r>
          </a:p>
          <a:p>
            <a:r>
              <a:rPr lang="en-US" dirty="0"/>
              <a:t>-Create new tickets</a:t>
            </a:r>
          </a:p>
          <a:p>
            <a:r>
              <a:rPr lang="en-US" dirty="0"/>
              <a:t>-Log out</a:t>
            </a:r>
          </a:p>
        </p:txBody>
      </p:sp>
    </p:spTree>
    <p:extLst>
      <p:ext uri="{BB962C8B-B14F-4D97-AF65-F5344CB8AC3E}">
        <p14:creationId xmlns:p14="http://schemas.microsoft.com/office/powerpoint/2010/main" val="2689497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26F61-8897-4AB0-9618-AFFA33B12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 </a:t>
            </a:r>
            <a:r>
              <a:rPr lang="en-US" sz="1800" dirty="0"/>
              <a:t>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7310F-E77A-4625-BEEA-80EE3017E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Staff</a:t>
            </a:r>
          </a:p>
          <a:p>
            <a:r>
              <a:rPr lang="en-US" dirty="0"/>
              <a:t>-Log into application</a:t>
            </a:r>
          </a:p>
          <a:p>
            <a:r>
              <a:rPr lang="en-US" dirty="0"/>
              <a:t>-Main screen show all open tickets</a:t>
            </a:r>
          </a:p>
          <a:p>
            <a:r>
              <a:rPr lang="en-US" dirty="0"/>
              <a:t>-Be able to edit specific tickets on button click</a:t>
            </a:r>
          </a:p>
          <a:p>
            <a:r>
              <a:rPr lang="en-US" dirty="0"/>
              <a:t>-Edit notes for open tickets and close tickets</a:t>
            </a:r>
          </a:p>
          <a:p>
            <a:r>
              <a:rPr lang="en-US" dirty="0"/>
              <a:t>-Log out</a:t>
            </a:r>
          </a:p>
        </p:txBody>
      </p:sp>
    </p:spTree>
    <p:extLst>
      <p:ext uri="{BB962C8B-B14F-4D97-AF65-F5344CB8AC3E}">
        <p14:creationId xmlns:p14="http://schemas.microsoft.com/office/powerpoint/2010/main" val="1161921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02DAD-419A-4293-99B1-96EDADC17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0CB74-568E-4103-BFA9-2A0E61895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Java EE</a:t>
            </a:r>
          </a:p>
          <a:p>
            <a:r>
              <a:rPr lang="en-US" dirty="0"/>
              <a:t>Maven</a:t>
            </a:r>
          </a:p>
          <a:p>
            <a:r>
              <a:rPr lang="en-US" dirty="0"/>
              <a:t>JDBC</a:t>
            </a:r>
          </a:p>
          <a:p>
            <a:r>
              <a:rPr lang="en-US" dirty="0"/>
              <a:t>Tomcat</a:t>
            </a:r>
          </a:p>
          <a:p>
            <a:r>
              <a:rPr lang="en-US" dirty="0"/>
              <a:t>HTML</a:t>
            </a:r>
          </a:p>
          <a:p>
            <a:r>
              <a:rPr lang="en-US" dirty="0"/>
              <a:t>JS</a:t>
            </a:r>
          </a:p>
          <a:p>
            <a:r>
              <a:rPr lang="en-US" dirty="0"/>
              <a:t>CSS</a:t>
            </a:r>
          </a:p>
          <a:p>
            <a:r>
              <a:rPr lang="en-US" dirty="0"/>
              <a:t>Docker</a:t>
            </a:r>
          </a:p>
          <a:p>
            <a:r>
              <a:rPr lang="en-US" dirty="0"/>
              <a:t>JAX-RS</a:t>
            </a:r>
          </a:p>
        </p:txBody>
      </p:sp>
    </p:spTree>
    <p:extLst>
      <p:ext uri="{BB962C8B-B14F-4D97-AF65-F5344CB8AC3E}">
        <p14:creationId xmlns:p14="http://schemas.microsoft.com/office/powerpoint/2010/main" val="3808314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42CF4-62C0-4337-B92A-F8E142895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HTML-IT Login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6901F08D-ACB0-42CC-A15B-BE3E51D343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6949" y="2040434"/>
            <a:ext cx="8798102" cy="4638179"/>
          </a:xfrm>
        </p:spPr>
      </p:pic>
    </p:spTree>
    <p:extLst>
      <p:ext uri="{BB962C8B-B14F-4D97-AF65-F5344CB8AC3E}">
        <p14:creationId xmlns:p14="http://schemas.microsoft.com/office/powerpoint/2010/main" val="3052074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86F0E-64EC-43C8-9A58-6838E624B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HTML-Ticket Creator</a:t>
            </a:r>
          </a:p>
        </p:txBody>
      </p:sp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9DA7EC50-40EC-49E2-87C9-976298A753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9899" y="2089150"/>
            <a:ext cx="8037688" cy="4521200"/>
          </a:xfrm>
        </p:spPr>
      </p:pic>
    </p:spTree>
    <p:extLst>
      <p:ext uri="{BB962C8B-B14F-4D97-AF65-F5344CB8AC3E}">
        <p14:creationId xmlns:p14="http://schemas.microsoft.com/office/powerpoint/2010/main" val="2660915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F76EF-3501-4281-9EFC-0825F28A4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011B42E-C00D-4809-B789-77194AE4F9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5098" y="2089150"/>
            <a:ext cx="8223955" cy="4625975"/>
          </a:xfrm>
        </p:spPr>
      </p:pic>
    </p:spTree>
    <p:extLst>
      <p:ext uri="{BB962C8B-B14F-4D97-AF65-F5344CB8AC3E}">
        <p14:creationId xmlns:p14="http://schemas.microsoft.com/office/powerpoint/2010/main" val="641777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4CE31-61AE-4722-AC69-B3F8951C5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2727B-7EA5-435F-8EC0-8232535AB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Login-user</a:t>
            </a:r>
          </a:p>
          <a:p>
            <a:r>
              <a:rPr lang="en-US" dirty="0"/>
              <a:t>Login-IT</a:t>
            </a:r>
          </a:p>
          <a:p>
            <a:r>
              <a:rPr lang="en-US" dirty="0"/>
              <a:t>Create Ticket</a:t>
            </a:r>
          </a:p>
          <a:p>
            <a:r>
              <a:rPr lang="en-US" dirty="0"/>
              <a:t>User Screen</a:t>
            </a:r>
          </a:p>
          <a:p>
            <a:r>
              <a:rPr lang="en-US" dirty="0"/>
              <a:t>IT user Screen</a:t>
            </a:r>
          </a:p>
          <a:p>
            <a:r>
              <a:rPr lang="en-US" dirty="0"/>
              <a:t>Logout</a:t>
            </a:r>
          </a:p>
          <a:p>
            <a:r>
              <a:rPr lang="en-US" dirty="0"/>
              <a:t>Create Ticket</a:t>
            </a:r>
          </a:p>
          <a:p>
            <a:r>
              <a:rPr lang="en-US" dirty="0"/>
              <a:t>Modify Ticket</a:t>
            </a:r>
          </a:p>
          <a:p>
            <a:r>
              <a:rPr lang="en-US" dirty="0"/>
              <a:t>Add notes</a:t>
            </a:r>
          </a:p>
        </p:txBody>
      </p:sp>
    </p:spTree>
    <p:extLst>
      <p:ext uri="{BB962C8B-B14F-4D97-AF65-F5344CB8AC3E}">
        <p14:creationId xmlns:p14="http://schemas.microsoft.com/office/powerpoint/2010/main" val="3372954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F25B5-B2A6-4A09-932B-4CC02AC82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Servlet: IT Screen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CC00AAB-1CD9-43EB-B902-26C52DB26E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4799" y="2024108"/>
            <a:ext cx="8357140" cy="4700892"/>
          </a:xfrm>
        </p:spPr>
      </p:pic>
    </p:spTree>
    <p:extLst>
      <p:ext uri="{BB962C8B-B14F-4D97-AF65-F5344CB8AC3E}">
        <p14:creationId xmlns:p14="http://schemas.microsoft.com/office/powerpoint/2010/main" val="234160431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131</TotalTime>
  <Words>113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Trebuchet MS</vt:lpstr>
      <vt:lpstr>Berlin</vt:lpstr>
      <vt:lpstr>Project 1</vt:lpstr>
      <vt:lpstr>Project Goals</vt:lpstr>
      <vt:lpstr>Project Goals part 2</vt:lpstr>
      <vt:lpstr>Resources Used</vt:lpstr>
      <vt:lpstr>HTML-IT Login</vt:lpstr>
      <vt:lpstr>HTML-Ticket Creator</vt:lpstr>
      <vt:lpstr>Java</vt:lpstr>
      <vt:lpstr>Servlet</vt:lpstr>
      <vt:lpstr>Example Servlet: IT Screen</vt:lpstr>
      <vt:lpstr>Example Servlet: Adding Notes</vt:lpstr>
      <vt:lpstr>JAX-RS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Joshua Jenkins</dc:creator>
  <cp:lastModifiedBy>Joshua Jenkins</cp:lastModifiedBy>
  <cp:revision>6</cp:revision>
  <dcterms:created xsi:type="dcterms:W3CDTF">2019-08-01T15:36:14Z</dcterms:created>
  <dcterms:modified xsi:type="dcterms:W3CDTF">2019-08-01T17:48:02Z</dcterms:modified>
</cp:coreProperties>
</file>