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6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6" autoAdjust="0"/>
    <p:restoredTop sz="85841" autoAdjust="0"/>
  </p:normalViewPr>
  <p:slideViewPr>
    <p:cSldViewPr snapToGrid="0">
      <p:cViewPr varScale="1">
        <p:scale>
          <a:sx n="51" d="100"/>
          <a:sy n="51" d="100"/>
        </p:scale>
        <p:origin x="2414" y="58"/>
      </p:cViewPr>
      <p:guideLst/>
    </p:cSldViewPr>
  </p:slideViewPr>
  <p:outlineViewPr>
    <p:cViewPr>
      <p:scale>
        <a:sx n="100" d="100"/>
        <a:sy n="100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F2B76-1D3A-4AFC-90CD-D853AABFED41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54EBD-2CFB-43A1-8D7F-D59C39982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2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54EBD-2CFB-43A1-8D7F-D59C399829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2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5FB4-FC87-41B0-B92A-79E2D0BD1E9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27D6-209F-4BA0-BB61-1AE2B1F3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0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5FB4-FC87-41B0-B92A-79E2D0BD1E9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27D6-209F-4BA0-BB61-1AE2B1F3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6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5FB4-FC87-41B0-B92A-79E2D0BD1E9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27D6-209F-4BA0-BB61-1AE2B1F3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6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5FB4-FC87-41B0-B92A-79E2D0BD1E9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27D6-209F-4BA0-BB61-1AE2B1F3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2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5FB4-FC87-41B0-B92A-79E2D0BD1E9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27D6-209F-4BA0-BB61-1AE2B1F3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5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5FB4-FC87-41B0-B92A-79E2D0BD1E9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27D6-209F-4BA0-BB61-1AE2B1F3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5FB4-FC87-41B0-B92A-79E2D0BD1E9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27D6-209F-4BA0-BB61-1AE2B1F3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25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5FB4-FC87-41B0-B92A-79E2D0BD1E9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27D6-209F-4BA0-BB61-1AE2B1F3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95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5FB4-FC87-41B0-B92A-79E2D0BD1E9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27D6-209F-4BA0-BB61-1AE2B1F3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5FB4-FC87-41B0-B92A-79E2D0BD1E9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27D6-209F-4BA0-BB61-1AE2B1F3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1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5FB4-FC87-41B0-B92A-79E2D0BD1E9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827D6-209F-4BA0-BB61-1AE2B1F3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8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A5FB4-FC87-41B0-B92A-79E2D0BD1E9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827D6-209F-4BA0-BB61-1AE2B1F36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3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39B65-A7D0-07D8-4472-4347BCFFE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7033C0-1F53-B9CD-50E8-D6D7731053AC}"/>
              </a:ext>
            </a:extLst>
          </p:cNvPr>
          <p:cNvSpPr/>
          <p:nvPr/>
        </p:nvSpPr>
        <p:spPr>
          <a:xfrm>
            <a:off x="196183" y="-11755"/>
            <a:ext cx="2390503" cy="2821577"/>
          </a:xfrm>
          <a:prstGeom prst="rect">
            <a:avLst/>
          </a:prstGeom>
          <a:gradFill>
            <a:gsLst>
              <a:gs pos="19500">
                <a:schemeClr val="tx1">
                  <a:lumMod val="50000"/>
                  <a:lumOff val="50000"/>
                </a:schemeClr>
              </a:gs>
              <a:gs pos="0">
                <a:schemeClr val="tx1">
                  <a:lumMod val="50000"/>
                  <a:lumOff val="50000"/>
                </a:schemeClr>
              </a:gs>
              <a:gs pos="39000">
                <a:schemeClr val="tx1">
                  <a:lumMod val="50000"/>
                  <a:lumOff val="50000"/>
                </a:schemeClr>
              </a:gs>
              <a:gs pos="83000">
                <a:schemeClr val="bg2">
                  <a:lumMod val="86000"/>
                  <a:alpha val="87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81CC489-EE4B-0E09-481D-F2D015C946FE}"/>
              </a:ext>
            </a:extLst>
          </p:cNvPr>
          <p:cNvSpPr/>
          <p:nvPr/>
        </p:nvSpPr>
        <p:spPr>
          <a:xfrm flipH="1">
            <a:off x="0" y="-1"/>
            <a:ext cx="6858000" cy="2821577"/>
          </a:xfrm>
          <a:custGeom>
            <a:avLst/>
            <a:gdLst>
              <a:gd name="connsiteX0" fmla="*/ 0 w 6858000"/>
              <a:gd name="connsiteY0" fmla="*/ 0 h 2638697"/>
              <a:gd name="connsiteX1" fmla="*/ 6858000 w 6858000"/>
              <a:gd name="connsiteY1" fmla="*/ 0 h 2638697"/>
              <a:gd name="connsiteX2" fmla="*/ 6858000 w 6858000"/>
              <a:gd name="connsiteY2" fmla="*/ 2638697 h 2638697"/>
              <a:gd name="connsiteX3" fmla="*/ 0 w 6858000"/>
              <a:gd name="connsiteY3" fmla="*/ 2638697 h 2638697"/>
              <a:gd name="connsiteX4" fmla="*/ 0 w 6858000"/>
              <a:gd name="connsiteY4" fmla="*/ 0 h 2638697"/>
              <a:gd name="connsiteX0" fmla="*/ 0 w 6858000"/>
              <a:gd name="connsiteY0" fmla="*/ 0 h 2638697"/>
              <a:gd name="connsiteX1" fmla="*/ 6858000 w 6858000"/>
              <a:gd name="connsiteY1" fmla="*/ 0 h 2638697"/>
              <a:gd name="connsiteX2" fmla="*/ 6844937 w 6858000"/>
              <a:gd name="connsiteY2" fmla="*/ 1227909 h 2638697"/>
              <a:gd name="connsiteX3" fmla="*/ 0 w 6858000"/>
              <a:gd name="connsiteY3" fmla="*/ 2638697 h 2638697"/>
              <a:gd name="connsiteX4" fmla="*/ 0 w 6858000"/>
              <a:gd name="connsiteY4" fmla="*/ 0 h 263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2638697">
                <a:moveTo>
                  <a:pt x="0" y="0"/>
                </a:moveTo>
                <a:lnTo>
                  <a:pt x="6858000" y="0"/>
                </a:lnTo>
                <a:lnTo>
                  <a:pt x="6844937" y="1227909"/>
                </a:lnTo>
                <a:lnTo>
                  <a:pt x="0" y="263869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85E57E-73F8-B14B-D2B5-A0B99F476920}"/>
              </a:ext>
            </a:extLst>
          </p:cNvPr>
          <p:cNvSpPr/>
          <p:nvPr/>
        </p:nvSpPr>
        <p:spPr>
          <a:xfrm>
            <a:off x="0" y="0"/>
            <a:ext cx="6858000" cy="2821577"/>
          </a:xfrm>
          <a:custGeom>
            <a:avLst/>
            <a:gdLst>
              <a:gd name="connsiteX0" fmla="*/ 0 w 6858000"/>
              <a:gd name="connsiteY0" fmla="*/ 0 h 2638697"/>
              <a:gd name="connsiteX1" fmla="*/ 6858000 w 6858000"/>
              <a:gd name="connsiteY1" fmla="*/ 0 h 2638697"/>
              <a:gd name="connsiteX2" fmla="*/ 6858000 w 6858000"/>
              <a:gd name="connsiteY2" fmla="*/ 2638697 h 2638697"/>
              <a:gd name="connsiteX3" fmla="*/ 0 w 6858000"/>
              <a:gd name="connsiteY3" fmla="*/ 2638697 h 2638697"/>
              <a:gd name="connsiteX4" fmla="*/ 0 w 6858000"/>
              <a:gd name="connsiteY4" fmla="*/ 0 h 2638697"/>
              <a:gd name="connsiteX0" fmla="*/ 0 w 6858000"/>
              <a:gd name="connsiteY0" fmla="*/ 0 h 2638697"/>
              <a:gd name="connsiteX1" fmla="*/ 6858000 w 6858000"/>
              <a:gd name="connsiteY1" fmla="*/ 0 h 2638697"/>
              <a:gd name="connsiteX2" fmla="*/ 6844937 w 6858000"/>
              <a:gd name="connsiteY2" fmla="*/ 1227909 h 2638697"/>
              <a:gd name="connsiteX3" fmla="*/ 0 w 6858000"/>
              <a:gd name="connsiteY3" fmla="*/ 2638697 h 2638697"/>
              <a:gd name="connsiteX4" fmla="*/ 0 w 6858000"/>
              <a:gd name="connsiteY4" fmla="*/ 0 h 263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2638697">
                <a:moveTo>
                  <a:pt x="0" y="0"/>
                </a:moveTo>
                <a:lnTo>
                  <a:pt x="6858000" y="0"/>
                </a:lnTo>
                <a:lnTo>
                  <a:pt x="6844937" y="1227909"/>
                </a:lnTo>
                <a:lnTo>
                  <a:pt x="0" y="263869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AF15A7-37F6-6E21-E3E4-BAA8E5DB7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" r="59"/>
          <a:stretch/>
        </p:blipFill>
        <p:spPr>
          <a:xfrm>
            <a:off x="165794" y="121981"/>
            <a:ext cx="2451279" cy="2199866"/>
          </a:xfrm>
          <a:prstGeom prst="ellipse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81C2DD6-BAFA-DBCA-05B4-FBC32BC7EA18}"/>
              </a:ext>
            </a:extLst>
          </p:cNvPr>
          <p:cNvSpPr/>
          <p:nvPr/>
        </p:nvSpPr>
        <p:spPr>
          <a:xfrm>
            <a:off x="2787445" y="250723"/>
            <a:ext cx="3859540" cy="85540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Haettenschweiler" panose="020B0706040902060204" pitchFamily="34" charset="0"/>
              </a:rPr>
              <a:t>Borhan </a:t>
            </a:r>
            <a:r>
              <a:rPr lang="en-US" sz="6000" dirty="0">
                <a:solidFill>
                  <a:schemeClr val="tx1"/>
                </a:solidFill>
                <a:latin typeface="Haettenschweiler" panose="020B0706040902060204" pitchFamily="34" charset="0"/>
              </a:rPr>
              <a:t>Arif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BF689-EE77-00CB-3099-639F23050C0A}"/>
              </a:ext>
            </a:extLst>
          </p:cNvPr>
          <p:cNvSpPr/>
          <p:nvPr/>
        </p:nvSpPr>
        <p:spPr>
          <a:xfrm>
            <a:off x="3170904" y="1128252"/>
            <a:ext cx="1415844" cy="3760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 Student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580E3A-EFBD-06C7-B015-2CCD9E8A9FB6}"/>
              </a:ext>
            </a:extLst>
          </p:cNvPr>
          <p:cNvSpPr/>
          <p:nvPr/>
        </p:nvSpPr>
        <p:spPr>
          <a:xfrm>
            <a:off x="2205798" y="4984289"/>
            <a:ext cx="2315432" cy="1069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chemeClr val="tx1"/>
                </a:solidFill>
                <a:latin typeface="Haettenschweiler" panose="020B0706040902060204" pitchFamily="34" charset="0"/>
              </a:rPr>
              <a:t>Contact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4B218-001B-2D68-3FEA-C48DD4AD4676}"/>
              </a:ext>
            </a:extLst>
          </p:cNvPr>
          <p:cNvSpPr/>
          <p:nvPr/>
        </p:nvSpPr>
        <p:spPr>
          <a:xfrm>
            <a:off x="1623569" y="6133552"/>
            <a:ext cx="915292" cy="471948"/>
          </a:xfrm>
          <a:custGeom>
            <a:avLst/>
            <a:gdLst>
              <a:gd name="connsiteX0" fmla="*/ 0 w 885795"/>
              <a:gd name="connsiteY0" fmla="*/ 0 h 516193"/>
              <a:gd name="connsiteX1" fmla="*/ 885795 w 885795"/>
              <a:gd name="connsiteY1" fmla="*/ 0 h 516193"/>
              <a:gd name="connsiteX2" fmla="*/ 885795 w 885795"/>
              <a:gd name="connsiteY2" fmla="*/ 516193 h 516193"/>
              <a:gd name="connsiteX3" fmla="*/ 0 w 885795"/>
              <a:gd name="connsiteY3" fmla="*/ 516193 h 516193"/>
              <a:gd name="connsiteX4" fmla="*/ 0 w 885795"/>
              <a:gd name="connsiteY4" fmla="*/ 0 h 516193"/>
              <a:gd name="connsiteX0" fmla="*/ 0 w 885795"/>
              <a:gd name="connsiteY0" fmla="*/ 191729 h 516193"/>
              <a:gd name="connsiteX1" fmla="*/ 885795 w 885795"/>
              <a:gd name="connsiteY1" fmla="*/ 0 h 516193"/>
              <a:gd name="connsiteX2" fmla="*/ 885795 w 885795"/>
              <a:gd name="connsiteY2" fmla="*/ 516193 h 516193"/>
              <a:gd name="connsiteX3" fmla="*/ 0 w 885795"/>
              <a:gd name="connsiteY3" fmla="*/ 516193 h 516193"/>
              <a:gd name="connsiteX4" fmla="*/ 0 w 885795"/>
              <a:gd name="connsiteY4" fmla="*/ 191729 h 516193"/>
              <a:gd name="connsiteX0" fmla="*/ 0 w 885795"/>
              <a:gd name="connsiteY0" fmla="*/ 191729 h 516193"/>
              <a:gd name="connsiteX1" fmla="*/ 885795 w 885795"/>
              <a:gd name="connsiteY1" fmla="*/ 0 h 516193"/>
              <a:gd name="connsiteX2" fmla="*/ 871047 w 885795"/>
              <a:gd name="connsiteY2" fmla="*/ 294967 h 516193"/>
              <a:gd name="connsiteX3" fmla="*/ 0 w 885795"/>
              <a:gd name="connsiteY3" fmla="*/ 516193 h 516193"/>
              <a:gd name="connsiteX4" fmla="*/ 0 w 885795"/>
              <a:gd name="connsiteY4" fmla="*/ 191729 h 516193"/>
              <a:gd name="connsiteX0" fmla="*/ 29497 w 915292"/>
              <a:gd name="connsiteY0" fmla="*/ 191729 h 471948"/>
              <a:gd name="connsiteX1" fmla="*/ 915292 w 915292"/>
              <a:gd name="connsiteY1" fmla="*/ 0 h 471948"/>
              <a:gd name="connsiteX2" fmla="*/ 900544 w 915292"/>
              <a:gd name="connsiteY2" fmla="*/ 294967 h 471948"/>
              <a:gd name="connsiteX3" fmla="*/ 0 w 915292"/>
              <a:gd name="connsiteY3" fmla="*/ 471948 h 471948"/>
              <a:gd name="connsiteX4" fmla="*/ 29497 w 915292"/>
              <a:gd name="connsiteY4" fmla="*/ 191729 h 47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292" h="471948">
                <a:moveTo>
                  <a:pt x="29497" y="191729"/>
                </a:moveTo>
                <a:lnTo>
                  <a:pt x="915292" y="0"/>
                </a:lnTo>
                <a:lnTo>
                  <a:pt x="900544" y="294967"/>
                </a:lnTo>
                <a:lnTo>
                  <a:pt x="0" y="471948"/>
                </a:lnTo>
                <a:lnTo>
                  <a:pt x="29497" y="19172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B5DDD95D-CA51-5BD3-74FE-A81C209266D6}"/>
              </a:ext>
            </a:extLst>
          </p:cNvPr>
          <p:cNvSpPr/>
          <p:nvPr/>
        </p:nvSpPr>
        <p:spPr>
          <a:xfrm>
            <a:off x="1593182" y="6885068"/>
            <a:ext cx="915292" cy="471948"/>
          </a:xfrm>
          <a:custGeom>
            <a:avLst/>
            <a:gdLst>
              <a:gd name="connsiteX0" fmla="*/ 0 w 885795"/>
              <a:gd name="connsiteY0" fmla="*/ 0 h 516193"/>
              <a:gd name="connsiteX1" fmla="*/ 885795 w 885795"/>
              <a:gd name="connsiteY1" fmla="*/ 0 h 516193"/>
              <a:gd name="connsiteX2" fmla="*/ 885795 w 885795"/>
              <a:gd name="connsiteY2" fmla="*/ 516193 h 516193"/>
              <a:gd name="connsiteX3" fmla="*/ 0 w 885795"/>
              <a:gd name="connsiteY3" fmla="*/ 516193 h 516193"/>
              <a:gd name="connsiteX4" fmla="*/ 0 w 885795"/>
              <a:gd name="connsiteY4" fmla="*/ 0 h 516193"/>
              <a:gd name="connsiteX0" fmla="*/ 0 w 885795"/>
              <a:gd name="connsiteY0" fmla="*/ 191729 h 516193"/>
              <a:gd name="connsiteX1" fmla="*/ 885795 w 885795"/>
              <a:gd name="connsiteY1" fmla="*/ 0 h 516193"/>
              <a:gd name="connsiteX2" fmla="*/ 885795 w 885795"/>
              <a:gd name="connsiteY2" fmla="*/ 516193 h 516193"/>
              <a:gd name="connsiteX3" fmla="*/ 0 w 885795"/>
              <a:gd name="connsiteY3" fmla="*/ 516193 h 516193"/>
              <a:gd name="connsiteX4" fmla="*/ 0 w 885795"/>
              <a:gd name="connsiteY4" fmla="*/ 191729 h 516193"/>
              <a:gd name="connsiteX0" fmla="*/ 0 w 885795"/>
              <a:gd name="connsiteY0" fmla="*/ 191729 h 516193"/>
              <a:gd name="connsiteX1" fmla="*/ 885795 w 885795"/>
              <a:gd name="connsiteY1" fmla="*/ 0 h 516193"/>
              <a:gd name="connsiteX2" fmla="*/ 871047 w 885795"/>
              <a:gd name="connsiteY2" fmla="*/ 294967 h 516193"/>
              <a:gd name="connsiteX3" fmla="*/ 0 w 885795"/>
              <a:gd name="connsiteY3" fmla="*/ 516193 h 516193"/>
              <a:gd name="connsiteX4" fmla="*/ 0 w 885795"/>
              <a:gd name="connsiteY4" fmla="*/ 191729 h 516193"/>
              <a:gd name="connsiteX0" fmla="*/ 29497 w 915292"/>
              <a:gd name="connsiteY0" fmla="*/ 191729 h 471948"/>
              <a:gd name="connsiteX1" fmla="*/ 915292 w 915292"/>
              <a:gd name="connsiteY1" fmla="*/ 0 h 471948"/>
              <a:gd name="connsiteX2" fmla="*/ 900544 w 915292"/>
              <a:gd name="connsiteY2" fmla="*/ 294967 h 471948"/>
              <a:gd name="connsiteX3" fmla="*/ 0 w 915292"/>
              <a:gd name="connsiteY3" fmla="*/ 471948 h 471948"/>
              <a:gd name="connsiteX4" fmla="*/ 29497 w 915292"/>
              <a:gd name="connsiteY4" fmla="*/ 191729 h 47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292" h="471948">
                <a:moveTo>
                  <a:pt x="29497" y="191729"/>
                </a:moveTo>
                <a:lnTo>
                  <a:pt x="915292" y="0"/>
                </a:lnTo>
                <a:lnTo>
                  <a:pt x="900544" y="294967"/>
                </a:lnTo>
                <a:lnTo>
                  <a:pt x="0" y="471948"/>
                </a:lnTo>
                <a:lnTo>
                  <a:pt x="29497" y="19172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BDE83B7A-800D-0CAA-D64F-C209D3FA0D24}"/>
              </a:ext>
            </a:extLst>
          </p:cNvPr>
          <p:cNvSpPr/>
          <p:nvPr/>
        </p:nvSpPr>
        <p:spPr>
          <a:xfrm>
            <a:off x="1593182" y="7517107"/>
            <a:ext cx="915292" cy="471948"/>
          </a:xfrm>
          <a:custGeom>
            <a:avLst/>
            <a:gdLst>
              <a:gd name="connsiteX0" fmla="*/ 0 w 885795"/>
              <a:gd name="connsiteY0" fmla="*/ 0 h 516193"/>
              <a:gd name="connsiteX1" fmla="*/ 885795 w 885795"/>
              <a:gd name="connsiteY1" fmla="*/ 0 h 516193"/>
              <a:gd name="connsiteX2" fmla="*/ 885795 w 885795"/>
              <a:gd name="connsiteY2" fmla="*/ 516193 h 516193"/>
              <a:gd name="connsiteX3" fmla="*/ 0 w 885795"/>
              <a:gd name="connsiteY3" fmla="*/ 516193 h 516193"/>
              <a:gd name="connsiteX4" fmla="*/ 0 w 885795"/>
              <a:gd name="connsiteY4" fmla="*/ 0 h 516193"/>
              <a:gd name="connsiteX0" fmla="*/ 0 w 885795"/>
              <a:gd name="connsiteY0" fmla="*/ 191729 h 516193"/>
              <a:gd name="connsiteX1" fmla="*/ 885795 w 885795"/>
              <a:gd name="connsiteY1" fmla="*/ 0 h 516193"/>
              <a:gd name="connsiteX2" fmla="*/ 885795 w 885795"/>
              <a:gd name="connsiteY2" fmla="*/ 516193 h 516193"/>
              <a:gd name="connsiteX3" fmla="*/ 0 w 885795"/>
              <a:gd name="connsiteY3" fmla="*/ 516193 h 516193"/>
              <a:gd name="connsiteX4" fmla="*/ 0 w 885795"/>
              <a:gd name="connsiteY4" fmla="*/ 191729 h 516193"/>
              <a:gd name="connsiteX0" fmla="*/ 0 w 885795"/>
              <a:gd name="connsiteY0" fmla="*/ 191729 h 516193"/>
              <a:gd name="connsiteX1" fmla="*/ 885795 w 885795"/>
              <a:gd name="connsiteY1" fmla="*/ 0 h 516193"/>
              <a:gd name="connsiteX2" fmla="*/ 871047 w 885795"/>
              <a:gd name="connsiteY2" fmla="*/ 294967 h 516193"/>
              <a:gd name="connsiteX3" fmla="*/ 0 w 885795"/>
              <a:gd name="connsiteY3" fmla="*/ 516193 h 516193"/>
              <a:gd name="connsiteX4" fmla="*/ 0 w 885795"/>
              <a:gd name="connsiteY4" fmla="*/ 191729 h 516193"/>
              <a:gd name="connsiteX0" fmla="*/ 29497 w 915292"/>
              <a:gd name="connsiteY0" fmla="*/ 191729 h 471948"/>
              <a:gd name="connsiteX1" fmla="*/ 915292 w 915292"/>
              <a:gd name="connsiteY1" fmla="*/ 0 h 471948"/>
              <a:gd name="connsiteX2" fmla="*/ 900544 w 915292"/>
              <a:gd name="connsiteY2" fmla="*/ 294967 h 471948"/>
              <a:gd name="connsiteX3" fmla="*/ 0 w 915292"/>
              <a:gd name="connsiteY3" fmla="*/ 471948 h 471948"/>
              <a:gd name="connsiteX4" fmla="*/ 29497 w 915292"/>
              <a:gd name="connsiteY4" fmla="*/ 191729 h 47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292" h="471948">
                <a:moveTo>
                  <a:pt x="29497" y="191729"/>
                </a:moveTo>
                <a:lnTo>
                  <a:pt x="915292" y="0"/>
                </a:lnTo>
                <a:lnTo>
                  <a:pt x="900544" y="294967"/>
                </a:lnTo>
                <a:lnTo>
                  <a:pt x="0" y="471948"/>
                </a:lnTo>
                <a:lnTo>
                  <a:pt x="29497" y="19172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914DF4C7-7B2E-2E45-E5A5-13D7F2E72519}"/>
              </a:ext>
            </a:extLst>
          </p:cNvPr>
          <p:cNvSpPr/>
          <p:nvPr/>
        </p:nvSpPr>
        <p:spPr>
          <a:xfrm>
            <a:off x="1580119" y="8385120"/>
            <a:ext cx="915292" cy="471948"/>
          </a:xfrm>
          <a:custGeom>
            <a:avLst/>
            <a:gdLst>
              <a:gd name="connsiteX0" fmla="*/ 0 w 885795"/>
              <a:gd name="connsiteY0" fmla="*/ 0 h 516193"/>
              <a:gd name="connsiteX1" fmla="*/ 885795 w 885795"/>
              <a:gd name="connsiteY1" fmla="*/ 0 h 516193"/>
              <a:gd name="connsiteX2" fmla="*/ 885795 w 885795"/>
              <a:gd name="connsiteY2" fmla="*/ 516193 h 516193"/>
              <a:gd name="connsiteX3" fmla="*/ 0 w 885795"/>
              <a:gd name="connsiteY3" fmla="*/ 516193 h 516193"/>
              <a:gd name="connsiteX4" fmla="*/ 0 w 885795"/>
              <a:gd name="connsiteY4" fmla="*/ 0 h 516193"/>
              <a:gd name="connsiteX0" fmla="*/ 0 w 885795"/>
              <a:gd name="connsiteY0" fmla="*/ 191729 h 516193"/>
              <a:gd name="connsiteX1" fmla="*/ 885795 w 885795"/>
              <a:gd name="connsiteY1" fmla="*/ 0 h 516193"/>
              <a:gd name="connsiteX2" fmla="*/ 885795 w 885795"/>
              <a:gd name="connsiteY2" fmla="*/ 516193 h 516193"/>
              <a:gd name="connsiteX3" fmla="*/ 0 w 885795"/>
              <a:gd name="connsiteY3" fmla="*/ 516193 h 516193"/>
              <a:gd name="connsiteX4" fmla="*/ 0 w 885795"/>
              <a:gd name="connsiteY4" fmla="*/ 191729 h 516193"/>
              <a:gd name="connsiteX0" fmla="*/ 0 w 885795"/>
              <a:gd name="connsiteY0" fmla="*/ 191729 h 516193"/>
              <a:gd name="connsiteX1" fmla="*/ 885795 w 885795"/>
              <a:gd name="connsiteY1" fmla="*/ 0 h 516193"/>
              <a:gd name="connsiteX2" fmla="*/ 871047 w 885795"/>
              <a:gd name="connsiteY2" fmla="*/ 294967 h 516193"/>
              <a:gd name="connsiteX3" fmla="*/ 0 w 885795"/>
              <a:gd name="connsiteY3" fmla="*/ 516193 h 516193"/>
              <a:gd name="connsiteX4" fmla="*/ 0 w 885795"/>
              <a:gd name="connsiteY4" fmla="*/ 191729 h 516193"/>
              <a:gd name="connsiteX0" fmla="*/ 29497 w 915292"/>
              <a:gd name="connsiteY0" fmla="*/ 191729 h 471948"/>
              <a:gd name="connsiteX1" fmla="*/ 915292 w 915292"/>
              <a:gd name="connsiteY1" fmla="*/ 0 h 471948"/>
              <a:gd name="connsiteX2" fmla="*/ 900544 w 915292"/>
              <a:gd name="connsiteY2" fmla="*/ 294967 h 471948"/>
              <a:gd name="connsiteX3" fmla="*/ 0 w 915292"/>
              <a:gd name="connsiteY3" fmla="*/ 471948 h 471948"/>
              <a:gd name="connsiteX4" fmla="*/ 29497 w 915292"/>
              <a:gd name="connsiteY4" fmla="*/ 191729 h 47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292" h="471948">
                <a:moveTo>
                  <a:pt x="29497" y="191729"/>
                </a:moveTo>
                <a:lnTo>
                  <a:pt x="915292" y="0"/>
                </a:lnTo>
                <a:lnTo>
                  <a:pt x="900544" y="294967"/>
                </a:lnTo>
                <a:lnTo>
                  <a:pt x="0" y="471948"/>
                </a:lnTo>
                <a:lnTo>
                  <a:pt x="29497" y="191729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939218-7B6F-0C1D-AF4E-20C528C6EC51}"/>
              </a:ext>
            </a:extLst>
          </p:cNvPr>
          <p:cNvSpPr/>
          <p:nvPr/>
        </p:nvSpPr>
        <p:spPr>
          <a:xfrm>
            <a:off x="-8129" y="2933130"/>
            <a:ext cx="6866129" cy="1771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aettenschweiler" panose="020B0706040902060204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I am a  4th-year student pursuing a Bachelor's degree in Computer Science and Engineering at Khulna University of Engineering &amp; Technology (KUET). I am eager to enhance my technical skills and academic knowledge to contribute effectively to innovative projects and further develop as a professional in the tech industry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A5E913-1112-EB7F-EF6D-46A105D06192}"/>
              </a:ext>
            </a:extLst>
          </p:cNvPr>
          <p:cNvSpPr/>
          <p:nvPr/>
        </p:nvSpPr>
        <p:spPr>
          <a:xfrm>
            <a:off x="2520090" y="2783855"/>
            <a:ext cx="1904157" cy="7914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800" dirty="0">
                <a:solidFill>
                  <a:schemeClr val="tx1"/>
                </a:solidFill>
                <a:latin typeface="Haettenschweiler" panose="020B0706040902060204" pitchFamily="34" charset="0"/>
              </a:rPr>
              <a:t>About 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FFE24A-103E-C3F0-9BED-855056FDF5C6}"/>
              </a:ext>
            </a:extLst>
          </p:cNvPr>
          <p:cNvSpPr/>
          <p:nvPr/>
        </p:nvSpPr>
        <p:spPr>
          <a:xfrm>
            <a:off x="2617073" y="6053506"/>
            <a:ext cx="3558875" cy="7676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Location: </a:t>
            </a:r>
            <a:r>
              <a:rPr lang="en-US" sz="2400" dirty="0">
                <a:solidFill>
                  <a:schemeClr val="tx1"/>
                </a:solidFill>
              </a:rPr>
              <a:t>S123 Main Street,  Dhaka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E71028-C85C-0081-DAFA-CC9A8B2E29C2}"/>
              </a:ext>
            </a:extLst>
          </p:cNvPr>
          <p:cNvSpPr/>
          <p:nvPr/>
        </p:nvSpPr>
        <p:spPr>
          <a:xfrm>
            <a:off x="2478428" y="6944742"/>
            <a:ext cx="3306146" cy="310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Phone</a:t>
            </a:r>
            <a:r>
              <a:rPr lang="en-US" sz="2400" b="1" dirty="0">
                <a:solidFill>
                  <a:schemeClr val="tx1"/>
                </a:solidFill>
              </a:rPr>
              <a:t>:(</a:t>
            </a:r>
            <a:r>
              <a:rPr lang="en-US" sz="2400" dirty="0">
                <a:solidFill>
                  <a:schemeClr val="tx1"/>
                </a:solidFill>
              </a:rPr>
              <a:t>555) 123-4567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AD3CDA-FD04-CA47-BFE6-1C28EE232EF3}"/>
              </a:ext>
            </a:extLst>
          </p:cNvPr>
          <p:cNvSpPr/>
          <p:nvPr/>
        </p:nvSpPr>
        <p:spPr>
          <a:xfrm>
            <a:off x="2508474" y="7517107"/>
            <a:ext cx="4138510" cy="348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LinkedIn: </a:t>
            </a:r>
            <a:r>
              <a:rPr lang="en-US" sz="2000" dirty="0">
                <a:solidFill>
                  <a:schemeClr val="tx1"/>
                </a:solidFill>
              </a:rPr>
              <a:t>linkedin.com/in/</a:t>
            </a:r>
            <a:r>
              <a:rPr lang="en-US" sz="2000" dirty="0" err="1">
                <a:solidFill>
                  <a:schemeClr val="tx1"/>
                </a:solidFill>
              </a:rPr>
              <a:t>arif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A2939B-32D9-A28E-ECC3-D830FDF269EF}"/>
              </a:ext>
            </a:extLst>
          </p:cNvPr>
          <p:cNvSpPr/>
          <p:nvPr/>
        </p:nvSpPr>
        <p:spPr>
          <a:xfrm>
            <a:off x="2087663" y="8258130"/>
            <a:ext cx="3459664" cy="519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Website: </a:t>
            </a:r>
            <a:r>
              <a:rPr lang="en-US" dirty="0">
                <a:solidFill>
                  <a:schemeClr val="tx1"/>
                </a:solidFill>
              </a:rPr>
              <a:t>arifs.com</a:t>
            </a:r>
          </a:p>
        </p:txBody>
      </p:sp>
    </p:spTree>
    <p:extLst>
      <p:ext uri="{BB962C8B-B14F-4D97-AF65-F5344CB8AC3E}">
        <p14:creationId xmlns:p14="http://schemas.microsoft.com/office/powerpoint/2010/main" val="236874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5321D4E-672B-FE3D-AC43-355468142328}"/>
              </a:ext>
            </a:extLst>
          </p:cNvPr>
          <p:cNvSpPr/>
          <p:nvPr/>
        </p:nvSpPr>
        <p:spPr>
          <a:xfrm flipH="1">
            <a:off x="3080964" y="534799"/>
            <a:ext cx="3777036" cy="1751977"/>
          </a:xfrm>
          <a:custGeom>
            <a:avLst/>
            <a:gdLst>
              <a:gd name="connsiteX0" fmla="*/ 0 w 6858000"/>
              <a:gd name="connsiteY0" fmla="*/ 0 h 2638697"/>
              <a:gd name="connsiteX1" fmla="*/ 6858000 w 6858000"/>
              <a:gd name="connsiteY1" fmla="*/ 0 h 2638697"/>
              <a:gd name="connsiteX2" fmla="*/ 6858000 w 6858000"/>
              <a:gd name="connsiteY2" fmla="*/ 2638697 h 2638697"/>
              <a:gd name="connsiteX3" fmla="*/ 0 w 6858000"/>
              <a:gd name="connsiteY3" fmla="*/ 2638697 h 2638697"/>
              <a:gd name="connsiteX4" fmla="*/ 0 w 6858000"/>
              <a:gd name="connsiteY4" fmla="*/ 0 h 2638697"/>
              <a:gd name="connsiteX0" fmla="*/ 0 w 6858000"/>
              <a:gd name="connsiteY0" fmla="*/ 0 h 2638697"/>
              <a:gd name="connsiteX1" fmla="*/ 6858000 w 6858000"/>
              <a:gd name="connsiteY1" fmla="*/ 0 h 2638697"/>
              <a:gd name="connsiteX2" fmla="*/ 6844937 w 6858000"/>
              <a:gd name="connsiteY2" fmla="*/ 1227909 h 2638697"/>
              <a:gd name="connsiteX3" fmla="*/ 0 w 6858000"/>
              <a:gd name="connsiteY3" fmla="*/ 2638697 h 2638697"/>
              <a:gd name="connsiteX4" fmla="*/ 0 w 6858000"/>
              <a:gd name="connsiteY4" fmla="*/ 0 h 263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2638697">
                <a:moveTo>
                  <a:pt x="0" y="0"/>
                </a:moveTo>
                <a:lnTo>
                  <a:pt x="6858000" y="0"/>
                </a:lnTo>
                <a:lnTo>
                  <a:pt x="6844937" y="1227909"/>
                </a:lnTo>
                <a:lnTo>
                  <a:pt x="0" y="2638697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39E2EB-14A1-FEE5-C8D9-2892D23F7E13}"/>
              </a:ext>
            </a:extLst>
          </p:cNvPr>
          <p:cNvSpPr/>
          <p:nvPr/>
        </p:nvSpPr>
        <p:spPr>
          <a:xfrm>
            <a:off x="0" y="-19830"/>
            <a:ext cx="6858000" cy="1751977"/>
          </a:xfrm>
          <a:custGeom>
            <a:avLst/>
            <a:gdLst>
              <a:gd name="connsiteX0" fmla="*/ 0 w 6858000"/>
              <a:gd name="connsiteY0" fmla="*/ 0 h 2638697"/>
              <a:gd name="connsiteX1" fmla="*/ 6858000 w 6858000"/>
              <a:gd name="connsiteY1" fmla="*/ 0 h 2638697"/>
              <a:gd name="connsiteX2" fmla="*/ 6858000 w 6858000"/>
              <a:gd name="connsiteY2" fmla="*/ 2638697 h 2638697"/>
              <a:gd name="connsiteX3" fmla="*/ 0 w 6858000"/>
              <a:gd name="connsiteY3" fmla="*/ 2638697 h 2638697"/>
              <a:gd name="connsiteX4" fmla="*/ 0 w 6858000"/>
              <a:gd name="connsiteY4" fmla="*/ 0 h 2638697"/>
              <a:gd name="connsiteX0" fmla="*/ 0 w 6858000"/>
              <a:gd name="connsiteY0" fmla="*/ 0 h 2638697"/>
              <a:gd name="connsiteX1" fmla="*/ 6858000 w 6858000"/>
              <a:gd name="connsiteY1" fmla="*/ 0 h 2638697"/>
              <a:gd name="connsiteX2" fmla="*/ 6844937 w 6858000"/>
              <a:gd name="connsiteY2" fmla="*/ 1227909 h 2638697"/>
              <a:gd name="connsiteX3" fmla="*/ 0 w 6858000"/>
              <a:gd name="connsiteY3" fmla="*/ 2638697 h 2638697"/>
              <a:gd name="connsiteX4" fmla="*/ 0 w 6858000"/>
              <a:gd name="connsiteY4" fmla="*/ 0 h 2638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2638697">
                <a:moveTo>
                  <a:pt x="0" y="0"/>
                </a:moveTo>
                <a:lnTo>
                  <a:pt x="6858000" y="0"/>
                </a:lnTo>
                <a:lnTo>
                  <a:pt x="6844937" y="1227909"/>
                </a:lnTo>
                <a:lnTo>
                  <a:pt x="0" y="263869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F7AB4B-E612-6BC0-EAE2-95202DFD0F67}"/>
              </a:ext>
            </a:extLst>
          </p:cNvPr>
          <p:cNvSpPr/>
          <p:nvPr/>
        </p:nvSpPr>
        <p:spPr>
          <a:xfrm>
            <a:off x="1313" y="-1607"/>
            <a:ext cx="2390503" cy="1751977"/>
          </a:xfrm>
          <a:prstGeom prst="rect">
            <a:avLst/>
          </a:prstGeom>
          <a:gradFill>
            <a:gsLst>
              <a:gs pos="19500">
                <a:schemeClr val="tx1">
                  <a:lumMod val="50000"/>
                  <a:lumOff val="50000"/>
                </a:schemeClr>
              </a:gs>
              <a:gs pos="0">
                <a:schemeClr val="tx1">
                  <a:lumMod val="50000"/>
                  <a:lumOff val="50000"/>
                </a:schemeClr>
              </a:gs>
              <a:gs pos="39000">
                <a:schemeClr val="tx1">
                  <a:lumMod val="50000"/>
                  <a:lumOff val="50000"/>
                </a:schemeClr>
              </a:gs>
              <a:gs pos="83000">
                <a:schemeClr val="bg2">
                  <a:lumMod val="86000"/>
                  <a:alpha val="87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684C46-3207-EDA7-2899-79A8DBA01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" r="59"/>
          <a:stretch/>
        </p:blipFill>
        <p:spPr>
          <a:xfrm>
            <a:off x="315460" y="335899"/>
            <a:ext cx="1522051" cy="1365944"/>
          </a:xfrm>
          <a:prstGeom prst="ellipse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54767A-409B-1CF2-2243-CC4DC25C9544}"/>
              </a:ext>
            </a:extLst>
          </p:cNvPr>
          <p:cNvSpPr/>
          <p:nvPr/>
        </p:nvSpPr>
        <p:spPr>
          <a:xfrm>
            <a:off x="2682514" y="123786"/>
            <a:ext cx="3859540" cy="3297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Haettenschweiler" panose="020B0706040902060204" pitchFamily="34" charset="0"/>
              </a:rPr>
              <a:t>Borhan </a:t>
            </a:r>
            <a:r>
              <a:rPr lang="en-US" sz="6000" dirty="0">
                <a:solidFill>
                  <a:schemeClr val="tx1"/>
                </a:solidFill>
                <a:latin typeface="Haettenschweiler" panose="020B0706040902060204" pitchFamily="34" charset="0"/>
              </a:rPr>
              <a:t>Arif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555B3E-0FBB-F2AD-7C1F-2E1FA0384C6C}"/>
              </a:ext>
            </a:extLst>
          </p:cNvPr>
          <p:cNvSpPr/>
          <p:nvPr/>
        </p:nvSpPr>
        <p:spPr>
          <a:xfrm>
            <a:off x="3080964" y="738510"/>
            <a:ext cx="1415844" cy="3760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 Student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D2AE95-1B08-344F-BF6A-C93996D58287}"/>
              </a:ext>
            </a:extLst>
          </p:cNvPr>
          <p:cNvSpPr/>
          <p:nvPr/>
        </p:nvSpPr>
        <p:spPr>
          <a:xfrm>
            <a:off x="384188" y="2019248"/>
            <a:ext cx="1509597" cy="462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aettenschweiler" panose="020B0706040902060204" pitchFamily="34" charset="0"/>
              </a:rPr>
              <a:t> Education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69912E-66DE-A33F-673D-2490A11ECBAA}"/>
              </a:ext>
            </a:extLst>
          </p:cNvPr>
          <p:cNvSpPr/>
          <p:nvPr/>
        </p:nvSpPr>
        <p:spPr>
          <a:xfrm>
            <a:off x="539730" y="5104343"/>
            <a:ext cx="1286238" cy="95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aettenschweiler" panose="020B0706040902060204" pitchFamily="34" charset="0"/>
              </a:rPr>
              <a:t>   Projects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626930F-8C96-32ED-2346-FC8E3CEF3D58}"/>
              </a:ext>
            </a:extLst>
          </p:cNvPr>
          <p:cNvSpPr/>
          <p:nvPr/>
        </p:nvSpPr>
        <p:spPr>
          <a:xfrm>
            <a:off x="113714" y="2121231"/>
            <a:ext cx="369011" cy="3519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FEAE2A2-DC6B-0B9D-106A-A4E3C9A3EC9A}"/>
              </a:ext>
            </a:extLst>
          </p:cNvPr>
          <p:cNvSpPr/>
          <p:nvPr/>
        </p:nvSpPr>
        <p:spPr>
          <a:xfrm>
            <a:off x="176520" y="5200021"/>
            <a:ext cx="369011" cy="3519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6F7017-3312-1818-BD9C-8EF429E9B81A}"/>
              </a:ext>
            </a:extLst>
          </p:cNvPr>
          <p:cNvSpPr/>
          <p:nvPr/>
        </p:nvSpPr>
        <p:spPr>
          <a:xfrm>
            <a:off x="281095" y="2481862"/>
            <a:ext cx="45719" cy="24708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48DDE5D-B903-359A-8C37-74153A9179F1}"/>
              </a:ext>
            </a:extLst>
          </p:cNvPr>
          <p:cNvSpPr/>
          <p:nvPr/>
        </p:nvSpPr>
        <p:spPr>
          <a:xfrm>
            <a:off x="215809" y="2702557"/>
            <a:ext cx="190777" cy="1973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8FB532B-F018-0DED-292F-54FE9FE66849}"/>
              </a:ext>
            </a:extLst>
          </p:cNvPr>
          <p:cNvSpPr/>
          <p:nvPr/>
        </p:nvSpPr>
        <p:spPr>
          <a:xfrm>
            <a:off x="220730" y="3940537"/>
            <a:ext cx="168378" cy="2000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BA2C34-9906-B2E1-7109-57F81261FEDD}"/>
              </a:ext>
            </a:extLst>
          </p:cNvPr>
          <p:cNvSpPr/>
          <p:nvPr/>
        </p:nvSpPr>
        <p:spPr>
          <a:xfrm>
            <a:off x="312913" y="5551999"/>
            <a:ext cx="45719" cy="1950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1E393E7-63B0-A9FA-9741-F763D726142D}"/>
              </a:ext>
            </a:extLst>
          </p:cNvPr>
          <p:cNvSpPr/>
          <p:nvPr/>
        </p:nvSpPr>
        <p:spPr>
          <a:xfrm>
            <a:off x="248350" y="5777170"/>
            <a:ext cx="168378" cy="2000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610C6CB-1E78-3643-6427-135D51C8CB8F}"/>
              </a:ext>
            </a:extLst>
          </p:cNvPr>
          <p:cNvSpPr/>
          <p:nvPr/>
        </p:nvSpPr>
        <p:spPr>
          <a:xfrm>
            <a:off x="258185" y="6923594"/>
            <a:ext cx="153631" cy="2000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DE23517-DBD1-57BE-4B69-5DE245DD8F21}"/>
              </a:ext>
            </a:extLst>
          </p:cNvPr>
          <p:cNvSpPr/>
          <p:nvPr/>
        </p:nvSpPr>
        <p:spPr>
          <a:xfrm>
            <a:off x="435231" y="2713228"/>
            <a:ext cx="5769616" cy="935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Bachelor of Science in Computer Science and Engineering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Khulna University of Engineering &amp; Technology (KUET)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Expected Graduation: May 2025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GPA: 3.75/4.00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881A72-613C-C5E2-4181-7E021F538AC7}"/>
              </a:ext>
            </a:extLst>
          </p:cNvPr>
          <p:cNvSpPr/>
          <p:nvPr/>
        </p:nvSpPr>
        <p:spPr>
          <a:xfrm>
            <a:off x="337587" y="4175918"/>
            <a:ext cx="3796568" cy="384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Higher Secondary Certificate (HSC)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Dhaka College, Dhaka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GPA: 4.00/4.00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2F60F28-D687-CCB0-A280-A4E7E663B8A9}"/>
              </a:ext>
            </a:extLst>
          </p:cNvPr>
          <p:cNvSpPr/>
          <p:nvPr/>
        </p:nvSpPr>
        <p:spPr>
          <a:xfrm>
            <a:off x="495025" y="5837130"/>
            <a:ext cx="5562422" cy="485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E-commerce Website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 fully functional e-commerce website using Django framework.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965BE28-147D-7475-8E25-00567BE7F086}"/>
              </a:ext>
            </a:extLst>
          </p:cNvPr>
          <p:cNvSpPr/>
          <p:nvPr/>
        </p:nvSpPr>
        <p:spPr>
          <a:xfrm>
            <a:off x="647425" y="6784662"/>
            <a:ext cx="5562422" cy="485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Student Grade Management System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A web-based application for managing student grades.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8E227E9-32CA-C08A-D346-7BCFA74C5E00}"/>
              </a:ext>
            </a:extLst>
          </p:cNvPr>
          <p:cNvSpPr/>
          <p:nvPr/>
        </p:nvSpPr>
        <p:spPr>
          <a:xfrm>
            <a:off x="272410" y="7790081"/>
            <a:ext cx="1286238" cy="95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aettenschweiler" panose="020B0706040902060204" pitchFamily="34" charset="0"/>
              </a:rPr>
              <a:t>   Skills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1E42A71-1C0B-BAD2-77B0-BA7950605807}"/>
              </a:ext>
            </a:extLst>
          </p:cNvPr>
          <p:cNvSpPr/>
          <p:nvPr/>
        </p:nvSpPr>
        <p:spPr>
          <a:xfrm>
            <a:off x="164030" y="7690889"/>
            <a:ext cx="369011" cy="3519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B560632-DDD6-1718-9729-22CC4AC8F22D}"/>
              </a:ext>
            </a:extLst>
          </p:cNvPr>
          <p:cNvSpPr/>
          <p:nvPr/>
        </p:nvSpPr>
        <p:spPr>
          <a:xfrm>
            <a:off x="331321" y="8042866"/>
            <a:ext cx="45719" cy="159826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E1A9B5C-F751-F923-3C2D-8CC22EC58626}"/>
              </a:ext>
            </a:extLst>
          </p:cNvPr>
          <p:cNvSpPr/>
          <p:nvPr/>
        </p:nvSpPr>
        <p:spPr>
          <a:xfrm>
            <a:off x="265840" y="8268038"/>
            <a:ext cx="168378" cy="2000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66E3E61-31E8-9D91-803B-4943D5878FB0}"/>
              </a:ext>
            </a:extLst>
          </p:cNvPr>
          <p:cNvSpPr/>
          <p:nvPr/>
        </p:nvSpPr>
        <p:spPr>
          <a:xfrm>
            <a:off x="275675" y="8694942"/>
            <a:ext cx="153631" cy="2000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1A21F98-638A-2B38-ECCE-EA0B779B0453}"/>
              </a:ext>
            </a:extLst>
          </p:cNvPr>
          <p:cNvSpPr/>
          <p:nvPr/>
        </p:nvSpPr>
        <p:spPr>
          <a:xfrm>
            <a:off x="494347" y="8198316"/>
            <a:ext cx="4256038" cy="3817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Programming Languages:</a:t>
            </a:r>
            <a:r>
              <a:rPr lang="en-US" dirty="0">
                <a:solidFill>
                  <a:schemeClr val="tx1"/>
                </a:solidFill>
              </a:rPr>
              <a:t> Python, Java, C++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ADE1746-2DC6-4B0A-A990-BD4BC0B84125}"/>
              </a:ext>
            </a:extLst>
          </p:cNvPr>
          <p:cNvSpPr/>
          <p:nvPr/>
        </p:nvSpPr>
        <p:spPr>
          <a:xfrm>
            <a:off x="509750" y="8711043"/>
            <a:ext cx="4766788" cy="200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Web Development: </a:t>
            </a:r>
            <a:r>
              <a:rPr lang="en-US" dirty="0">
                <a:solidFill>
                  <a:schemeClr val="tx1"/>
                </a:solidFill>
              </a:rPr>
              <a:t> HTML, CSS, JavaScript, React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5724B70-001B-7859-A3ED-AAE735691500}"/>
              </a:ext>
            </a:extLst>
          </p:cNvPr>
          <p:cNvSpPr/>
          <p:nvPr/>
        </p:nvSpPr>
        <p:spPr>
          <a:xfrm>
            <a:off x="278175" y="9132152"/>
            <a:ext cx="153631" cy="2000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47A09C4-A1F3-D3C7-8A83-E5FEE2CA10BD}"/>
              </a:ext>
            </a:extLst>
          </p:cNvPr>
          <p:cNvSpPr/>
          <p:nvPr/>
        </p:nvSpPr>
        <p:spPr>
          <a:xfrm>
            <a:off x="420891" y="9163713"/>
            <a:ext cx="4361641" cy="207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Software Development: </a:t>
            </a:r>
            <a:r>
              <a:rPr lang="en-US" dirty="0">
                <a:solidFill>
                  <a:schemeClr val="tx1"/>
                </a:solidFill>
              </a:rPr>
              <a:t> Git, Django, Flask</a:t>
            </a:r>
          </a:p>
        </p:txBody>
      </p:sp>
    </p:spTree>
    <p:extLst>
      <p:ext uri="{BB962C8B-B14F-4D97-AF65-F5344CB8AC3E}">
        <p14:creationId xmlns:p14="http://schemas.microsoft.com/office/powerpoint/2010/main" val="1960679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238</TotalTime>
  <Words>185</Words>
  <Application>Microsoft Office PowerPoint</Application>
  <PresentationFormat>A4 Paper (210x297 mm)</PresentationFormat>
  <Paragraphs>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Haettenschweiler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Borhan Ul Arif</dc:creator>
  <cp:lastModifiedBy>Borhan Ul Arif</cp:lastModifiedBy>
  <cp:revision>2</cp:revision>
  <dcterms:created xsi:type="dcterms:W3CDTF">2024-03-03T13:23:17Z</dcterms:created>
  <dcterms:modified xsi:type="dcterms:W3CDTF">2024-03-04T00:45:37Z</dcterms:modified>
</cp:coreProperties>
</file>