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7" Type="http://schemas.openxmlformats.org/officeDocument/2006/relationships/customXmlProps" Target="../customXml/itemProps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ECB019B1-382A-4266-B25C-5B523AA43C14-1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0150" y="0"/>
            <a:ext cx="47117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gICAiRmlsZUlkIiA6ICIxMzcwNzA5NDEzODQiLAogICAiR3JvdXBJZCIgOiAiNzM4MDg1Mjg5IiwKICAgIkltYWdlIiA6ICJpVkJPUncwS0dnb0FBQUFOU1VoRVVnQUFBdVFBQUFRMUNBWUFBQUQ5RnRyVkFBQUFDWEJJV1hNQUFBc1RBQUFMRXdFQW1wd1lBQUFnQUVsRVFWUjRuT3pkZVZoVVpmOC84UGQ5WmtCRUlVVVJOSzAwMHhLQk9XZlN0Tnl3eEtVMFFkSktINldNWERLMVhGUEx2Y0pkeWFWU00zM1EzQkRjZXN3MHM4em41NVBNSUdxbFdHbGE0Z0s0Z0FvemMvLytLT1lMQ29JS0hKYjM2N3E4bkRuYi9XYTRtZk9aYys0NUJ5Q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W9oSWk5QTVRbkZSVmpSTkNkTk03QjkyZWxIS1B4V0lKMGpzSEVSRVJrUjRVdlFNVUp4YmpaWU1Rb3AzZUdZaUlpSWowWXRRN1FFazRlUENnM2hFb0gyYXpXZThJUkVSRVJMb3ExMGZJaVlpSWlJaEtPeGJrUkVSRVJFUTZZa0ZPUkVSRVJLUWpGdVJFUkVSRVJEcGlRVTVFUkVSRXBDTVc1RVJFUkVSRU9tSkJUa1JFUkVTa0l4YmtSRVJFUkVRNllrRk9SRVJFUktRakZ1UkVSRVJFUkRwaVFVNUVSRVJFcENNVzVFUkVSRVJFT21KQlRrUkVSRVNrSXhia1JFUkVSRVE2WWtGZWlpVW5KK1BkZDkvRk04ODhnMmJObXFGdDI3WllzbVJKc2JTMWUvZHU5TzNiRjJmUG5rVzNidDF3N05peFltbUhpSWlJaUhKalFWNEtuRHAxQ2lFaEljak16SFJPczlsc2lJaUlnSmVYRjlhdVhZdjkrL2RqeFlvVjhQZjNML0wyMDlMU01HM2FOSXdmUHg2K3ZyNFlNR0FBSmt5WUFJZkRVZVJ0RVJFUkVWRnVMTWhMZ1V1WEx1SFVxVk81cHAwNGNRSm56cHhCdjM3OVVLTkdEUmlOUnRTdlh4OVBQZlZVa2JjZkhSMk5wazJib25IanhnQ0F6cDA3SXlNakExOTk5VldSdDBWRVJFUkV1YkVnTHdKcGFXa1lNV0lFV3Jac2lhNWR1Mkw1OHVVd204M09JOTZabVptWU1XTUdnb0tDMEtwVks0d2JOdzVYcjE1MXJoOGVIZzRBYU5teUpjeG1Nd0NnZHUzYWNITnp3NElGQzVDUmtaR3J2WlNVRkxSbzBRTDc5dTF6VHJ0Ky9UcmF0R21EL2Z2M0l6RXhFV2F6R1Z1MmJFRndjREE2ZHV5SUF3Y09JRG82R2tGQlFlalFvUVAyN3QzclhIZkhqaDNvMEtHRDg3bWlLR2pmdmoxMjdOaFI1SzhWRVJFUkVlWEdncndJVEp3NEVWZXVYTUdXTFZ1d2ZQbHlmUGZkZDdubVQ1czJEVC8vL0RPKytPSUxiTjI2RmFtcHFaZzllN1p6L29vVkt3QUErL2Z2eDhHREJ3RUFucDZlaUl5TXhONjllOUd0V3pjc1g3N2NXWmg3ZVhraEtDZ0kyN2R2ZDI1ajE2NWRxRmF0R2xxMGFPR2NscFNVaE5qWVdMUm8wUUxqeDQvSHlaTW5zVzNiTnJScjF3NXo1c3dCOEhkeGYrYk1HVFJwMGlSWFpqOC9QeVFtSmhiZGkwUkVSRVJFZVdKQmZvOVNVMVB4L2ZmZlk5aXdZYWhac3lhOHZiMFJFUkdSYS83Mjdkc3hkdXhZK1BqNG9GcTFhdWpUcHc5MjdkcFY0TFpidFdxRnVMZzRoSVdGWWVYS2xRZ0xDM04rMlRJc0xBeDc5dXh4RnVsYnRteEJhR2dvaEJETzlYdjE2Z1YzZDNkMDZkSUZLU2twQ0E4UGg3dTdPenAyN0lnLy92Z0RkcnNkNTg2ZEF3QjRlM3ZuYXR2YjJ4dXBxYW13Mld6My9Cb1JFUkVSVWY1WWtOK2pzMmZQQWdBZWZQQkI1elFQRDQ5Yzg2V1VlT21sbDJBMm0yRTJtekYwNkZDa3A2Y2pLeXVyd08xN2VIaGc0TUNCMkx4NU14NTY2Q0dNR3pjT0FHQTJtMUc3ZG0zczNyMGJmLzMxRnhJU0V2RDg4OC9uV3JkYXRXb0FBSGQzZHdCQXpabzFBUUNWS2xVQ0FOanRka2dwQVNCWElaL3plZlo4SWlJaUlpb2VScjBEbEhWVnExWUZBSnc3ZDg3NU9EazUyVG5meThzTEFMQnQyemI0K3ZyZWRUdWVucDU0NVpWWE1HalFJRGdjRGlpS2dyQ3dNR3pidGcxLy9mVVgycmR2aityVnE5L3hkck9MOUlzWEwrYjZJSEhod2dWNGVuckN4Y1hscmpNVEVSRVJVY0Y0aFB3ZTFhdFhEdzgvL0RDaW9xSncrZkpsbkRsekJpdFhyblRPOS9IeGdhWnBtRFZyRnBLVGsyRzMyM0hzMkRFY09IREF1WXlucHljQXdHcTE0dkxseXdDQTQ4ZVA0OU5QUDhXcFU2ZGd0OXR4OGVKRmJOcTBDYzJiTjRlaS9QMXJlL2JaWjNINDhHSEV4Y1doUjQ4ZWQ1WGYyOXNidFdyVnd0R2pSM05OUDNyMEtQejgvTzVxbTBSRVJFUlVlQ3pJaTBCa1pDUXVYcnlJNE9CZ2pCMDdGaUVoSVFBQW85SG9uSjk5UlB1cHA1N0NwRW1UY2cwRmVmREJCeEVhR29waHc0WTVDMnRQVDA4Y1BIZ1EvZnIxUTRzV0xkQzdkMjlVcVZJRkgzendnWE05RHc4UEJBVUZvWExseXRBMDdhN3pCd2NINCt1dnYzWStsMUppOSs3ZENBNE92dXR0RWhFUkVSRkIwelNwYVpvc2FaczNiNWFkTzNjdWtiWjY5ZW9sMTZ4WmMwL2J1SERoZ216YnRxMU1Ta3FTVWtxNVk4Y09HUklTSWpNek00c2k0bTFsLzQ3MDdpdEVSRVJFZXVFUjhpS3dlL2R1bkRsekJuYTdIWWNQSDhZbm4zeHl5eGNzaTlxbFM1ZXdidDA2WEx4NEVkMjZkYnVuYmRXb1VRUGp4NC9IMUtsVGNmNzhlU3hhdEFqVHAwL24rSEVpSWlLaUVzQXZkUmFCa3lkUFlzYU1HVWhOVFVYTm1qWHgzSFBQNGJYWFhpdldOanQxNmdSZlgxL01tVFBIZVJXVmU5R2hRd2ZuellGaVkyUHZlWHRFUkVSRVZEaWk0RVhLcnV5aEVOazMyNkhTSi92T3BQSHg4ZVc2THhJUkVSSGxoME5XaUlpSWlJaDB4SUtjaUlpSWlFaEhMTWlKaUlpSWlIVEVncHlJaUlpSVNFY3N5SW1JaUlpSWRNU0NuSWlJaUloSVJ5eklpWWlJaUloMHhJS2NpSWlJaUVoSExNaUppSWlJaUhURWdweUlpSWlJU0Vjc3lJbUlpSWlJZEdUVU8wQkptRGh4b3Q0UmlJaUlpSWp5Vk40TDh1c0EzTFp1M2FwM0Ryb05LZVVOdlRNUUVSRVI2YVZjRitRMm02MmRvaWlQNnAyanFDaUtzZ0lBSEE1SHVMNUppcFlRNGplOU14QVJFUkVSRlVqVE5LbHBtdFE3QnhFUkVSRVZIWDZwazRpSWlJaElSeXpJaVlpSWlJaDB4SUtjaUlpSWlFaEhMTWlKaUlpSWlIVEVncHlJaUlpSVNFY3N5SW1JaUlpSWRNU0NuSWlJaUloSVJ5eklpWWlJaUloMHhJS2NpSWlJaUVoSExNaUppSWlJaUhURWdweUlpSWlJU0Vjc3lJbUlpSWlJZENUMERrRDVVMVgxYVFDZHM1OExJVVlBZ0pSeWRvN0Y5bHNzbG8wbG5ZMklpSWlJaW9aUjd3QjBXN2JzSWp5bm5OUHNkbnRveVVZaUlpSWlvcUxFSVN1bG1NVmkyU2VsVExuTklwZHROdHUyRWd0RVJFUkVSRVdPQlhucFpnT3c5amJ6dno1eTVFaG1TWVVoSWlJaW9xTEhncnowaThsdmhwUnlmVWtHSVNJaUlxS2l4NEs4bEx0eTVjcDNBQzdmUEYxS21aNmFtaHFyUXlRaUlpSWlLa0lzeUV1NXBLU2tHMUxLRFRkUEYwTHMvdjMzMzYvcmtZbUlpSWlJaWc0TDhqSkFTbm5MWlEwZERnY3ZkVWhFUkVSVUR2Q3loMlhBdVhQbjl2ajYrcVlEcVBMUHBHdFpXVmtzeUtuTVVWVzFEWUQ1UW9qNmRydTlaMEpDd2xkNlp5SWlJdEliYnd4VVJtaWE5bThBdmY5NStwLzQrUGpPdDF1ZXFEUUpDQWlvYnpRYUl3RzhjTk9zYlRhYmJjU2hRNGQrMFNNWEVSRlJhV0RRT3dBVmpvK1BqME1JOGVJL1QyZjk5ZGRmQjNVTlJGUUlqUnMzOW5qZ2dRZkdHd3lHTHdBRVZLNWNHWDM2OU1FVFR6eUJYMzc1QlptWm1ZMFVSUmxRdTNadGo1bzFhLzU0N3R3NWZpK0NpSWdxSEI0aEx5TWFOMjdzVWFWS2xYTlNTc1Ztcy9rbUppYW02cDJKNkRZTWdZR0JMeGtNaHBrQWZJVVFDQTRPeHZEaHcxR3JWaTBBUUdwcUt1YlBuNDl0MjdiQjRYQUF3RVdId3pIV2FyVitCc0N1WTNZaUlxSVN4WUs4REZGVmRiMFF3aXMrUHY1cHZiTVE1VWZUdEJaU3l2bENpT1lBMEtSSkU0d2FOUW9CQVFGNUxuL3MyREZFUmtiQ2FyVm1UMHAwT0J4RHJWYnJucEpKVEVSRXBDOFc1R1dJeVdSNlFRamhhN0ZZb3ZUT1FuU3pwazJiMW5OMWRYMGZRQjhBOFBiMnh1REJnOUcxYTFjSWNmdTNHaWtsZHU3Y2lhaW9LUHo1NTUvWmsyTXlNek5ISHo1OCtFVHhKaWNpSXRKWGhTaklOVTNiQmFDOTNqbm8vMGdwRDFnc2xpZjB6a0gzTGlBZ29JclJhQndPWUFJQU56YzNOL1RxMVF1dnYvNDYzTnpjN21oYm1abVpXTEZpQlZhdFdvV01qQXhJS1RPbGxET3ZYcjA2SXlrcDZaWWJaQkVSRVpVSEZhVWdsM3Bub0Z2Rng4ZFhpUDVYamdtVHlSUW1oSmdqaEtncmhFQlFVQkRlZnZ0dDFLNWQrNTQyZk9IQ0JjeWRPeGM3ZHV5QWxCSlN5bk1BUmxrc2xuOERjQlJKZWlJaW9sS2lRaFJFMlFYNXdZTzhNRWxwWURhYkFiQWdMOHY4L2YzTkxpNHU4d0MwQW9CR2pScGg1TWlSenQ5dFVUbHk1QWhtenB5SnhNVEU3RW54RG9malRhdlYra09STmtSRVJLU2pDbEVRc1NBdlhWaVFsMTFtczdtMncrR1lLb1RvRHdCZVhsNFlPSEFnUWtOREN4d25mcmVrbE5pK2ZUc1dMbHlJNU9UazdHbHJBTHhqc1ZoT0ZrdWpSRVJFSlVqUk93QVJsWDUxNjlhdGJES1pSa2twandzaCtydTZ1cUozNzk2SWk0dERqeDQ5aXEwWUJ3QWhCSjU5OWxuRXhNVGcxVmRmaFp1Ykc0UVFMd2toZmxaVjliMkFnSUFxQlcrRmlJaW85R0pCVGtTM0kwd20wL1BlM3Q1SEZFV1pBYUJLNjlhdHNYNzllcno5OXR0d2QzY3ZzU0J1Ym01NDQ0MDNFQk1UZzZlZmZob0EzSVFRazQxRzR6RlZWVjlFQlRualIwUkU1VStGMklGeHlFcnB3aUVyWlVQVHBrMERYRjFkNStLZkt4UTFhTkFBSTBhTVFJc1dMWFJPOWplcjFZcFpzMmJocDU5K3lwNzBYN3ZkUGl3aEllR0Fucm1JaUlqdVZJVW9pRmlRbHk0c3lFdTNnSUNBV2thamNhS1VjcEFRUWxTclZnMFJFUkhvMmJNbkZLVjBuVlJ6T0J5SWk0dkRraVZMY09IQ0JVZ3BwUkRpYzd2ZFBpRWhJZUdNM3ZtSWlJZ0tvMElVUkN6SVN4Y1c1S1ZUdzRZTkszbDRlQXdRUWt3RDRPSGk0b0x1M2J2ampUZmVnSWVIaDk3eGJpc2pJd01mZi93eDFxMWJoOHpNVEFCSWwxSk9QWC8rL0lMVHAwOWYwenRmV2FLcXFrVUlZZEk3QnhYbzUvajQrTWYwRGtGRVJhTjBIZTRpSWwyWVRLWXVIaDRlaDRRUTh3RjR0R2pSQW12V3JNSFlzV05MZlRFT0FPN3U3bmpycmJld2NlTkd0RzNiRmdDcUNDRStyRldyMXMrYXBvWHFuYThzWVRGZVpqeXFkd0FpS2pwR3ZRTVFrWDQwVFhzTXdCd0FuUURnd1FjZnhGdHZ2WVhXclZ2ckcrd3UxYWxUQjNQbXpNSC8vdmMveko0OUc4ZVBIMzhBd0VaTjAvYmE3ZmJoQ1FrSkZyMHpsaFU4bzFoNkZmWDEvb2xJZnp4Q1RsUUIrZm41ZVpsTXBqbFN5c01BT25sNGVHRFlzR0ZZdjM1OW1TM0djMnJXckJsV3IxNk5NV1BHb0hyMTZnRFFSbEdVSDFWVlhlTG41K2VyZHo0aUlxS2NXSkFUVlNCbXM5bEZWZFdCcnE2dVNZcWl2R1UwR3BYdTNic2pMaTRPZmZ2MmhjRmcwRHRpa1ZFVUJUMTc5a1JzYkN4Njllb0ZGeGNYUlFneG9GS2xTc2MwVFJ2ZXNHSERTbnBuSkNJaUFsaVFFMVVZcXFvKzQzQTRMRUtJeFVLSTZvOC8vamlpbzZQeDdydnY0cjc3N3RNN1hyR3BXclVxUm84ZWpmWHIxK1BKSjU4RUFBOEFjejA5UFk4RUJnWStwM004SWlJaWppRW5LdTlNSnRNalFvaFpRb2h1QUhELy9mZGorUERoYU4rK3ZkN1JTdFFERHp5QXFLZ28vUERERDVnelp3NSsrKzIzaHcwR3d4WlZWWGZhN2ZhM0R4MDZkRmp2akVSRVZER3hJQ2NxcDB3bVV6VWh4RmdoeEFnQXhpcFZxcUJmdjM3bzE2OGZqTWFLKzZmLzVKTlA0b2tubnNDYU5XdXdmUGx5WExwMHFZUFJhTFNxcXJvb1BUMTl5ckZqeHk3b25aR0lpQ29XRGxraEtuK01xcXErcWlqS2NTSEVHRVZSak04OTl4eGlZMlBSdjMvL0NsMk1aek1ZRE9qVHB3OWlZMlBSbzBjUEdBd0dneERpemFwVnF4NDNtVXlEQWJqb25aR0lpQ29PRnVSRTVZaXFxbTFVVmYyZkVHSVpnSnFCZ1lGWXVYSWxKaytlREM4dkw3M2psVHFlbnA0WU4yNGN2dmppQ3pScjFnd0FxaW1Lc2xEVHRNVEF3TUJndmZNUkVWSEZ3RU5sUk9WQVFFQkFmYVBSR0FuZ0JRRHc5ZlhGbTIrK2lZNGRPMElJM2hDMUlBMGFOTURpeFl2eDdiZmZZdDY4ZWZqamp6OGFHd3lHSFpxbWJiUFpiQ01PSFRyMGk5NFppWWlvL09JUmNxSXlySEhqeGg2cXFrNDJHbzAvQTNpaGN1WEtpSWlJd0taTm05Q3BVeWNXNDNkQUNJRjI3ZHBoL2ZyMUdESmtDS3BXclFvQXp4cU54a1JOMDJiNCsvdFgxenNqRVJHVlR5eklpY29tUTJCZ1lKOHFWYW9jRTBLOEo0Unc3ZGl4STJKaVlqQnc0RUM0dXJycW5hL01jbkZ4d1N1dnZJTFkyRmgwN2RvVmlxSzRBQmpsNHVKeTNHUXl2UWFnL0Z5c25ZaUlTZ1VXNUVSbGpLWnBMVlJWL2NGZ01Ld0M0TnVrU1JNc1g3NGM3Ny8vUG1yVnFxVjN2SEtqZXZYcW1EUnBFcUtqbzJFeW1RQ2docUlvbjJxYVpqR1pUTzEwamtkRVJPVUl4NUFUbFJGTm16YXQ1K3JxK2o2QVBrSUllSHQ3WS9EZ3dlamF0U3VIcGhTalJvMGFZZW5TcGRpNWN5ZWlvcUx3NTU5LytpdUs4bzJtYVRHWm1abWpEeDgrZktJNDI1ZFN5cnRkVjdCakVCR1ZDVHhDVGxUS0JRUUVWTkUwYmJ5cnErc3hBSDNjM056UXIxOC94TWJHb2x1M2JpekdTNEFRQXNIQndkaTRjU01HREJnQWQzZDNBQWgxY1hFNWFqS1pwalZzMk5CVDc0eEVSRlIyc1NBbktyMkV5V1I2d1dBdy9BeGdtaERDclgzNzl0aXdZUU9HRGgwS056YzN2Zk5WT0s2dXJuajk5ZGVkWDVwVkZNVlZVWlR4SGg0ZXgxVlY3UXUrcCtvdU9Ua1o3Nzc3THA1NTVoazBhOVlNYmR1MnhaSWxTNHFscmQyN2Q2TnYzNzQ0ZS9Zc3VuWHJobVBIamhWTE8wUlUvbkhuVVVpSmlZa3dtODI1L3ZYczJiTlkyN3k1dlp6L1NnSjNObmRHVmRXblZWVnRpeUlZQ3VidjcyL1dORzJ2b2lqcmhCQjFHelZxaEk4Ly9oZ3paODVFN2RxMWl5QnQzckw3ZVVaR1JyRzFVVlNTazVQUnZYdDNPQnlPdTk3R3hZc1hNV2pRSUxSczJSSmR1M2JGZi8vNzMwS3RWN05tVFV5ZlBoMmZmLzQ1L1AzOUlZU29KWVQ0WE5PMC81bE1waWZ2T2xBUkN3d01WQUdVeTFNb3AwNmRRa2hJQ0RJek01M1RiRFliSWlJaTRPWGxoYlZyMTJMLy92MVlzV0lGL1AzOWk3ejl0TFEwVEpzMkRlUEhqNGV2cnk4R0RCaUFDUk1tM0ZOL0pLS0tpMlBJNzlCMzMzMlhmYnE2MkIwOGVCREEzMFZTZUhnNDl1L2ZYMkpYejhqZTJTeGV2RGpYenVhTEw3NkFvdkJ6WEQ0NkN5RkdxS3FhQW1BdGdKZ3JWNjU4bDVTVWRLT3dHekNiemJVZERzZFVJVVIvQVBEeThzTEFnUU1SR2hwNlIwTlRUcDA2aFdIRGhtSHQyclhsOW9vclBqNCtpSTJOTGZUeWViMG1GeTVjUUdob0tPYk9uWXVQUHZvSWt5Wk53bi8rODU5Q2I5UFB6dytmZmZZWnRtL2Zqb1VMRnlJNU9WbFRGR1dmcXFwckFMeGpzVmhPM3VuUFZaREhIMzhjOTk5L2Y1N3p6cHc1Z3g5Ly9OSDUzR0F3eEt1cWVoTEFGd0RpTEJiTEFRRDJvczZraDB1WEx1SFVxVk81cHAwNGNRSm56cHhCdjM3OW5EZkNxbCsvUHVyWHIxL2s3VWRIUjZOcDA2Wm8zTGd4QUtCejU4NVl2SGd4dnZycUszVHExS25JMnlPaThvMlZGZVVwcjUxTlJrWUd2dnJxSzUyVGxYNUNDQzhoeENBaHhFNVBUODl6cXFvdU01bE1YZXJVcVpQdko3bTZkZXRXTnBsTW82U1V4NFVRL1YxZFhkRzdkMi9FeGNXaFI0OGVkenhPUEs5aXBhTEw2elZwM0xneE9uVG9BRGMzTjdScjF3NFhMbHk0NHlPY1FnZzgrK3l6aUltSndhdXZ2Z28zTnpjSUlWNFNRdnlzcXVwN0FRRUJWWXJ5NTNCeGNVRmNYRnllLzF4Y1hQTEs5NkFRWW93UTRnZFZWYytvcWpvL01EQXd5R3cyMzdwd0NVcExTOE9JRVNPY1p5ZVdMMThPczluc1BPS2RtWm1KR1RObUlDZ29DSzFhdGNLNGNlTnc5ZXBWNS9yaDRlRUFnSll0V3pyUEd0YXVYUnR1Ym01WXNHREJMV2Q1VWxKUzBLSkZDK3pidDg4NTdmcjE2MmpUcGczMjc5L3ZQRHUwWmNzV0JBY0hvMlBIampodzRBQ2lvNk1SRkJTRURoMDZZTy9ldmM1MWQrellnUTRkT2ppZks0cUM5dTNiWThlT0hVWCtXaEZSK2NjajVQY28rK2gxemlQbk9ZOW8vL0xMTHdnUEQ4ZWlSWXN3Zi81OC9QcnJyM2pnZ1Fjd2VmSmtQUGJZWXdBQWg4T0JsU3RYSWlZbUJzbkp5YWhSb3dabXo1N3RuSCt6bEpRVWRPblNCYk5uejhaVFR6MEY0TzhkUzNCd01DSWpJMUcxYWxXRWg0ZGp3WUlGbUR0M0xzNmNPWU5telpwaHlwUXBxRmF0R29DL2QzYno1czNEbDE5K2lheXNMTFJwMHdianhvM0x2aGtLZHV6WWdZaUlDR2ViT1hjMnhYVDBSK1R4T0s5cEFDQ3lkOERYcjE4WEFIRGp4bzFjRmF2TlpoTTNQL2J4OFhGT3k4cktjajYyMisyM0xKdHoybjMzM1pmbnNqa2ZPeHdPSWFWMHk2Tnc5aFJDdkNxRWVOWFgxemZkMTljMzFtNjNiMVlVNVJ1THhYSWVBQUlEQXpzcWlySllDRkVmQUZxM2JvMlJJMGVpYnQyNk4yK3IwSElXSzhEL25XM0p5c3JDcDU5K2l1M2J0K1A4K2ZPb1VhTUdRa0pDMEw5Ly96elBmSHowMFVmWXZIa3psaTFiaG5yMTZ0MjIzMlQzKzl2MTlhS1U4Mi92eElrVEJiYWQzMnVTYmMrZVBXalNwTWxkbndGeWMzUERHMis4Z2JDd01NeWVQUnU3ZHUxeUUwSk1OaHFOQXdJREE0Y2tKQ1JzK21mUm5QMzc1cjR1ekdZenJsKy9MbTd1MDlteXNyTHlIUzZYbFpWMTI0eENDQjhBUXcwR3cxQ0h3NUdxcXVvNmg4T3hJejA5ZlZkU1V0TGxPL2w1NzlYRWlSTng3ZG8xYk5teUJWSktqQjQ5T3RmOGFkT200ZlRwMC9qaWl5OVFxVklsdlBQT081ZzllelltVHB3SUFGaXhZc1V0Wnc0OVBUMFJHUm1KOTk1N0Q5OS8vejFlZnZsbHZQamlpM0IzZDRlWGx4ZUNnb0t3ZmZ0MjUvdm1ybDI3VUsxYU5iUm8wUUtIRHg4R0FDUWxKU0UyTmhhUmtaRVlQMzQ4Z29LQ3NHM2JOc3lkT3hkejVzeEJtelp0a0pLU2dqTm56cUJKa3lhNU12djUrV0g3OXUzRi9kSVJVVG5FZ3J5RXhNVEVZTUdDQlhCMWRjV0VDUk13ZGVwVXJGNjlHZ0F3ZCs1Y2ZQdnR0NWc2ZFNyOC9QeHc2dFFwVks1Y09kOXRGWGJIc25uelpuenl5U2V3Mld3WVBudzRaczZjaWVuVHB3TzQvYzZ1cEhZMm1xYmQ5ZVhjc3E4RVY2bFNwVnovRjJZZEFEQWFqWGsrem1zN09kZkxXYXpkUmVGV0JVQnZnOEhRRzhCMVZWVzNTaW5YQ1NFK0UwSlVBWUJCZ3diaHRkZGV1OVB0M2lLdllnVUFwaytmanFOSGoyTE9uRGxvMEtBQmpoNDlpckZqeDhKbXMySFFvRUc1dHJGdTNUckV4TVRnMDA4L1JiMTY5UUFVWENRQnQrL3JHelpzd0FjZmZKQm41ajE3OXNERHcrT09scnZaN2RyTzd6VUJnRysvL1JZYk4yN0UwcVZMODMxTkM4dkh4d2N6WnN6QXVuWHJFQmtaQ1FCMURBYkR2elZOSzlSWU55a2xLbFdxbEcrZmRuRnh3YnAxNi9LY2wvMWhvekNFRU5VQkREQVlEQU04UER6U05VMkxrVkp1a0ZJVys1VjdVbE5UOGYzMzMyUGx5cFdvV2JNbUFDQWlJZ0p2dnZtbWMvNzI3ZHV4ZXZWcStQajRBQUQ2OU9tRGQ5NTVKMWRmeTB1clZxMFFGeGVINk9ob3JGeTVFaHMyYk1DOGVmUFFxRkVqaElXRlllalFvY2pJeUlDN3V6dTJiTmx5eTNDd1hyMTZ3ZDNkSFYyNmRNSFdyVnNSSGg0T2QzZDNaTjk0eTI2MzQ5eTVjd0FBYjIvdlhHMTdlM3NqTlRVVk5wc3QxL3NLRVZGQitJNXhoMXEzYnUxOC9OSkxMNkZqeDQ2RldtL0lrQ0hPSGMrTEw3NklvVU9Id3VGd0lEMDlIV3ZYcnNXaVJZc1FHQmdJQUdqUW9FR0IyeXZNam1YUW9FSE9jWlRoNGVHWU9uVXFnSUozZGlXNHM4a2V5M3B6WVo3emVjN0xNRHNmQ0NGa2Zzdm50V0loMTgyNVduNlpjazNQc1MySnZ3dnUvRDlKNVc1RUVVSjRBZkFWUXJ3TllDS0FPb3NYTDhicDA2Y3hlUERnSXIvSlQxcGFHclp1M1lwbHk1YWhVYU5HQUlDQWdBQU1IRGdRVVZGUnVRcnkzYnQzWTlHaVJWaTRjQ0VlZnZoaEFJVXZrdkxyNjRxaUlDd3NER0ZoWVFWbUxleHlON3RkMi9tNWZ2MDZKaytlakNGRGhzRFB6KytPMjd4WlNrb0tQdjc0WTJ6WXNDRjcwbm1Id3pGZVVaVEYvenkvdVMvSjdFNTNVMy9LL2o5WElaK1ZsWVhubjM4K3o3WUxPa0tlSHlHRUlxV3NLYVdzVlJMZkVUbDc5aXdBNE1FSEgzUk95L2toNit6WnM1QlM0cVdYWHJwbDNheXNyRHlINXVUazRlR0JnUU1INHVXWFg4YllzV014YnR3NGJOaXdBV2F6R2JWcjE4YnUzYnRoTnB1UmtKQnd5d2UvN0xPSTJXYzhzL3RUOWdja3U5M3UvSkIrOHdlWDdPZjNjT2w0SXFxZ1dKRGZvWnUvMUptWW1GaW85V3JVcU9GODdPSGhBU2tsYkRZYnpwdzVBN3ZkN2h5clhWaUYyYkhrTE9pOHZiMlJrWkVCaDhOUjRNNnVwSFkyOGZIeDVhci9xYW82U3dneDRqYUxYQVB3TFlCWW04MjJMakV4TVRWN1JrQkFRTFRSYUp3RVlNaVdMVnZjZHU3Y2lZaUlDTHo0NG90RmRubkR2Lzc2QzFMS1d6N3dQZkRBQTBoSlNjazFkbnIrL1BrSURnN09WYUFXMUcreTVkZlhTK0xMcFhmVDl1Ky8vNDVMbHk2aGE5ZXU5OVIyWm1ZbU5tN2NpRVdMRmlFakl3TlN5aHRTeXFWWHIxNGQ5ODl3a0UvdmN0TzUvdURtejUvdlBETjJzNXpqb3d2aENvQ3ZwWlN4ZHJ0OTQ2RkRoOUlCUU5PMHU4MVphTmxENDg2ZE8rZDhuSnljN0p5ZmZTQmgyN1p0OFBYMXZldDJQRDA5OGNvcnIyRFFvRUc1UGhSdTI3WU5mLzMxRjlxM2I0L3ExYXZmOFhhemkvU0xGeS9tK2lCeDRjSUZlSHA2RnZpQmdZam9adVdxSU5KRDlvNysrdlhyemtJOTV4ZVBDcEs5TXpoMTZ0UWRINTByYU1keTllcFZaNmFUSjAraVZxMWFVQlNsd0owZGR6WkZSMHFaTG9UWTdYQTRObVpsWlcwOGN1UklucDNqbjJKb2xNbGtXaWlFbUhmOSt2WG5vNktpc0c3ZE9vd1lNUUx0MjdlLzUyRUUyV2M4VHA0OGlhWk5tenFubno1OUdqNCtQcm1PSW4vNDRZY1lQbnc0SG5ua0Viend3Z3NBaXFaSUt1NGhLM2ZEMTljWG5UdDN2dXNQUGxKSzdOdTNEN05temNJZmYveVJQWG1Ib2lqRER4NDgrSE5SWkR4Ky9EaUdEaDJhNTd4ejU4N2xlVGJseXkrL3pHdnhpd0IyU1NuWFhibHlaZXVkWEFHb0tOV3JWdzhQUC93d29xS2lNSG55WkZ5NWNnVXJWNjUwenZmeDhZR21hWmcxYXhaR2pScUZtalZyNHNTSkUwaExTMFB6NXMwQi9GMXNBNERWYXNXamp6NEtUMDlQSEQ5K0hIdjI3RUhIamgxeC8vMzNJeTB0RFpzMmJVTHo1czJkL2Z2Wlo1L0Z3b1VMOGNjZmYyREtsQ2wzbGQvYjJ4dTFhdFhDMGFOSDhkQkREem1uSHoxNnRFak9zaEJSeGNPQy9CNDk5TkJEY0hkM3g5YXRXOUczYjEvY3VIRURxMWF0S3ZUNlBqNCthTk9tRGFaUG40NUpreWJoNFljZlJsSlNFcXBXclpydnBjMnlGYlJqK2Vpamp6Qm16QmhjdUhBQnk1Y3ZkeDRCTEdobng1M05QYnVNdjQ4OHJqOS8vbnpjNmRPbnJ4VjJSYXZWK2p1QTdvR0JnVUdLb3N4TlRrNE9IRDE2TkZSVnhjaVJJL0hvbzQ4V2FqdDVGU3MxYTliRTAwOC9qZW5UcDJQS2xDbG8wS0FCZnZycEp5eFpzZ1I5Ky9iTnRmNWpqejJHeU1oSXZQMzIyNmhTcFFxNmRPbFNxQ0twSU1VOVpPVjI4bnBOZ0wrSEtFeWJOdTJ1dHZucnI3OWk3dHk1K09HSEg3SW4vZUp3T0VaWXJkWnRSUkRaNlpGSEhuRVcyTEd4c2ZEeThrS2JOb0kySGE0QUFDQUFTVVJCVkcxZ3Q5dlJ2SG56L0lydmJIOUpLYjhHc01aaXNld0VZQ3ZLYkhjck1qSVNFeWRPUkhCd01CNTU1QkdFaG9iaXlKRWp6dUZ3a1pHUitQREREeEVXRm9hc3JDdzBhTkFBdzRZTmM2Ny80SU1QSWpRMEZNT0dEVVBWcWxXeGMrZE9lSHA2NHVEQmcxaTllald1WHIyS0dqVnFvSFhyMWhnelpveHpQUThQRHdRRkJlR25uMzZDcG1sM25UODRPQmhmZi8wMXVuVHBBdUR2RDJhN2QrOUcvLzc5NzNxYlJGUnhzU0MvUjVVcVZjTDA2ZE14YTlZc2JOaXdBZDdlM2dnS0NzTC8rMy8vcjlEYm1ENTlPdWJQbjQvQmd3Y2pQVDBkRHozMGtQUExsN2RUMEk0bElDQUEzYnQzeDQwYk45QzVjK2RjVjAwcGFHZkhuYzFkMmU5d09FS3lzcksySHpseUpMUGd4Zk9Ya0pEd0RRRE5aRElORkVKTXRGZ3N0ZnIwNllPUWtCQU1HRERBZVJZalAza1ZLd0F3WmNvVWZQVFJSM2pqalRlUWxwYUd1blhySWp3OFBNL2k5OGtubjhTRUNSTXdlZkprdUx1N28xMjdkZ1gybTlJc3Y5Y2tPVGtaQXdjT3hNYU5Hd3Y5UmQyMHREUXNXN1lNYTlhc2daUVNVc29VS2VVSFZxdDFMb3J4T3Q4cEtTbUlpb3E2NVFQNHpXUEtlL2JzaWQ2OWUwTksyYzVpc1h3SG9OVGRyYVorL2ZxNWpvcHYyYklsMTVrYUx5OHZ6Smd4NDdiYkdEOStQTWFQSCs5ODd1UGpVNmk3Y2g0N2RndzlldlRJTmMzZjN6L1hsWGNLZXQ2M2IxLzA2TkVESjA2Y3dNTVBQNHlkTzNmQ1lEQ2djK2ZPQmJaUFJGUWhhWm9tTlUyVDVWR3ZYcjNrbWpWcmNrMDdkT2lRMURSTnBxZW4zL1YyTDF5NElOdTJiU3VUa3BLa2xGTHUyTEZEaG9TRXlNek16SHZLSzZXVTJiOFB2ZnRGV2RHd1lVTlBWVlhucTZwNlE5TTAyYXBWSy9udmYvOWIzcmh4NDU1L0YzUm5Nak16NWZyMTYyWGJ0bTJ6KzNHbXBtbWYrUG41ZVJYWDd6Kzc3VXVYTHNudzhIQTVac3dZMmFOSER4a1hGeWN2WHJ4NDIvZTJ1Mm12cE40dmQrM2FKVStmUGkxdE5wdE1URXlVenozM25GeXlaRW14dHBtV2xpYlhybDBybjNubW1YdDZmOHoyMVZkZnlYNzkrc2x6NTg3SjU1OS9YaDQ5ZXJRSVVoYU03NkZFNVErUGtKZFJseTVkd280ZE8zRHg0a1YwNjlhdHlMZGZvMFlOakI4L0hsT25Uc1hNbVRPeGFORWlmUERCQnh3L3JvTi92aEE0ekdReWZRUmdma1pHUnVjNWMrWmc3ZHExR0RseUpGcTNibDNzbDZtcjZLU1VPSERnQUdiT25JbmZmdnN0ZS9JM1dWbFp3eElMKzgzdWUzRGt5QkdNSGowYXJWcTF3cGd4WS9ESEgzOWc2ZEtsV0xKa0NZeEdJOXEzYnc5RlVTQ2xoTVBoZ00xbXczZmZmVmZjc2U3SnlaTW5NV1BHREtTbXBxSm16WnA0N3Jubml1U1NuN2ZUcVZNbitQcjZZczZjT1VWeXgrVU9IVG80Ync1MEozZU5KU0s2V1lYWWkyY2ZTYmo1UmlCbFdjdVdMZUhyNjRzcFU2YkEzOTgvMTd5OGJsWlVtbVRmMUNjK1ByNUM5TCtpcG1sYUp5bmxiQ0ZFRXdCbzNydzVSb3dZZ1lZTkcrb2RyVnc2ZGVvVTVzNmRtL011alNjQWpJNlBqNDhwaWZhbGxESWpJd1B4OGZGbzFhcFZmc3M0aTNIZzd5c2lHUXdHaUx2NHBGWWUzeS9MRzc2SEVwVS9GZUtQbVR1WTBvVTdreUpoQ0F3TUhHb3dHTVlEcUtFb0NsNTQ0UVZFUkVUYzFXWGM2RmFYTDEvR2loVXJzR3JWcXV4Qzk1TEQ0WmhodFZwbm9BUy9HQ25sM1Y5bmxBVjUrY1QzVUtMeXAvanZBRUZFeGNHZWtKQXdOeXNyNnhFcDVSS0h3NUcxZHUxYWRPL2VIV3ZYcnIzckc4UVFZTFBaRUJzYmk1Q1FFSHorK2Vkd09CdzJLZVhuTnB1dGtkVnFmUitsNUNvbFJFUlVmckFnSnlyREVoTVRVeTBXeXlBcHBVbEt1ZXZxMWF1WU1XTUdldlhxaGYzNzkvT09nWGRBU29uNCtIajg2MS8vd3RTcFU1R1dsZ1lwNVQ0aHhCTVdpeVg4MEtGRDUvVElKZTZCSG5tSmlPak84VXVkUk9XQXhXSTVDdUFaVlZXN0FaaDU4dVRKUmtPR0RNRlRUejJGdDk5K085ZjE1T2xXWjg2Y3dmejU4N0ZyMXk0QWdKVHlKSUIzTEJiTEduMlRFUkZSUmNBajVFVGxpTVZpMld5eFdKcEtLY2RLS2RQMjdkdUhuajE3WXQ2OGViaDgrYkxlOFVxZDlQUjBMRjY4R0tHaG9kbkYrQlVwNVpUTXpNeEdMTWFKaUtpa3NDQW5Lbit5TEJaTFpIcDYraU1BUHJQYjdmWlZxMWFoZS9mdTJMUnBFMncyRG9HMjIrM1l0bTBidW5mdmpxVkxsOEptczltbGxHdWtsSTlhTEphSjkzcGpKeUlpb2p2QmdweW9uRHAyN05pRitQajRWNldVWmdEZlhicDBDZE9tVGNQTEw3K01IMy84VWU5NHVqbDA2QkRDdzhQeDNudnZJU1VsQlZMS0F3QmFXU3lXbHkwV3k1OTY1eU1pb29xSFk4aUp5am1MeFpJQW9JM0paSHBCVVpRUFQ1dzQwV0RBZ0FFSUNnckNzR0hEVUs5ZVBiMGpsb2l6WjgvaW80OCt3cGRmZmdrQWtGS2VrVktPdDFxdG4rc2NqWWlJS2pnZUlTZXFJS3hXNi9yTGx5ODNrVkpPQkhEbG0yKytRVmhZR0JZdVhJaXJWNi9xSGEvWVhMdDJEY3VXTFVOSVNFaDJNWjRocGZ6dy9QbnpqN0FZSnlLaTBvQUZPVkVGa3BTVWRNTmlzVXk1Y2VOR0l3RFJXVmxaanVYTGw2Tjc5KzdZdW5XcjgwNlA1WUhENGNCWFgzMkYwTkJRTEZxMENEZHUzSEJJS1RjS0lSNnpXQ3p2bkQ1OStwcmVHWW1JaUFBVzVFUVYwcEVqUjg3R3g4ZjNBZkFFZ1ArbXBxWmk0c1NKK05lLy9nV3IxYXAzdkh0MjlPaFJ2UGJhYTNqbm5YZHc3dHc1QUxBQUNMSllMR0VIRHg0OHBYTThJaUtpWERpR25LZ0NzMWdzUHdKb3FXbGFId0RUZi83NTV3ZjY5KytQamgwN1lzaVFJYWhUcDQ3ZUVlL0krZlBuc1hqeFlzVEZ4V1ZQT2d0Z1lueDgvQ2M2eGlxVHZ2bm1HNzBqRUJGVkdCWGlUbTZhcGtrQU9IandvTjVSQ0lEWmJBWUF4TWZIVjRqK1YxYlVyVnUzY3ExYXRjWURHQTZnaXF1cksxNTU1UlgwNmRNSDd1N3Vlc2U3cmV2WHIyUHQyclg0NUpOUGNQMzZkUUM0SnFWY2JMZmIzenQwNkZDNjN2bktFazNUc3NDRE5XV0JMVDQrM2tYdkVFUlVOUGltUzBRQWdOT25UMTg3ZmZyMGhNREF3TVVHZzJIdWpSczN3ajcrK0dPeGNlTkd2UFhXV3dnT0RvYWlsSzVSYmxKSzdObXpCN05uejhaZmYvMEZLYVVVUW16Tnlzb2FucGlZK0t2ZStjcW93UUM2NkIyQ2JrOUsrWjNlR1lpbzZGU0lJNVE4UWw2NjhBaDUyV0F5bVo1U0ZHVWVnTWNCb0duVHBoZzFhaFNhTm0ycWM3Sy9IVHQyRExObno4NTVUZlhERG9mamJhdlZ1bFBQWEZTNm1FeW1ZZi8wNDNueDhmRnY2WjJIaUNndlBFSk9SSG15V3EzN0FEUlhWZlZWSWNTVXc0Y1AxK25YcngrNmR1Mkt3WU1IbzFhdFdycmtTa2xKd2NjZmY0d05HelprVHpvdnBaeHFzVmcrQWlCMUNVVkVSSFFQU3RmNVp5SXFiYVRGWWxsbXM5a2FBWmdGNFBxV0xWc1FFaEtDRlN0V1pJL1hMaEdabVpsWXMyWU5ubi8rZVd6WXNBRlN5aHNPaDJQaDVjdVhHMW9zbGlpd0dDY2lvaktLQlRrUkZlalFvVVBwOGZIeG94d094Mk5TeXJqcjE2OGpLaW9Lb2FHaDJMVnJGNlFzdmxwWVNvbnZ2LzhlUFh2MnhLeFpzNUNSa1FFQU94UkZNVm10MWlGSlNVbVhpNjF4SWlLaUVzQWhLMFJVYUZhcjlYY0EzUU1EQTRNVVJabWJuSndjT0hyMGFLaXFpcEVqUitMUlJ4OHQwdlorL2ZWWHpKMDdGei84OEVQMnBGOGNEc2NJcTlXNnJVZ2JJaUlpMGxHRktzaXp2MHhJUlBjbUlTSGhHd0NheVdRYUtJU1lhTEZZYXZYcDB3Y2hJU0VZTUdBQWF0YXNlVS9iVDB0THc3Smx5N0JtelJwSUtTR2xUSkZTZm1DMVd1Y0NzQmZKRDBGRVJGUktWSWdoSzFMS0EzcG5vRnNjMWpzQTNUT0gxV3BkZE9YS2xVZWtsQXNjRGtkbVRFd01Ra0pDRUIwZGpjek16RHZlWUZaV0ZqWnMySUR1M2J0ajllclZrRkptQWZnME16UHpFYXZWT2dzc3hvbUlxQnppWmVmS2tPekxOL0p5Z1ZRYW1VeW1SNFFRODRVUW5RSGcvdnZ2eDhpUkk5RzZkV3NJY2ZzdUs2WEVnUU1ITUhQbVRQejIyMi9aazcvSnlzb2FscGlZbUZqTTBha2M0MlVQaWFnc3FGQkRWb2lvK0ZpdDF1TUF1bWlhMWtsS09mdk1tVE5OM25yckxUUnYzaHdqUm94QXc0WU44MXp2MUtsVG1EdDNMdmJ1M1pzOTZRU0EwZkh4OFRFbEZKMklpRWhYTE1pSnFFakZ4OGYvQjhET3dNREFvUWFEWWZ5QkF3ZHF2UFRTUzNqaGhSY1FFUkdCNnRXckF3QXVYNzZNRlN0V1lOV3FWWEE0SEFCd3llRnd6TEJhclRNQTJIVDhFWWlJaUVvVUMzSWlLZzcyaElTRXVmNysvaXVNUnVQN0RvZWovOXExYTEyMmJkdUdBUU1Hd05YVkZZc1hMMFphV2hvQTJLU1UwWGE3ZmZTaFE0Zk82UjJjaUlpb3BMRWdKNkppazVpWW1BcGdrS3FxVVFBV1hMMTY5ZW5aczJjNzUwc3A5eW1LTWpRK1BqNWV0NUJFUkVRNlkwRk9STVhPWXJFY0JmQ01xcXJkaEJBenBKU3VBTVpiTEpZMWVtY2pJaUxTVzRXNDdDSHg5MHlsZzhWaTJReWdzUkNpUG90eElpS2l2L0VJZVRsbE5wdGRzckt5Zkl4RzR5QXA1UWlMeGVLbWR5WWlJaUlpdWhVTDhuS2tZY09HbGR6ZDNlc1lESWJoVXNyQlJxUFJDS0RBYTBBVEVSRVJrWDVZa0pkeGZuNStWUlZGYVd3MEd0OFdRcndFM3V5SmlJaUlxRXhoUVY0R21jM20reHdPUnhNaFJDU0Exb1ZaeDJReXZWek1zWWp1Q1Bza2xRUWhoRm52REVSRUJXRkJYZ1k1SEk1a0lVU2xPMWxIVVpUbzRzcERkRGZZSjZtRThXWlRSRlJxc1NBdmcxSlRVNnQ1ZVhuMUIvQ3FsTEt4RUtKS0lWYjdwTGh6RVJYUzYvLzh6ejVKSlVKS2VlUGF0V3NmNnAyRGlDZy9IRzljaG1pYUpnRWdQajQrNSsvTlJWWFZmd2toSWdENEFmRElhOTJiMWlIU1RUNzltSWlJcU1MaUVmS3lMOHRpc1N3SHNCeUFJVEF3c0p1aUtLOEpJWm9EcUtsek5pSWlJaUlxQUF2eThzV2VrSkN3Q2NBbUFFTFR0STRBQmdCb29XOHNJaUlpSXNvUEMvTHlTOGJIeC84SHdILzBEa0pFUkVSRStXTkJYb3FwcXZvMGdNNTVUSitWNCtsK2k4V3lzZVJTRVJFUkVWRlJZa0ZldXRtRUVDTnVucGh6bXQxdUR5M1pTRVJFUkVSVWxCUzlBMUQrTEJiTFBpbGx5bTBXdVd5ejJiYVZXQ0FpSWlJaUtuSXN5RXMzRzRDMXQ1bi85WkVqUnpKTEtnd1JFUkVSRlQwVzVLVmZUSDR6cEpUclN6SUlFUkVSRVJVOUZ1U2wzSlVyVjc0RGNQbm02VkxLOU5UVTFGZ2RJaEVSRVJGUkVXSkJYc29sSlNYZGtGSnV1SG02RUdMMzc3Ly9mbDJQVEVSRVJFUlVkRmlRbHdGU3lsc3VhK2h3T0hpcFF5SWlJcUp5Z0FWNUdYRHUzTGs5QU5KelRMcVdsWlhGZ3B6S0hGVlYyMlEvRGd3TUROWXpDeEVSVVduQmdyd00rUFBQUHpNQTVCd3YvdTJSSTBldTZwV0g2RTRGQkFUVTF6UnRuUkRpMit4cEJvTmhoNlpwV3dNQ0FocnJtWTJJaUVodkxNakxDSWZEa1hNY09iL01TV1ZDNDhhTlBWUlZuV3cwR244RzhFTGx5cFdkODZwV3JRb0F6eHFOeGtSTjAyYjQrL3RYMXlzbkVSR1JubGlRbHhIWHJsM2JCZUM2bERJekt5dHJuZDU1aUFwZ0NBd003Rk9sU3BWalFvajNoQkN1SFR0MlJFek0vMTNGTXpZMkZsMjdkb1dpS0M0QVJybTR1QnczbVV5dkFURG9scHFJaUVnSFF1OEFWSGlxcXE0WFFuakZ4OGMvclhjV292eG9tdFpDU2psZkNORWNBSm8wYVlKUm8wWWhJQ0FBQUdBMm13RUFCdzhlQkFBY08zWU1rWkdSc0ZxdDJadElkRGdjUTYxVzY1NlN6azVFUktRSG85NEJxUENrbE9zQStPcWRneWd2VFpzMnJlZnE2dm8rZ0Q1Q0NIaDdlMlB3NE1IbzJyVXJoTWovczMralJvMndkT2xTN055NUUxRlJVZmp6enovOUZVWDVSdE8wbU16TXpOR0hEeDgrVVhJL0JSRVJVY21yRUVmSU5VM2JCYUM5M2puby8wZ3BEMWdzbGlmMHprSDNMaUFnb0lyUmFCd09ZQUlBTnpjM04vVHExUXV2di80NjNOemNibG4rNWlQa09XVm1abUxGaWhWWXRXb1ZNakl5SUtYTWxGTE92SHIxNm95a3BLUmJicEJGUkVSVUhsU1VNZVFzeGt1WjdPRU1WS1lKazhuMGdzRmcrQm5BTkNHRVcvdjI3YkZod3dZTUhUbzB6Mks4SUs2dXJuajk5ZGV4YWRNbWRPclVDWXFpdUNxS010N0R3K080cXFwOVVYSGVzNGlJcUFLcEtFZklKWkQzRVRrcWVkbEhTT1BqNHl0RS95dVAvUDM5elM0dUx2TUF0QUwrSG5ZeWN1Ukk1Ky8yZG01M2hQeG1SNDRjd2N5Wk01R1ltSmc5S2Q3aGNMeHB0VnAvdU52c1JFUkVwUTNIa0JOUm9abk41dG9PaDJPcUVLSS9BSGg1ZVdIZ3dJRUlEUTI5N1RqeHUrWG41NGZQUHZzTTI3ZHZ4OEtGQzVHY25Ld3BpckpQVmRVMUFONnhXQ3duaTd4UklpS2lFc2JUdjBSVW9McDE2MVkybVV5anBKVEhoUkQ5WFYxZDBidDNiOFRGeGFGSGp4N0ZVb3huRTBMZzJXZWZSVXhNREY1OTlWVzR1YmxCQ1BHU0VPSm5WVlhmQ3dnSXFGSnNqUk1SRVpVQUZ1UkVkRHZDWkRJOTcrM3RmVVJSbEJrQXFyUnUzUnJyMTYvSDIyKy9EWGQzOXhJTDR1Ym1oamZlZUFNeE1URjQrdW1uQWNCTkNESFphRFFlVTFYMVJWU1FJWGhFUkZUK2NNZ0tFZVdwYWRPbUFhNnVyblB4ejVlaUd6Um9nQkVqUnFCRml4YTY1dkx4OGNHTUdUTmd0Vm94YTlZcy9QVFRUM1dFRUdzMFRSdG10OXVISlNRa0hOQTFJQkVSMFIxaVFVNUV1UVFFQk5ReUdvMFRwWlNEQUlocTFhb2hJaUlDUFh2MmhLS1VucE5xSnBNSksxZXVSRnhjSEpZc1dZSUxGeTYwVUJUbHY1cW1mVzYzMnlja0pDU2MwVHNqRVJGUlliQWdKeUlBUU1PR0RTdDVlSGdNRUVKTUErRGg2dXFLN3QyNzQ0MDMzb0NIaDRmZThmS2tLQXBDUWtMUXNXTkhmUHp4eDFpM2JwM0l6TXdNTnhnTUw2aXFPdlg4K2ZNTFRwOCtmVTN2bk9XUnFxb1dJWVJKN3h4VW9KL2o0K01mMHpzRUVkMWU2VG5jUlVTNk1abE1YVHc4UEE0SkllWUQ4R2pSb2dYV3JGbURzV1BIbHRwaVBDZDNkM2U4OWRaYjJMaHhJOXEyYlFzQVZZUVFIOWFxVmV0blRkTkM5YzVYSHJFWUx6TWUxVHNBRVJXTVI4aUpLakJOMHg0RE1BZEFKd0I0OE1FSDhkWmJiNkYxNjliNkJydExkZXJVd1p3NWMvQy8vLzBQczJmUHh2SGp4eDhBc0ZIVHRMMTJ1MzE0UWtLQ1JlK001UTN2NzFCNkZlYStBRVJVT3ZBSU9WRUY1T2ZuNTJVeW1lWklLUThENk9UaDRZRmh3NFpoL2ZyMVpiWVl6NmxaczJaWXZYbzF4b3daZytyVnF3TkFHMFZSZmxSVmRZbWZuNSt2M3ZtSWlJaHlZa0ZPVklHWXpXWVhWVlVIdXJxNkppbUs4cGJSYUZTNmQrK091TGc0OU8zYkZ3YURRZStJUlVaUkZQVHMyUk94c2JIbzFhc1hYRnhjRkNIRWdFcVZLaDNUTkcxNHc0WU5LK21ka1lpSUNHQkJUbFJocUtyNmpNUGhzQWdoRmdzaHFqLysrT09Jam83R3UrKytpL3Z1dTAvdmVNV21hdFdxR0QxNk5OYXZYNDhubjN3U0FEd0F6UFgwOUR3U0dCajRuTTd4aUlpSU9JYWNxTHd6bVV5UENDRm1DU0c2QWNEOTk5K1A0Y09IbzMzNzlucEhLMUVQUFBBQW9xS2k4TU1QUDJET25EbjQ3YmZmSGpZWURGdFVWZDFwdDl2ZlBuVG8wR0c5TXhJUlVjWEVncHlvbkRLWlROV0VFR09GRUNNQUdLdFVxWUorL2ZxaFg3OStNQm9yN3AvK2swOCtpU2VlZUFKcjFxekI4dVhMY2VuU3BRNUdvOUdxcXVxaTlQVDBLY2VPSGJ1Z2QwWWlJcXBZT0dTRnFQd3hxcXI2cXFJb3g0VVFZeFJGTVQ3MzNIT0lqWTFGLy83OUszUXhuczFnTUtCUG56NklqWTFGang0OVlEQVlERUtJTjZ0V3JYcmNaRElOQnVDaWQwWWlJcW80V0pBVGxTT3FxclpSVmZWL1FvaGxBR29HQmdaaTVjcVZtRHg1TXJ5OHZQU09WK3A0ZW5waTNMaHgrT0tMTDlDc1dUTUFxS1lveWtKTjB4SURBd09EOWM1SFJFUVZBdytWRVpVREFRRUI5WTFHWXlTQUZ3REExOWNYYjc3NUpqcDI3QWdoaE03cFNyOEdEUnBnOGVMRitQYmJiekZ2M2p6ODhjY2ZqUTBHd3c1TjA3YlpiTFlSaHc0ZCtrWHZqRVJFVkg3eENEbFJHZGE0Y1dNUFZWVW5HNDNHbndHOFVMbHlaVVJFUkdEVHBrM28xS2tUaS9FN0lJUkF1M2J0c0g3OWVnd1pNZ1JWcTFZRmdHZU5SbU9pcG1rei9QMzlxK3Vka1lpSXlpY1c1RVJsa3lFd01MQlBsU3BWamdraDNoTkN1SGJzMkJFeE1URVlPSEFnWEYxZDljNVhacm00dU9DVlYxNUJiR3dzdW5idENrVlJYQUNNY25GeE9XNHltVjREVUg0dTFrNUVSS1VDQzNLaU1rYlR0QmFxcXY1Z01CaFdBZkJ0MHFRSmxpOWZqdmZmZngrMWF0WFNPMTY1VWIxNmRVeWFOQW5SMGRFd21Vd0FVRU5SbEU4MVRiT1lUS1oyT3NjaklxSnloR1BJaWNxSXBrMmIxbk4xZFgwZlFCOGhCTHk5dlRGNDhHQjA3ZHFWUTFPS1VhTkdqYkIwNlZMczNMa1RVVkZSK1BQUFAvMFZSZmxHMDdTWXpNek0wWWNQSHo1UjBwbWtsUEp1MXhYc0xFUkVwUTZQa0JPVmNnRUJBVlUwVFJ2djZ1cDZERUFmTnpjMzlPdlhEN0d4c2VqV3JSdUw4UklnaEVCd2NEQTJidHlJQVFNR3dOM2RIUUJDWFZ4Y2pwcE1wbWtOR3piMDFEc2pFUkdWWFN6SWlVb3ZZVEtaWGpBWUREOERtQ2FFY0d2ZnZqMDJiTmlBb1VPSHdzM05UZTk4Rlk2cnF5dGVmLzExNTVkbUZVVnhWUlJsdkllSHgzRlZWZnVDNzZsbFJuSnlNdDU5OTEwODg4d3phTmFzR2RxMmJZc2xTNVlVUzF1N2QrOUczNzU5Y2Zic1dYVHIxZzNIamgwcmxuYUlxT3ppenFNWW1jMW01Ny84SkNZbXdtdzJJek16czlqemNLZFF2RlJWZlZwVjFiWW9ncUZnL3Y3K1prM1Q5aXFLc2s0SVViZFJvMGI0K09PUE1YUG1UTlN1WGZ1ZXMyYjN1NHlNakh2ZVZsbVJuSnlNN3QyN3crRndGTGpzeFlzWE1XalFJTFJzMlJKZHUzYkZmLy83MzF6emE5YXNpZW5UcCtQenp6K0h2NzgvaEJDMWhCQ2ZhNXIyUDVQSjlHUngvUXpGUVZYVnZwcW1tVkZPOXdlblRwMUNTRWhJcnZkWW04MkdpSWdJZUhsNVllM2F0ZGkvZno5V3JGZ0JmMy8vSW04L0xTME4wNlpOdy9qeDQrSHI2NHNCQXdaZ3dvUUpoZXFIUkZSeGxNczM0TkppeFlvVkFJRDkrL2VYV0p0NTdYd0E3aFJLU0djaHhCNVZWWk5WVlYya3F1b3pEUnMyckhRbkd6Q2J6YlZWVlYzcTR1THlJNEJXWGw1ZUdEZHVIRmF2WHAzbkI3djhmdDkwS3g4Zkg4VEd4a0pSQ243YnUzRGhBa0pEUS9ITk45K2diZHUybURScFVwN0wrZm41NGJQUFBzT1VLVlBnNCtNREFKcWlLUHRVVlYydHF1cURSZm9EM01iamp6K081NTkvUHM5L2p6LysrRzNYRlVJTUJmQ2pwbW0vcTZyNm9jbGtlZ3JsNkVveWx5NWR3cWxUcDNKTk8zSGlCTTZjT1lOKy9mcWhSbzBhTUJxTnFGKy9QcDU2NnFraWJ6ODZPaHBObXpaRjQ4YU5BUUNkTzNkR1JrWUd2dnJxcXlKdmk0aktMaGJrNVV4ZU94K0FPNFdTSklUd0VrSU1Fa0xzOVBUMFBLZXE2aktUeWRTbFRwMDY3dm10VTdkdTNjb21rMm1VbFBLNEVLSy9xNnNyZXZmdWpiaTRPUFRvMFNQZmNlTDUvYjdwM2pSdTNCZ2RPblNBbTVzYjJyVnJod3NYTHVUNzRWVUlnV2VmZlJZeE1URjQ5ZFZYNGVibUJpSEVTMEtJbjFWVmZTOGdJS0JLY2VkMWNYRkJYRnhjbnY5Y1hGd0t1NWw2UW9neGlxSjhyNnJxWDZxcXpnOE1EQXp5OC9QVDlScWFhV2xwR0RGaWhQTnN4ZkxseTNPZFZjek16TVNNR1RNUUZCU0VWcTFhWWR5NGNiaDY5YXB6L2ZEd2NBQkF5NVl0blI5cWE5ZXVEVGMzTnl4WXNPQ1dzMFFwS1NsbzBhSUY5dTNiNTV4Mi9mcDF0R25UQnZ2MzczZWVYZHF5WlF1Q2c0UFJzV05ISERod0FOSFIwUWdLQ2tLSERoMndkKzllNTdvN2R1eEFodzRkbk04VlJVSDc5dTJ4WThlT0luK3RpS2pzNGxWV1N0amx5NWN4ZGVwVTdOdTNEMTVlWHVqZXZYdXUrWm1abVpnM2J4NisvUEpMWkdWbG9VMmJOaGczYmh5cVZxMkt4TVJFaEllSFk5R2lSWmcvZno1Ky9mVlhQUERBQTVnOGVUSWVlK3d4QUxsM1BnQnc4T0JCQUgvdkZDSWlJcHp0NU53cGRPclVxUVIrOGdLSlBCN25OUTBBUlBhTzlmcjE2d0lBYnR5NGthdGl0ZGxzNHViSFBqNCt6bWxaV1ZuT3gzYTcvWlpsYzA2Nzc3Nzc4bHcyNTJPSHd5R2tsRzU1Rk02ZVFvaFhoUkN2K3ZyNnB2djYrc2JhN2ZiTmlxSjhZN0ZZemdOQVlHQmdSMFZSRmdzaDZnTkE2OWF0TVhMa1NOU3RXL2ZtYmQwaXY5OTNWbFlXUHYzMFUyemZ2aDNuejU5SGpSbzFFQklTZ3Y3OSsrZDVoUGlqano3QzVzMmJzV3paTXRTclYrK2UrMkZSeW01djBxUkppSXFLZ2hBQ1U2ZE94ZkhqeDdGMDZWSVlqVWE4Kys2N2FOT21EUURnd0lFRG1EZHZIazZjT0lGYXRXcGgzTGh4YU5teXBYTTczMzMzSFU2Y09GSG9uMkhQbmoxbzBxUkpnVWZXM2R6YzhNWWJieUFzTEF5elo4L0dybDI3M0lRUWs0MUc0NERBd01BaENRa0ptM0lzZm5NZnY2WFBtODFta1ZmL3p0bTNzMlZsWmFGbno1NTU1c3JLeXNyMTNHdzIzNWV6NzBvcERUZjNXeUdFTjRDaEJvTmhxTUZndUtTcTZucUh3N0U5UFQxOVYxSlMwdVhidmhCRmJPTEVpYmgyN1JxMmJOa0NLU1ZHang2ZGEvNjBhZE53K3ZScGZQSEZGNmhVcVJMZWVlY2R6SjQ5R3hNblRnVHc5NW5LOFBCdzdOKy8zM2w5Zms5UFQwUkdSdUs5OTk3RDk5OS9qNWRmZmhrdnZ2Z2kzTjNkNGVYbGhhQ2dJR3pmdnQxNXhIelhybDJvVnEwYVdyUm9nY09IRHdNQWtwS1NFQnNiaThqSVNJd2ZQeDVCUVVIWXRtMGI1czZkaXpsejVxQk5telpJU1VuQm1UTm4wS1JKazF5Wi9mejhzSDM3OXVKKzZZaW9ER0ZCWHNJbVRweUk5UFIwYk42OEdRQXdac3lZWFBNTDJya0FRRXhNREJZc1dBQlhWMWRNbURBQlU2ZE94ZXJWcXdIa3ZmTXByVHNGVGRQdSt0SnQyVmQ5cTFTcFVxNy9DN01PQUJpTnhqd2Y1N1dkbk92bExNb0tNL1RoSmxVQTlEWVlETDBCWEZkVmRhdVVjcDBRNGpNaFJCVUFHRFJvRUY1NzdiVkNiekN2M3pjQVRKOCtIVWVQSHNXY09YUFFvRUVESEQxNkZHUEhqb1hOWnNPZ1FZTnliV1BkdW5XSWlZbkJwNTkraW5yMTZnRzQ5MzY0WWNNR2ZQREJCd1htdjkxeWUvYnNnWWVIaC9ONVlRb2dBRWhQVDhlRUNSUFFzR0ZEUkVWRjRZTVBQbkQrdmQzc2RqOERBSHo3N2JmWXVIRWpsaTVkV3VEUGtzM0h4d2N6WnN6QXVuWHJFQmtaQ1FCMURBYkR2elZOeS9jTVNWNmtsSVh1M3k0dUxsaTNibDJlODdJL3JPWFlidG9kOXQzN2hCQ3ZHUXlHMXp3OFBOSlZWWTJUVXE2WFVoYjdGWDVTVTFQeC9mZmZZK1hLbGFoWnN5WUFJQ0lpQW0rKythWnovdmJ0MjdGNjllcnNJVVBvMDZjUDNubm5uVng5TlMrdFdyVkNYRndjb3FPanNYTGxTbXpZc0FIejVzMURvMGFORUJZV2hxRkRoeUlqSXdQdTd1N1lzbVVMUWtORGMvMjh2WHIxZ3J1N083cDA2WUt0VzdjaVBEd2M3dTd1eUw1Qmw5MXV4N2x6NXdBQTN0N2V1ZHIyOXZaR2Ftb3FiRFpicnZjZklxcTQrRTVRZ2xKU1VyQjM3MTZzV3JYS3VYTjU3YlhYTUdUSUVBQ0YzN2tNR1RMRXVmNkxMNzZJb1VPSHd1Rnc1RnNnbHVLZGd2MmYvMjh1ekhNK3ozbkpaZWNESVlUTWIvbThWaXprdWpsWHl5OVRydWs1dGlYeGQ4RmRHWVVncFZTRUVGNEFmSVVRYndPWUNLRE80c1dMY2ZyMGFRd2VQUGl1Yi9LVGxwYUdyVnUzWXRteVpXalVxQkVBSUNBZ0FBTUhEa1JVVkZTdWduejM3dDFZdEdnUkZpNWNpSWNmZmhoQTBmVERzTEF3aElXRjVaa3Y1MWo0MnkxM3M4SVVRQWFEQWYrZnZUdVBpNnJlL3dmKytneUlpR0htWHRsbWF1VUNNNGViMlUwcnZZVnBXWUo3V1ZwcEx0ZmNRTFAwZXkydFc2NWttQzFtbHpMMWFyaWxWbW91NlRWdjNwZ1pRTXdNS3cxVFVRUVJFV1k1Nzk4Zk9meEVVUkVHemd5OG5vK0hEMmMrWjN2UHpHSE9hODU4NW5NNmRlcUVnb0lDSERodzljMFNRQUFBSUFCSlJFRlVBTmRjY3cwT0h6NE1sOHRWNGpvdjl4Z0tDZ3J3Mm11dlllVElrV2pkdW5XcGFnVCsvRHYvNElNUGtKaVk2R2s2cnV2NkpKUEo5TjY1K3lYdGZ4ZnRkeGZzV3hjdVZ5emNPNTFPUFBIRUV5WFdjK0VaY2hISnZtQTdkVkRLWTRGU3lnU2d2bEtxY1dubUw2K2pSNDhDQUc2NTVmOTN4ei8vUTlyUm8wY2hJdWpmdi85Rnl6cWR6aXQyMXdrTkRjV3dZY1B3NUpOUFl1TEVpWGpsbFZlUW1KaUlpSWdJWEgvOTlkaXlaUXNpSWlLUW5KeDgwUWZIdW5YckFvQm5DTXlpL2NqejRjbnRkaGQ5bUMvaEd3Z0F4VC9zRTFIMXhrQmVpWTRkT3dZQXVQbm1tNHZhcnJubW1xTGJWenE0ZU5Tdlg3L29kbWhvS0VRRUxwZnJrcGRMOTlXRGd0VnFyVkw3bjhWaW1hV1Vpcm5NTEdjQmZBdGd0Y3ZsV3A2YW1wcnRtUkFXRnJZNE1ERHdWUUFqMTY1ZEc3eHAweVlNR1RJRS9mcjF1K3JoRFk4Y09RSVJRYk5tellxMTMzenp6VGg1OG1TeHZ0Qno1ODVGWkdSa3NjQlpVZnRoZVpVbUFBVUVCQ0ErUGg1ZmZQRUZ3c0xDaXFaZHF2LzM1UjdEYjcvOWhsT25UcUY3OSs2bHFzL2hjR0RGaWhXWVAzOCs4dlB6SVNLRkl2SlJYbDdlSytlNmVTd28wd012V2JFLzJybHo1MTd5QjRubjk0VUdBSnZOVnUvOCs1cW0vUURna2tOQmlVZ2VnQzBBVnJqZDdoVXBLU2xuemkxWE1XTUVuc2Z6L3BpWm1WbDAyL00rQ2dEMTZ2MzVVTmF2WDQ4bVRacVVlVHQxNnRUQnM4OCtpK0hEaHhmN1VMbCsvWG9jT1hJRW5UdDN4blhYWFhmVjYvWHNvMWxaV2NVK1NKdzRjUUoxNnRTNW12NzlSRlRGVmFsQTVPc3E2K0J5SVI0VWpDTWlaNVJTVzNSZFgrRjBPbGVrcGFYbGxUVGZ1WkF6M213MnY2dVVlcnVnb09DSitQaDRMRisrSERFeE1lamN1WE9wdXdkNHZnazVlUEFnMnJScFU5U2VrWkdCeG8wYkYvc201YTIzM3NLWU1XUFFva1VMOU83ZEc0QjM5c09LNkxKU0doa1pHVWhJU01Ebm4zK09aczJhWWRldVhXWCs4VnlUSmszUXRXdlhLMzRnRWhIczNMa1RzMmJOd3UrLy8rNXAzbUF5bWNZa0pTWHRLOVBHUytIbm4zL0dxRkdqU3B5V21abFo0amNzWDMzMVZhbldMU0xaU3FsTklySThPenQ3L1crLy9WWlFybUxMNkthYmJzTHR0OStPK1BoNHZQYmFhemg5K2pRKy9mVFRvdW1OR3plR3BtbVlOV3NXeG84Zmp3WU5HdURBZ1FQSXljbEJ1M2J0QVB3WnRnSEFicmZqemp2dlJKMDZkZkR6eno5ajI3WnQ2TktsQzI2ODhVYms1T1JnMWFwVmFOZXVYZEhmeDZPUFBvcDMzMzBYdi8vK082Wk9uVnFtK2hzMmJJaEdqUnBoNzk2OXVQWFdXNHZhOSs3ZGUxWGZ1aEJSMWNkQVhvbHV1dWttTkd2V3JGd0hseXNwNmVERGcwS2x5d1h3alloOGZ2ejQ4VFVaR1JsblM3dWczVzcvRFVDUDhQRHdUaWFUS2U3WXNXUGhFeVpNZ01WaVFXeHNMTzY4ODg1aTg1ZjBlamRvMEFCLys5dmY4TVliYjJEcTFLbG8xcXdaZnZ6eFI3ei8vdnQ0NXBsbmlpMS8xMTEzWWZyMDZSZzNiaHhxMTY2TmJ0MjZlV1UvcklndUs2WGg2WnB5NU1nUk5HalFBRXVYTGkzenV1cldyWXZYWDMvOXN2UDg4c3N2aUl1THczZmZmZWRwK2tuWDlSaTczYjYrekJzdXBSWXRXaFFGN05XclY2TmV2WHE0Ly83NzRYYTcwYTVkdTFLSGJ3OFJPUVpnbzFKcXVjbGsycENVbE9TODRrS1ZZUHIwNlpneVpRb2lJeVBSb2tVTFJFZEhJeTB0cmFpYjNmVHAwL0hXVzIraFY2OWVjRHFkYU5hc0dVYVBIbDIwL0MyMzNJTG82R2lNSGowYTExeHpEVFp0Mm9RNmRlb2dLU2tKUzVZc1FWNWVIdXJYcjQrT0hUc1crMDFQYUdnb09uWHFoQjkvL0JHYXBwVzUvc2pJU0h6enpUZm8xcTBiZ0Q4L3dHM1pzZ1hQUC85OG1kZEpSRlVQQTNrRk9uOEVETS9vRjIrOTlSWmVmZlZWUFB6d3cyalJvZ1Y2OWVxRnRMUzBvbVd1ZEhDNWtwSU9QZ0FQQ3BWa2w2N3JVVTZuODh1MHRMUnlEUXllbkp5OEZZQm1OcHVIS2FXbTJHeTJSZ01HREVCVVZCU0dEaDFhOUszSHBWN3ZxVk9uWXQ2OGVmajczLytPbkp3Y05HM2FGSU1HRFNveC9QNzFyMy9GNU1tVDhkcHJyeUVrSkFRUFB2aGd1ZmREbzl4NjY2M28xNjhmeG84ZmowYU5HcUZmdjM0WGRka29yV1BIam1IWXNHRllzV0xGUmIvUHlNbkp3Y0tGQzdGMDZWS0lDRVRrcElpOGFiZmI0L0QvZnh0UktVNmVQSW40K1BpTHp1SmUyS2U4VDU4K2VPcXBwMHBheFhLWHl6VWhKU1ZsR3dDZnV6REJiYmZkVnV6RXhkcTFhNHQ5MDFPdlhqM01tREhqc3V1WU5Ha1NKazJhVkhTL2NlUEdwYm9xNS83OSs5R3paODlpYlczYnRpMTZQeS9OL1dlZWVRWTllL2JFZ1FNSGNQdnR0MlBUcGswSUNBaEExNjVkcjdoOUlxSXFSZE0wMFRSTnFyTVRKMDdJQXc4OElPbnA2U0lpc21IREJvbUtpaEtIdzFIcHRYaGVENlAzQzMvUnZIbnpPaGFMWmE3RllpblVORTA2ZE9nZ24zMzJtUlFXRmxiNmErY04vdnozNkhBNDVQUFBQNWNISG5qQTh6Z2NtcVo5MkxwMTYzcFhmaVc5eDFQUHFWT25aTkNnUWZMU1N5OUp6NTQ5WmMyYU5aS1ZsWFhaNTlkYk5WVFc2N2g1ODJiSnlNZ1FsOHNscWFtcDh0aGpqOG43Nzc5Zm9kdk15Y21SWmN1V3lVTVBQU1JuenB3cDkvbzJidHdvQXdjT2xNek1USG5paVNkazc5NjlYcWp5eXZoZVMrUS9LbmJNS2gvaGVVTTYvNnhGZGJScDB5WXNYcndZTTJmT3hKQWhRL0RtbTI5V3lMalJWK0xwc21DMVdxdkYvdWN0WnJPNWhWSnFybEtxS3dEY2VPT05pSTJOUmNlT0hTdDgrRGx2OHJ6Ky92VDNLQ0xZdlhzM1pzNmNpVjkvL2RYVHZOWHBkSTVPVFUxTk5hQWVTVXRMdzRRSkU5Q2hRd2U4OU5KTCtQMzMzL0hSUng4aEtTa0pXVmxacUYyN05rd21FMFFFdXE3RDVYSmh4NDRkVUY3YVdTcnJmZlZmLy9vWGxpMWJodXpzYkRSbzBBQ1BQZllZWG5qaEJRUUVWTnpGUk8rOTkxNDBhZElFVTZkT1JkdTJiU3RzT3hXTjc3VkUvcU5hL0pFeWtQc1dIaVRLUjlPMFIwUmt0bEtxRlFDMGE5Y09NVEV4YU42OHVkR2xsWXEvQmZKRGh3NGhMaTd1L0tzdkhnQXd3V3ExcmpTcUpoR1IvUHg4V0sxV2RPalE0Vkx6RklWeDRNOVJsUUlDQXZ3dWtGUFo4YjJXeUgrd0R6bVJuN0ZhclY4RDJCUWVIajRxSUNCZzB1N2R1K3YzNzk4ZnZYdjN4cEFoUThvMFBCdGRMRGMzRndrSkNWaTBhSkVuMUo3U2RYMkczVzZmQWFEa2djMHJVVWhJeUNYRE9QQm5BRmRLbGVVQ1ZrUkVWTW40VGsza245ekp5Y2x4VHFlemhZaThyK3U2YzlteVplalJvd2VXTFZ0MjBjVmdxUFJjTGhkV3IxNk5xS2dvZlBMSko5QjEzU1VpbjdoY3JwWjJ1LzJmOElFd1RrUkVWUXNET1pFZlMwMU56YmJaYk1ORnhDd2ltL1B5OGpCanhnejA3ZHNYdTNidDRwVUFyNEtJd0dxMTR1bW5uOGEwYWRPUWs1TURFZG1wbExySFpyTU5Ta2xKeVRTNlJnOVZEa2JYVGtSRUYyT1hGYUlxd0dhejdRWHdrTVZpZVJ6QXpJTUhEN1ljT1hJazdydnZQb3diTjY3WStQTjBzY09IRDJQdTNMbll2SGt6QUVCRURnSjQyV2F6bFgwZ2N5SWlvbExpR1hLaUtzUm1zMzFoczluYWlNaEVFY25adVhNbit2VHBnN2ZmZmh1NXVibEdsK2R6enB3NWcvZmVldy9SMGRHZU1INWFSS1k2SEk2V0RPTkVSRlJaR01pSnFoNm56V2FiZnViTW1SWUEvdVYydTkyTEZpMUNqeDQ5c0dyVnFxS3JXVlpuYnJjYjY5ZXZSNDhlUGZEUlJ4L0I1WEs1UldTcGlOeHBzOW1tbFBmQ1RrUkVSRmVEZ1p5b2l0cS9mLzhKcTlYNm5JaEVBTmh4NnRRcHZQNzY2M2p5eVNmeHd3OC9HRjJlWVZKU1VqQm8wQ0Q4NHgvL3dNbVRKeUVpdXdGMHNObHNUOXBzdGorTXJvK0lpS29mOWlFbnF1SnNObHN5Z1B2TlpuTnZrOG4wMW9FREI1b05IVG9VblRwMXd1alJvM0hUVFRjWlhXS2xPSHIwS09iTm00ZXZ2dm9LQUNBaWgwVmtrdDF1LzhUZzBvaUlxSnJqR1hLaWFzSnV0MytlbTV2YlNrU21BRGk5ZGV0VzlPclZDKysrK3k3eTh2S01McS9DbkQxN0Znc1hMa1JVVkpRbmpPZUx5RnZIang5dndUQk9SRVMrZ0lHY3FCcEpUMDh2dE5sc1V3c0xDMXNDV094ME92V1BQLzRZUFhyMHdMcDE2NHF1NmxnVjZMcU9qUnMzSWpvNkd2UG56MGRoWWFFdUlpdVVVbmZaYkxhWE16SXl6aHBkSXhFUkVjQkFUbFF0cGFXbEhiVmFyUU1BM0FQZ3Y5bloyWmd5WlFxZWZ2cHAyTzEybzhzcnQ3MTc5Mkx3NE1GNCtlV1hrWm1aQ1FBMkFKMXNObHV2cEtTa1F3YVhSMFJFVkF6N2tCTlZZemFiN1FjQTkycWFOZ0RBRy92MjdidjUrZWVmUjVjdVhUQnk1RWpjY01NTlJwZDRWWTRmUDQ3MzNuc1BhOWFzOFRRZEJUREZhclYrYUdCWlZkcldyVnVOTG9HSXlPOHhrQk1SckZiclowMmJObDNScUZHalNRREdiTml3b2ZiV3JWdng3TFBQWXNDQUFRZ0pDVEc2eE1zcUtDakFzbVhMOE9HSEg2S2dvQUFBem9ySWUyNjMreDhwS1NsbmpLNnZpbklCQ0l5TmpUVzZEcm84am5OSzVBY1l5SWtJQUpDUmtYRTJJeU5qY25oNCtIc0JBUUZ4aFlXRnZUNzQ0QU8xWXNVS2pCMDdGcEdSa1RDWmZLdVhtNGhnMjdadG1EMTdObzRjT1FJUkVhWFVPcWZUT1NZMU5mVVhvK3VyNGtZQTZHWjBFWFI1SXJMRDZCcUk2TXFVMFFWVUJrM1RCQUNTa3BLTUxvVUFSRVJFQUFDc1ZtdTEyUC84bGRsc3ZzOWtNcjBONEM4QTBLWk5HNHdmUHg1dDJyUXAxM285cjM5NS94NzM3OStQMmJObm56K20raDVkMThmWjdmWk41Vm94VlV0bXMzbjB1ZjM5YmF2Vk90Ym9lb2lvZXVFWmNpSXFrZDF1M3dtZ25jVmllVTRwTlhYUG5qMDNEQnc0RU4yN2Q4ZUlFU1BRcUZFalErbzZlZklrUHZqZ0F5UW1KbnFham92SU5Kdk5OZytBR0ZJVUVSRlJPZmpXOTg5RTVHdkVack10ZExsY0xRSE1BbEN3ZHUxYVJFVkZJU0Vod2ROZnUxSTRIQTRzWGJvVVR6enhCQklURXlFaWhicXV2NXVibTl2Y1pyUEZnMkdjaUlqOEZBTTVFVjFSU2tyS0dhdlZPbDdYOWJ0RVpFMUJRUUhpNCtNUkhSMk56WnMzUTZUaXNyQ0k0RC8vK1EvNjlPbURXYk5tSVQ4L0h3QTJtRXdtczkxdUg1bWVucDViWVJzbklpS3FCT3l5UWtTbFpyZmJmd1BRSXp3OHZKUEpaSW83ZHV4WStJUUpFMkN4V0JBYkc0czc3N3pUcTl2NzVaZGZFQmNYaCsrKys4N1Q5Sk91NnpGMnUzMjlWemRFUkVSa29Hb1Z5RDAvSmlPaThrbE9UdDRLUURPYnpjT1VVbE5zTmx1akFRTUdJQ29xQ2tPSERrV0RCZzNLdGY2Y25Cd3NYTGdRUzVjdWhZaEFSRTZLeUp0MnV6ME9nTnNyRDRLSWlNaEhWSXN1S3lLeTIrZ2E2Q0o3akM2QXlrMjMyKzN6VDU4KzNVSkUzdEYxM2JGeTVVcEVSVVZoOGVMRmNEZ2NWNzFDcDlPSnhNUkU5T2pSQTB1V0xJR0lPQUVzY0RnY0xleDIreXd3akJNUlVSVlVMYzZRMjJ5MmU0eXV3UnM4d3pkeXVFRHlKZWY2Y0k4Mm04M3pBTXpOejgvdk9tZk9IQ3hidGd5eHNiSG8yTEVqbExyOExpc2kyTDE3TjJiT25JbGZmLzNWMDd6VjZYU09UazFOVGEzZ2gwQkVSR1NvYWhISWlhamkyZTMybndGMDB6VHRFUkdaZmZqdzRWWmp4NDVGdTNidEVCTVRnK2JObTVlNDNLRkRoeEFYRjRmdDI3ZDdtZzRBbUdDMVdsZFdVdWxFUkVTR1lpQW5JcSt5V3ExZkE5Z1VIaDQrS2lBZ1lOTHUzYnZyOSsvZkg3MTc5OGFRSVVPSzVzdk56VVZDUWdJV0xWb0VYZGNCNEpTdTZ6UHNkdnNNOEhMZlJFUlVqVlNMUHVUVkdGOWZNb283T1RrNXp1bDB0aENSOTNWZGR5NWJ0Z3c5ZXZRb21pRXFLZ3FmZlBJSmRGMTNpY2duTHBlcnBkMXUveWNZeG9tSXFKcmhHZktxeDJRMm0rc29wVVlxcFNaWnJkWmFSaGRFMVZkcWFtbzJnT0VXaXlVZXdEdDVlWGwvODB6THljbUJpT3cwbVV5anJGYXIxYmdxaVlpSWpNVkFYZ1UwYjk2OFpraEl5QTBCQVFGamxGSWp3TmVWZkl6Tlp0c0w0Q0dMeGZLNFVtb05BSWpJa3phYmJhbkJwUkVSRVJtT3djMVAzWHJycmNIWFhudnR6UUVCQVM4REdBaUFJNitRejdQWmJGOW9tdWE1elRCT1JFUUVCbksvcEduYWRnQWRTek92Mld4K3NvTExJU29UN3B2a1M1UlN2SEljRVJtR2dkd1B0RzdkT2lnb0tPaHRFZkdNNTF5cU1BNEFKcE5wY2NWVlJsUjIzRGZKUi9GSHhVUlU2UmpJZlppbWFTTUJ4SHZ1aXdqT3YzMmxpNjJjODZIM0t5TXFseGZPL2M5OWszeUtpQlNlUFh2MkxhUHJJS0xxaC8yT2ZaalpiRzVoTXBuMmx6VHR2RUNlQ3VCV0FLRWx6Y2VyZXBLdjRSVm5pWWlJaXVNNDFUN3MzSlVQUzd4c3VGSUtJcEp1dFZyRHJGYnJkVzYzTzFwRXZnUndvbktySkNJaUlxTHlZSmNWSDZlVVdpb2liUzh4YmVPNW0rN2s1T1JWQUZZQlVKcW1kUUV3RkVEN1NpcVRpSWlJaU1xSWdkekhPUnlPZFRWcTFQaG5TZE4wWFMvcFIzRnk3dExsWDFkc1pVUkVSRVRrRGV5eTR1TlNVMU5UQWFSZjJDNGlHWGE3ZlpjQkpSRVJFUkdSRnpHUSt3RVIrZmVGYlVxcFRRQ2toTm1KaUlpSXlJOHdrUHNCRWZtaWhMWWxSdFJDUkVSRVJON0ZRTzRIN0haN0VvQWo1eldkc05sc1c0MnFoNGlJaUlpOGg0SGNQK2pubnhFWGtZMEEzQWJXUTBSRVJFUmV3a0R1SjVSU2E4Njd1OHl3UW9pSWlJaklxeGpJL1lUVmF2MnZpSndFa090d09EaWtJUkVSRVZFVndYSEkvWWNUd0RJUmFaeVdsdVl3dWhnaUlpSWk4ZzZlSWZjVEZvdmxmcVZVcEZMcWtmRHc4RWlqNnlFaUlpSWk3MUJHRjBDWEZ4WVdkbHRnWU9CMEFMMUYvaHgyWENrRkFPdGRMbGRNU2tyS1QwYldSM1FwNHRsaHkwQ2QyOG1KaUlpcUF4NzBmTlFkZDl3UkdoSVNFcXVVbWdnZ3FGYXRXdWpidHk5cTFxeUp4WXNYSXk4dkQvaXpHOHZiVHFmenpkVFUxR3hqS3lZcWpvR2NpSWlvZEhqUTh6MEI0ZUhoL1FNQ0FtWUNhS0tVUW1Sa0pNYU1HWU5HalJvQkFMS3pzekYzN2x5c1g3OGV1cTREUUphdTZ4UHRkdnUvd09FUXlVY3drQk1SRVpVT0QzbytSTk8wOWlJeVZ5blZEZ0JhdFdxRjhlUEhJeXdzck1UNTkrL2ZqK25UcDhOdXQzdWFVblZkSDJXMzI3ZFZUc1ZFbDhaQVRrUkVWRG84NlBtQU5tM2EzQlFVRlBSUEFBTUFvR0hEaGhneFlnUzZkKytPSytVU0VjR21UWnNRSHgrUFAvNzR3OU84MHVGd1ROaXpaOCtCaXEyYzZOSThnYnh6NTg0WFRjdkx5ME5RVUJDQ2dvS0t0VWRGUmVIRkYxOWtJQ2Npb21xRkJ6MERoWVdGMVE0TURCd0RZREtBNE9EZ1lQVHQyeGN2dlBBQ2dvT0RyMnBkRG9jRENRa0pXTFJvRWZMejh5RWlEaEdabVplWE55TTlQVDIzUWg0QTBXVmM2Z3o1eXBVcnNYanhZaXhZc0FEMTZ0VXJjVmtHY2lJaXFrNTQwRE9HTXB2TnZaUlNjNVJTVFpWUzZOU3BFOGFORzRmcnI3KytYQ3MrY2VJRTR1TGlzR0hEQm9nSVJDUVR3SGliemZZWkFOMHIxUk9Wd29XQnZMQ3dFSFBtekVGcWFpcCsrdWtuakJvMUNtbHBhUmc4ZURCYXRteFpiRmtHY2lJaUlxb3diZHUyamRBMGJZZW1hYUpwbXZUcjEwOSsrT0VIOGJZOWUvYkl3SUVEeGJNZFRkT1N6R2J6WDQxKy9GUjluTDgvL3ZlLy81V29xQ2laUEhteTVPZm5pNlpwVWxoWUtDdFdySkJISG5sRUpreVlJQWNQSGl5YTMramFpWWlJcUFxS2lJaTQzbUt4Zk9RSnlBODk5SkFrSmlhS3J1dGVEK01ldXE3THVuWHJwR3ZYcmtYQjNHS3hMTEZZTExjWS9YeFExU2NpOHNzdnY4anc0Y01sTWpKU05tN2NXTFJ2YXBvbUxwZExSRVRPbmowcjgrYk5rL3Z1dTAvbXpKbkRRRTVFUkVUZTFiUnAwMXBtczNtOHBtbDVtcVpKKy9idFpmYnMyWExtekprS0MrSVg4Z1Nldi83MXI1NWdmdFppc2Z3akxDeXN0dEhQRDFWZElpSlpXVm15WU1HQ2kvYjNjZVBHaWR2dEx0YjIyMisveVlvVkswU0VnWnlJaUtvWDl0T3NPTXBzTmordWxJcFRTdDBHQUIwN2RrUnNiQ3lhTm0xcVNFSEhqaDNEN05tenNYbnpaay9USHlJU1k3UFpsZ0ZnQ0NLdk9qOVkzMzMzM1FnTkRiM2t2S2RQbjhiT25UdUxSbDFoSDNJaUlxcE9lTkNyQUczYXRBa0xDZ3FLQTlBWkFKbzFhNGFZbUJpMGI5L2U0TXIrWkxmYk1XdldMUHo0NDQrZXB2KzYzZTdSeWNuSnU0MnNpNnFXOHdONVJFUUVkdTNhZGRFd2g1ZWF6a0JPUkVUVlNhRFJCVlFsWVdGaGpRSURBNmVJeUhBQXFtN2R1aGd5WkFqNjlPa0RrOGxrZEhsRnpHWXpQdjMwVTZ4WnN3YnZ2LzgrVHB3NDBkNWtNdjFYMDdSUDNHNzM1T1RrNU1ORzEwaEVSRVJVWGZoT1N2Ump6WnMzcjJteFdFWUZCZ2FtQXhnUkZCU2tldmZ1amRXclY2TmZ2MzQrRmNZOVRDWVRvcUtpc0dyVktnd1lNQUExYTlaVUFBWUZCQVQ4WkxGWVhtcmF0R2t0bzJza0lpSWlxZzc0dFhBNW1jM21idWY2aWJjRWdQYnQyeU0yTmhhMzNYYWIwYVZkbFQvKytBT3paczNDdDk5KzYyazZCR0NzMVdwZGFXQlo1TWN1N0xMU3FGR2pTODZibVpuSkxpdEVSRVIwZFRSTnUwdlR0Szg4d3dsR1JVWEo5dTNiSzNhNGxFcXdlL2R1NmR1MzcvbmpsMzhiSGg1dU1mcjVKdjl6L240MWJ0dzRjVHFkbDl6dkprNmNXR3k2MGJVVEVSRlZKcDZGdWtxdFc3ZXVWNk5HamNsS3FkRktLVk5vYUNpZWUrNDVQUFhVVXdnSUNEQzZQSy9RZFIySmlZbjQ4TU1Qa1oyZERSSFJBU3h3T0J5dnBxV2xIVFc2UHZJUDVRbldQRU5PUkVUVkNROTZwUlFSRVZGRDEvWG5BZnhUS1hWZFFFQUF1bmZ2amxHalJ1SGFhNjgxdXJ3S2taZVhoL256NTJQRmloVnd1VndBY0JyQVAzSnpjOTlMVDA4dk5MZzg4bkVNNUVSRVJLWERnMTRwV0N5V2h3QzhyWlJxRFFCLytjdGZFQnNiaXhZdFdoaGNXZVU0ZE9nUVpzNmNpZSsrKzg3VGRNRHRkbzlKVGs1ZVoyUmQ1SjgwVFJNQXNGcXRmUDhoSWlJQ0EvbGxtYzNtRmtxcFdVcXB4d0hneGh0dnhKZ3hZOUM1YzJlalN6UEVkOTk5aHpsejV1RFhYMzhGQUlqSUpyZmJQUzRsSldXUHdhV1JIMkVnSnlJaUtvNEh4QktZemVhNlNxbUpTcWtZQUlHMWE5Zkd3SUVETVhEZ1FBUUdWdStoMjkxdU41WXVYWXFQUC80WXAwNmRBZ0MzaU13L2MrYk0xUDM3OTU4d3VqN3lmUXprUkVSRXhmR0FXRnlneFdKNVJpazFIVUFEazhtRWJ0MjZZZlRvMGFoWHI1N1J0Zm1VM054Y3pKczNENnRYcjRiYjdRYUFIRjNYSjludDlnVUFuQWFYUno2TWdaeUlpS2c0SGhEUHNWZ3M5d09ZcTVReUEwQjRlRGpHangrUHUrNjZ5K0RLZk5zdnYveUNHVE5tNEgvLys1K242U2UzMnowcU9UbDVvNUYxa2U5aUlDY2lJaXF1Mmg4UXc4TENiZ3NNREp3T29EY0FOR25TQkMrKytDSzZkT2tDRHZSUU9pS0NiNy85Rm0rLy9UWisvLzEzVC9ONmw4c1ZrNUtTOHBPUnRaSHZZU0FuSWlJcXJ0b2VFTys0NDQ3UWtKQ1FXS1hVUkFCQnRXclZ3b0FCQS9EY2M4OFZYUzJRcm83VDZjUm5uMzJHaElRRTVPWGxBWDkyWFhuYjZYUyttWnFhbW0xd2VlUWpHTWlKaUlpS3E0NEh4SUR3OFBEK0FRRUJNd0UwVVVvaE1qSVNZOGFNdWV5bHZhbjBzck96TVhmdVhLeGZ2eDY2cmdOQWxxN3JFKzEyKzc4QXVBMHVqd3pHUUU1RVJGUmN0VG9nYXByV1hrVG1LcVhhQVVDclZxMHdmdng0aElXRkdWMWFsYlIvLzM1TW56NGRkcnZkMDVTcTYvb291OTIremNDeWZGcDF1SmdPQXprUkVWRngxZUtBMktaTm01dUNnb0wrQ1dBQUFEUnMyQkFqUm94QTkrN2QyVSs4Z29rSU5tM2FoUGo0ZVB6eHh4K2U1cFVPaDJQQ25qMTdEaGhabXk5aUlDY2lJcXArcXZRQk1Td3NySFpnWU9BWUFKTUJCQWNIQjZOdjM3NTQ0WVVYRUJ3Y2JIUjUxWXJENFVCQ1FnSVdMVnFFL1B4OGlJaERSR2JtNWVYTlNFOVB6elc2UGwvQlFFNUVSRlQ5Vk5VRG9qS2J6YjJVVW5PVVVrMlZVdWpVcVJQR2pSdUg2NisvM3VqYXFyVVRKMDRnTGk0T0d6WnNnSWhBUkRJQmpMZlpiSjhCMEkydXoyZ001RVJFUk5WUGxUc2d0bTNiTnFKR2pScHZBK2dBQUMxYnRrUnNiQ3dpSWlJcXRZN1UxRlFNR2pRSU8zYnNRRWhJU0tWdSsycVZWT3VXTFZ1UWtKQ0FzV1BIWXZEZ3dkaXhZd2ZPbmoyTHlaTW53MjYzbzBHREJwZzBhUkxhdDI5ZnBtMm1wYVZoNXN5WlNFMU45VFJaZFYxLzBXNjNmK2VkUitXZlBJRzhjK2ZPRjAzTHk4dERVRkRRUmFNQVJVVkY0Y1VYWDJRZ0p5SWlJbU5GUkVSY2I3RllQdEkwVFRSTms0Y2Vla2dTRXhORjEzVXBqNE1IRDBxUEhqMmtzTER3cXBaTFNVa1JUZFBrekprejVkcCtaYml3MXV6c2JPblVxWlBzMjdldjJMUjkrL2JKeG8wYjVlelpzekp6NWt6cDBxVkx1YmFyNjdxc1c3ZE91bmJ0S3A3WHpXS3hMTEZZTExjWXZUOFo1VkxQMVlvVkt5UTZPbHF5c3JJdStYd2FYWHRwZVY1cm8rc2dJaUx5RlNhakN5aXZwazJiMWpLYnplTkY1R2VsMVBOQlFVRjQ2cW1uc0diTkd2VHMyYlBjUDlvOGRlb1VEaDA2NUtWcWZaTlNDaWFUcWVpNVdyeDRNZHEwYVlNNzdyaWoyTFE3N3JnRER6LzhNSUtEZy9IZ2d3L2l4SWtUbm1FTnk3emRSeDk5RkN0WHJzUnp6ejJINE9CZ0tLWDZLNlgyV1N5V2Y0U0ZoZFgyMW1QMFY0V0ZoWGp6elRlUm1KaUkzMzc3RFd2WHJzV0VDUk93Zi85K28wc2pJaUlpTC9IclFCNGVIdDZsWWNPR2FTYVRhUWFBMmgwN2RzVG5uMytPY2VQR2VhMmJ5S0JCZ3dBQTk5NTdiN0Z1TDA2bkUvUG56OGRqanoyR2UrNjVCOTI2ZGNPQ0JRc3VHVkRuelp1SHlNaklvaXRaT2h3T3pKZ3hBNTA2ZFVLSERoM3d5aXV2ZUM2bWc5VFVWRVJFUk9ENzc3L0hrMDgraWZidDI2TlBuejc0OGNjZnZmS1lMdFNtVFJ2ODczLy9RNjFhdFFBQUd6WnN3TU1QUDF6aU5JOXQyN2FoVmF0V01Kbkt2d3NGQndmajczLy9PMWF1WEltLy9lMXZBQkNzbEhvdE1EQndmM2g0ZUZTNU4rQ252di8rZS9UdjN4LzUrZmxZdUhBaEFLQi8vLzVvMzc0OVJvOGVqWmRlZXFuS2YxZ2tJaUtxRGdLTkxxQThUQ1pUb2xMcUdnQVlQbnc0Qmc4ZTdQVnRKQ1FrWU5DZ1FkaTFhMWV4dnJ0dnZQRUc5dTdkaXpsejVxQlpzMmJZdTNjdkprNmNDSmZMaGVIRGh4ZGJ4L0xseTdGeTVVb3NXTEFBTjkxMEV3RGc5ZGRmUjBaR0J2Nzk3MytqWnMyYWVQbmxsekY3OW14TW1US2xhTG1WSzFmaW5YZmVRVkJRRUNaUG5veHAwNlpoeVpJbEFJREV4RVM4K2VhYkpkYThiZHMyaElhR1h0VjhIaWRQbnNUaHc0ZlJxbFdyU3o0bjMzNzdMVmFzV0lHUFB2cm9rdk9VUmVQR2pURmp4Z3dzWDc0YzA2ZFBCNEFiQWdJQ1B0TTBMUVRuZW5Nb3BjUnpHNEFBRUtXVWZuNmJaeDdQdjVMYVJVUy94TG91MTZhWHNKNUxidlBDdWtxeGZnR0FYMy85RlRObnpzU0JBd2NRR3h0YjlPRUlBQUlDQWhBZEhZMXUzYnBoNGNLRmVQTEpKOUd6WjArTUhUc1dtcWF0dXNKanZ1eHpwdXQ2MGZ6bnB1T0NlZlFyUGFjQTRGblgrY3Rjc0g0QWdLWnByM3FXT2YrNVVFcnA1eTFmckw3ejF1bDBPcDFMZUFWWUlpS3FDdnc2a0FONEFjQXNBRGU4OTk1N3lNakl3SWdSSXlyOGlwczVPVGxZdDI0ZEZpNWNpSll0V3dJQXdzTENNR3pZTU1USHh4Y0w1RnUyYk1IOCtmUHg3cnZ2NHZiYmJ3Znc1NVVzdi96eVN5eFpzZ1NOR3pjR0FBd1lNQUF2di94eXNVQStjdVJJTkdqUUFBRFFyMTgvakJvMUNycXV3MlF5b1Zldlh1alZxOWNWYXkzdGZCNlptWmtBL2h5cnZTUUZCUVY0N2JYWE1ITGtTTFJ1M2JyVTZ5Mk5reWRQNG9NUFBrQmlZcUtuNmJpdTY1Tk1KdE9IK0hNUWthTCtSeVYxUmJwVTk2UXJ6VnZhZFpWMW0xZTdybXV2dlJhYXBtSFdyRm5GdnVsNThNRUhpK2J4Zkt2dzJHT1BJU2tweVROTGovTFVmNm5sbWJYOEFBQWdBRWxFUVZSdk83eTFyaExhcHBTMEhoRzVhUDBsdFFVRUJOUUJVUEtuVFNJaUlqL2kxNEhjWnJNdERRc0wreUl3TVBCVkFDUFhybDBidkduVEpnd1pNZ1Q5K3ZXcnNMSEdqeHc1QWhGQnMyYk5pclhmZlBQTk9IbnlaTEZ1SzNQbnprVmtaR1N4OEhyMDZGR0lDUHIzNzMvUnVwMU9aOUh0K3ZYckY5ME9EUTJGaU1EbGNsMDB5b1kzZVg0YmVLbWcrZHR2ditIVXFWUG8zcjI3MTdicGNEaXdZc1VLeko4LzN6TkdlYUdJZkpTWGwvZkt1VEhLRitEUEVZRVVBUFhnZ3crcTA2ZFBxNEtDQW5YbXpCbVR5K1ZTalJzM1ZrNm5VN25kYnVWeXVaVGI3VmE2cnFzNmRlb1UzZmI4SHh3Y2JOSjFYWW1JQ2c0T1ZycXVLODk5WGRkVnpabzFpOTBYRVZXalJvMmlaVHovYXRTb2NlRThSZE4wWFRlSmlBb01EQ3kyeklWdEFKU0lxSUNBQUNVaUpnRGI2dFdyaDhHREIrUHV1KysrNkJ1TWh4NTZxT2oyNmRPbnNYUG5Ua1JIUndNQWRGMlBPbTlkUmV1K3NFMHBaZkpNOC94dk1wbk9uOStUbk05dk4zbm1ONWxNeFpZOWI1MDRmL3E1OVZ5MGZxWFV0SFB6dm5adWVYaGVXeEV4bmZ2ZzVWbXZPbSthRWhHVHlXUjZBSUJtTXBrcTdnK0JpSWlvRXZsMUlBZUFsSlNVTXdER204M21kNVZTYnhjVUZEd1JIeCtQNWN1WEl5WW1CcDA3ZC9iNjFUZzlaNDhQSGp5SU5tM2FGTFZuWkdTZ2NlUEd4YzRFdnZYV1d4Z3paZ3hhdEdpQjNyMTdBd0RxMWFzSEFGaS9majJhTkdsU3Bob3Fxc3VLNTR4OFZsYldSZE1Bb0VtVEp1amF0YXRYUHV5SUNIYnUzSWxaczJZVjlhMEhzTUZrTW8xSlNrcmFkK0hzNS81aDI3WnRGNjBySXlPajNQWDRHbDNYOGZYWFgxL3lBOWlGUTNuYTdmYlZsVkZYZVdtYU5nMEFyRmJycTJWY1BnNkE1czJhaUlpSXlJdkN3OE03V1N3V3UyZG90ZWVmZjE1Ky9QSEhTNDBVZDBXLy9mYWJhSm9tMzMvL3ZadzZkYXFvZmZ6NDhkS3ZYei9adjMrL3VGd3VTVTFObFVjZmZWU1dMbDBxSXNXSEV0eTVjNmZjYzg4OXNuNzkrcUxsQnc4ZUxERXhNWEwwNkZGeHVWenkwMDgveWZmZmYzL1JzaDZldHFzZGZyRXNIbm5ra1dLMVZvUURCdzdJeUpFamk0WTcxRFJ0bjlsc2Z0VG8vY2RvNXo5SFYzcTlMNXh1ZE8ybFZkNWhEelZOaXp1M2ppbFhucHVJaU1qMytmVW9LeVZKVGs3ZWFyUFpORjNYL3k0aW1UYWJEUU1HRE1BYmI3eUJFeWRPWFBYNmJybmxGa1JIUjJQMDZOSG8yYk5uVWZ2VXFWTVJFUkdCdi8vOTc3ajMzbnZ4ajMvOEE0TUdEVUsvZnYwdVdzZGYvL3BYVEo0OEdhKzk5bHJSMmQzcDA2Y1g5UVcvNzc3NzhPcXJyOEpYTWxWa1pDUysrZWFiRXFjZE8zWU1VVkZSWlI3dU1DY25CN05uejBhZlBuM3czWGZmUVVSTzZybyszbXExdHJiYjdldkxVemNSRVJHUlA2clNWOHByM3J4NW5kRFEwR2tBaGltbGdrSkNRakJzMkREMDd0MjdRdnRoKzd1c3JDejA3TmtUQ3hjdUxQb2hhbms1blU2c1diTUc4K2JOdytuVHB3SEFDU0Noc0xCd1lscGEya212YktRS09QOU1kMFJFeEdWL29KeVptVmxzOUovcWNxWE9jMTFXeGdCNDFXcTF2dWJOMm9pSWlJemc5MzNJTCtmY0R3SkhtODNtZVFEbTV1Zm5kNTB6Wnc2V0xWdUcyTmhZZE96WTBldjl5NnVDK3ZYclk5S2tTWmcyYlJvKyt1Z2pCQWFXZlRjUkVlemV2UnN6Wjg3RXI3Lys2bW5lNm5RNlI2ZW1wcVo2cGVBcTZzRUhIOFQwNmRNditmeS8vUExMWGhrSG5vaUlpSXhWcmRLb3BtbVBpTWhzcFZRckFHalhyaDFpWW1MUXZIbHpvMHVya2c0ZE9vUzR1RGhzMzc3ZDAzUUF3QVNyMWJyU3dMSjhXbm42Z3ZNTU9SRVJrWCtxMG1mSUwyUzFXcjhHc0NrOFBIeFVRRURBcE4yN2Q5ZnYzNzgvZXZmdWpTRkRodUM2NjY0enVzUXFJVGMzRndrSkNWaTBhSkduci9rcFhkZG4yTzMyR1FCY0JwZEhSRVJFNUZPcTQvZmQ3dVRrNURpbjA5bENSTjdYZGQyNWJOa3k5T2pSQTh1V0xTczJEamhkSFpmTGhkV3JWeU1xS2dxZmZQSUpkRjEzaWNnbkxwZXJwZDF1L3ljWXhxOUlsWVBSdFJNUkVWSFpWTWRBRGdCSVRVM050dGxzdzBYRUxDS2I4L0x5TUdQR0RQVHQyeGU3ZHUzeW1SRlAvSUdJd0dxMTR1bW5uOGEwYWRPUWs1TURFZG1wbExySFpyTU5Ta2xKeVRTNlJpSWlJaUpmeGJOcTUxZ3Nsc2NCekZSS3RRU0ErKzY3RCtQR2pjT3R0OTVxYkdFKzd2RGh3NWc3ZHk0MmI5NE1BQkNSZ3dCZXR0bHNTNDJ0akh5VnB3KzVpTXd1eS9KS3FRZEZKRUlweFQ3a1JFUlVKVENRRjFmRFlyR01BekJSS1ZVM0lDQUFUejc1Sko1NzdqblVxVlBINk5wOHlwa3paL0RwcDU4aUlTRUJMcGNMQUU2TFNKekQ0WGdqTFMzTllYUjk1THZLYzFHZ0N6Q1FFeEZSbGNCQVhvS1dMVnMydU9hYWEyWUFlQVpBd0xYWFhvc1hYM3dSM2J0M0w5Y1FnRldCMiszRzExOS9qYmZmZmhzblQ1NEVBTGVJTEFjUWE3UFovakM0UFBJREZvdEZsRklRa1ppeUxLK1U4cHhaWnlBbklxSXFnWUg4TWl3V1M3aFNLaDVBUndDNC9mYmJNV0hDQlB6bEwzOHh1REpqcEtTa1lPYk1tZGk3ZHk4QVFFUjJLNlZHVzYzVy94cGNHdmtSTHd4NzZEbkR6a0JPUkVSVlF2VSszWHNGTnBzdEdjRDlack81dDhsa2V1dkFnUVBOaGc0ZGlrNmRPbUgwNk5HNDZhYWJqQzZ4VWh3OWVoVHo1czNEVjE5OUJRQVFrY01pTXNsdXQzOWljR2xFUkVSRWZxL2Fqckp5TmV4MisrZTV1Ym10UkdRS2dOTmJ0MjVGcjE2OThPNjc3eUl2TDgvbzhpck0yYk5uc1hEaFFrUkZSWG5DZUw2SXZIWDgrUEVXRE9ORVJFUkUzc0ZBWGtycDZlbUZOcHR0YW1GaFlVc0FpNTFPcC83eHh4K2pSNDhlV0xkdW5lY0NPRldDcnV2WXVIRWpvcU9qTVgvK2ZCUVdGdW9pc2tJcGRaZk5abnM1SXlQanJORTFFaEVSRVZVVkRPUlhLUzB0N2FqVmFoMEE0QjRBLzgzT3pzYVVLVlB3OU5OUHcyNjNHMTFldWUzZHV4ZURCdy9HeXkrL2pNek1UQUN3QWVoa3M5bDZKU1VsSFRLNFBDSWlJcUlxaDMzSXk4aG1zLzBBNEY1TjB3WUFlR1Bmdm4wM1AvLzg4K2pTcFF0R2poeUpHMjY0d2VnU3I4cng0OGZ4M252dlljMmFOWjZtb3dDbVdLM1dEdzBzaTRpSWlLaks0eG55Y3JKYXJaOWxabWJlQ2VBTkFHYzJiTmlBbmoxNzRzTVBQMFIrZnI3UjVWMVJRVUVCUHZua0UvVG8wY01UeHMrS3lCeVh5OVdjWVp5SWlJaW80akdRZTBGR1JzWlpxOVU2MmUxMjN3SGc4OExDUXZuZ2d3OFFGUldGcjcvKzJpZjdsNHNJUEQ5T2ZlZWRkM0QyN0ZrQnNOYnBkTGF4Mld3eEtTa3BaNHl1a1lpSWlLZzZZQ0Qzb3VUazVNTldxN1dQaUhRRThNT0pFeWN3YWRJa1BQdnNzOWl6WjQvUjVSWFp2MzgvaGcwYmh0allXQnc1Y2dRQTlvaElGNnZWK25ocWF1b3ZSdGRIUkVSRVZKMndEM2tGc052dE93RzBzMWdzenltbHB1N1pzK2VHZ1FNSG9udjM3aGd4WWdRYU5XcGtTRjBuVDU3RUJ4OThnTVRFUkUvVGNSR1paclBaNWdIdzF1WE1pWWlJaU9ncThBeDV4UkdiemJiUTVYSzFCREFMUU1IYXRXc1JGUldGaElRRUZCUVVWRm9oRG9jRFM1Y3V4Uk5QUElIRXhFU0lTS0d1NisvbTV1WTJ0OWxzOFdBWUp5SWlJaklNQTNrRlMwbEpPV08xV3NmcnVuNlhpS3dwS0NoQWZIdzhvcU9qc1huelpvaFVYQllXRWZ6blAvOUJuejU5TUd2V0xNK1BURGVZVENhejNXNGZtWjZlbmx0aEd5Y2lJaUtpVW1HWGxVcGl0OXQvQTlBalBEeThrOGxraWp0MjdGajRoQWtUWUxGWUVCc2JpenZ2dk5PcjIvdmxsMThRRnhlSDc3Nzd6dFAwazY3ck1YYTdmYjFYTjBSRVJFUkU1Y0pBWHNtU2s1TzNBdERNWnZNd3BkUVVtODNXYU1DQUFZaUtpc0xRb1VQUm9FR0RjcTAvSnljSEN4Y3V4TktsU3lFaUVKR1RJdkttM1c2UEErRDJ5b01nSWlJaUlxOWhseFZqNkhhN2ZmN3AwNmRiaU1nN3VxNDdWcTVjaWFpb0tDeGV2QmdPaCtPcVYraDBPcEdZbUlnZVBYcGd5WklsRUJFbmdBVU9oNk9GM1c2ZkJZWnhJaUlpSXAvRVFHNmc5UFQwWEp2Tk5scEUyb2pJVi9uNStaZ3padzU2OWVxRjdkdTNsNnAvdVlqZysrKy9SLy8rL2ZIbW0yL2k5T25UQUxEVjZYUkdXSzNXRjlMUzBrNVcrQU1oSWlJaW9qSmpseFVmWUxmYmZ3YlFUZE8wUjBSazl1SERoMXVOSFRzVzdkcTFRMHhNREpvM2IxN2ljb2NPSFVKY1hCeTJiOS91YVRvQVlJTFZhbDFaU2FVVEVSRVJVVGt4a1BzUXE5WDZOWUJONGVIaG93SUNBaWJ0M3IyN2Z2LysvZEc3ZDI4TUdUSUUxMTEzSFFBZ056Y1hDUWtKV0xSb2tlY3FvS2QwWFo5aHQ5dG5BSEFaK0JDSWlJaUk2Q294a1BzZWQzSnljbHpidG0wVEFnTUQvNm5yK3ZQTGxpMnJzWDc5ZWd3ZE9oUkJRVUY0NzczM2tKT1RBd0F1RVZuc2Ryc25wS1NrWkJwZE9CRVJFUkZkUFFaeUg1V2FtcG9OWUxqRllva0g4RTVlWHQ3ZlpzK2VYVFJkUkhhYVRLWlJWcXZWYWxpUlJFUkVSRlJ1RE9RK3ptYXo3UVh3a01WaWVWd3BOVU5FZ2dCTXN0bHNTNDJ1allpSWlJaktqNk9zK0FtYnpmWUZnRHVVVXJjeGpCTVJFUkZWSFF6a1JFUkVSRVFHWWlBbklpSWlJaklRQXprUkVSRVJrWUVZeUltSWlJaUlETVJBVGtSRVJFUmtJQVp5SWlJaUlpSURNWkFURVJFUkVSbUlnWnlJaUlpSXlFQU01RVJFUkVSRUJnbzB1Z0FxbVlqSTVTWmZibG1sbFBKeU9VUkVSRVJVUVhpR25JaUlpSWpJUUF6a1JFUkVSRVFHWWlBbklpSWlJaklRKzVEN2liLzg1Uys0OGNZYlM1eDIrUEJoL1BEREQ1VmNFUkVSRVJGNUF3TzVuNmhSb3diV3JGbFQ0clI3NzcyM2txc2hJaUlpSW05aElQY1RUcWNUZmZyMHVlUTBJaUlpSXZKUERPUitva2FOR2xpK2ZIbUowM2lHbklpSWlNaC9NWkQ3Q2FmVGlTZWVlT0tTMDRpSWlJaklQekdRKzRtNWMrZml2dnZ1SzNIYXpwMDdLN2thSWlJaUl2SVdCbklmOXZQUFAyUFVxRkVsVHN2TXpFU2pSbzB1YXYvcXE2OHF1aXdpSWlJaThpSUdjaC9Xb2tXTG9vQzlldlZxMUt0WEQvZmZmei9jYmpmYXRXdkg4RTEreldLeHpESzZCaUlpSWwvQVFPNEhUcDQ4aWZqNGVFeWRPclZZKzRWOXl2djA2WU9ubm5xcU1rc2pLb3Q4QUNGS3FSaWpDeUVpSXZJRkRPUStMamMzRnpFeE1iajc3cnNSRnhlSHJLd3NkT2pRQVFBdU9TNDVrUy9UZFQxU0tYVlBXWmRYU3MzMlpqMUVSRVJHVTBZWFFDVVRFVWxMUzhPRUNSUFFvVU1IdlBUU1Mvajk5OS94MFVjZklTa3BDVmxaV2FoZHV6Wk1KaE5FQkxxdXcrVnlZY2VPSFZCSzhYV2xLa3ZUTkRsMzgxV3IxZnFhb2NVUUVSRlIxU1VpY3ViTUdkbXhZNGRjaXE3cjRuYTd4ZWwwaXRQcEZKZkxKU0lpVjE0N2tmL1NORTNPL1p0aWRDMUVSRVRld0M0clBpd2tKS1NvZTBwSmxGSlFTc0ZrTWxWaVZVUkVSRVRrVFV4eVJFUkVSRVFHNGhseUgxVlNQM0JQMzFtcjFjbys0a1JFUkVSVkJNK1FFeEVSRVJFWmlJR2NpSWlJaU1oQURPUkVSRVJFUkFaaUlDY2lJaUlpTWhBRE9SRVJFUkdSZ1JqSWlZaUlpSWdNeEVCT1JFUkVSR1FnQm5JaUlpSWlJZ014a0JNUkVSRVJHWWhYNnZSaG1xYTlBdUNORXRyRmMxdEUzcmZaYk1NcnRUQWlJaUlpOGhxZUlmZGh1cTUvZWFWNTNHNzNrc3FvaFlpSWlJZ3FCZ081RDdQYjdYWUF2MTlxdW9nY1MwbEoyVkdKSlJFUkVSR1JsekdRK3poZDF6Kzl6T1N2SzYwUUlpSWlJcW9RRE9TKzc1TGRWa1JrZVdVV1FrUkVSRVRleDBEdTQreDIreTRBSjBxWWxHTzMyM21HbklpSWlNalBNWkQ3UGhHUnBTVzBid1NnVjNZeFJFUkVST1JkRE9SK1FDbTErc0kyRWZuY2lGcUlpSWlJeUxzWXlQMkExV3JkSVNKNTV6WGxPeHlPTHd3cmlJaUlpSWk4aG9IY1B6Z0JMUFBjRVpGdjB0TFNIQWJXUTBSRVJFUmV3a0R1Sjg3dnRsSlNGeFlpSWlJaThrOE01SDRpTXpOek00QUNBQTZYeThYaERvbUlpSWlxQ0FaeVA1R1JrWEVXd0JjaXNqMGxKZVdNMGZVUUVSRVJrWGNFR2wwQWxaNklMQmVSeGtiWFFVUkVSRVRlVTZVRHVjVmlzU21sekViWDRTMGlBcVVVTkUxNzEraGF2R3lmMVdxOXkrZ2lpSWlJaUl4UXBRTjVWUXJqQUtDVU1ycUVpbktuMFFVUUVSRVJHYVZLQjNLUHBLUWtvMHVnUzRpSWlEQzZCQ0lpSWlKRDhVZWRSRVJFUkVRR1lpQW5JaUlpSWpJUUF6a1JFUkVSa1lFWXlJbUlpSWlJRE1SQVRrUkVSRVJrSUFaeUlpSWlJaUlETVpBVEVSRVJFUm1JZ1p5SWlJaUl5RUFNNUVSRVJFUkVCbUlnSnlJaUlpSXlFQU01RVJFUkVaR0JHTWlKaUlpSWlBekVRRTVFUkVSRVpDQUdjaDkyN05neC9OLy8vUjhlZXVnaDNIMzMzWGpnZ1Fmdy92dnZWOGkydG16WmdtZWVlUVpIang3RjQ0OC9qdjM3OTFmSWRvaUlpSWlvT0FaeUgzRG8wQ0ZFUlVYQjRYQVV0YmxjTGd3Wk1nVDE2dFhEc21YTHNHdlhMaVFrSktCdDI3WmUzMzVPVGc1ZWYvMTFUSm8wQ1UyYU5NSFFvVU14ZWZKazZMcnU5VzBSRVJFUlVYRU01RDdnMUtsVE9IVG9VTEcyQXdjTzRQRGh3eGc0Y0NEcTE2K1B3TUJBM0hiYmJianZ2dnU4dnYzRml4ZWpUWnMydU9PT093QUFYYnQyUlg1K1BqWnUzT2oxYlJFUkVSRlJjUXprWHBDVGs0T1ltQmpjZSsrOTZONjlPejcrK0dORVJFUVVuZkYyT0J5WU1XTUdPblhxaEE0ZE91Q1ZWMTVCWGw1ZTBmS0RCZzBDQU54Nzc3MklpSWdBQUZ4Ly9mVUlEZzdHTysrOGcvejgvR0xiTzNueUpOcTNiNCtkTzNjV3RSVVVGT0QrKysvSHJsMjdrSnFhaW9pSUNLeGR1eGFSa1pIbzBxVUxkdS9lamNXTEY2TlRwMDU0K09HSHNYMzc5cUpsTjJ6WWdJY2ZmcmpvdnNsa1F1Zk9uYkZod3dhdlAxZEVSRVJFVkJ3RHVSZE1tVElGcDArZnh0cTFhL0h4eHg5ang0NGR4YWEvL3ZycjJMZHZILzc5NzM5ajNicDF5TTdPeHV6WnM0dW1KeVFrQUFCMjdkcUZwS1FrQUVDZE9uVXdmZnAwYk4rK0hZOC8vamcrL3Zqam9tQmVyMTQ5ZE9yVUNWOSsrV1hST2padjNveTZkZXVpZmZ2MlJXM3A2ZWxZdlhvMTJyZHZqMG1USnVIZ3dZTll2MzQ5SG56d1FjeVpNd2ZBbitIKzhPSERhTldxVmJHYVc3ZHVqZFRVVk84OVNVUkVSRVJVSWdieWNzck96c1ovL3ZNZmpCNDlHZzBhTkVERGhnMHhaTWlRWXRPLy9QSkxUSnc0RVkwYk4wYmR1blV4WU1BQWJONjgrWXJyN3RDaEE5YXNXWU5ldlhyaDAwOC9SYTlldllwK2JObXJWeTlzMjdhdEtLU3ZYYnNXMGRIUlVFb1ZMZCszYjErRWhJU2dXN2R1T0hueUpBWU5Hb1NRa0JCMDZkSUZ2Ly8rTzl4dU56SXpNd0VBRFJzMkxMYnRoZzBiSWpzN0d5NlhxOXpQRVJFUkVSRmRHZ041T1IwOWVoUUFjTXN0dHhTMWhZYUdGcHN1SXVqZnZ6OGlJaUlRRVJHQlVhTkc0Y3laTTNBNm5WZGNmMmhvS0lZTkc0WXZ2dmdDdDk1NksxNTU1UlVBUUVSRUJLNi8vbnBzMmJJRlI0NGNRWEp5TXA1NDRvbGl5OWF0V3hjQUVCSVNBZ0JvMEtBQkFLQm16Wm9BQUxmYkRSRUJnR0pCL3Z6N251bEVSRVJFVkRFQ2pTN0EzMTF6elRVQWdNek16S0xieDQ0ZEs1cGVyMTQ5QU1ENjlldlJwRW1UTW0rblRwMDZlUGJaWnpGOCtIRG91ZzZUeVlSZXZYcGgvZnIxT0hMa0NEcDM3b3pycnJ2dXF0ZnJDZWxaV1ZuRlBraWNPSEVDZGVyVVFZMGFOY3BjTXhFUkVSRmRHYytRbDlOTk45MkUyMisvSGZIeDhjak56Y1hodzRmeDZhZWZGazF2M0xneE5FM0RyRm16Y096WU1iamRidXpmdngrN2QrOHVtcWRPblRvQUFMdmRqdHpjWEFEQXp6Ly9qQVVMRnVEUW9VTnd1OTNJeXNyQ3FsV3IwSzVkTzVoTWY3NXNqejc2S1BiczJZTTFhOWFnWjgrZVphcS9ZY09HYU5Tb0VmYnUzVnVzZmUvZXZXamR1bldaMWtsRVJFUkVwY2RBN2dYVHAwOUhWbFlXSWlNak1YSGlSRVJGUlFFQUFnTURpNlo3em1qZmQ5OTllUFhWVjR0MUJibmxsbHNRSFIyTjBhTkhGd1hyT25YcUlDa3BDUU1IRGtUNzl1M3gxRk5Qb1hidDJuanp6VGVMbGdzTkRVV25UcDFRcTFZdGFKcFc1dm9qSXlQeHpUZmZGTjBYRVd6WnNnV1JrWkZsWGljUkVSRVJFVFJORTAzVHBMSjk4Y1VYMHJWcjEwclpWdCsrZldYcDBxWGxXc2VKRXlma2dRY2VrUFQwZEJFUjJiQmhnMFJGUlluRDRmQkdpWmZsZVkyTTNsZklmM2oyR1UzVHBoaGRDeEVSa1Rmd0RMa1hiTm15QlljUEg0YmI3Y2FlUFh2dzRZY2ZYdlFEUzI4N2Rlb1VsaTlmanF5c0xEeisrT1BsV2xmOSt2VXhhZElrVEpzMkRjZVBIOGY4K2ZQeHhodHZzUDg0RVJFUlVTWGdqenE5NE9EQmc1Z3hZd2F5czdQUm9FRURQUGJZWXhnOGVIQ0Zidk9SUng1Qmt5Wk5NR2ZPbktKUlZNcmo0WWNmTHJvNDBPclZxOHU5UGlJaUlpSXFIUVp5TDNqMjJXZng3TFBQVnVvMmQrM2FWYW5iSXlJaUlxS0t3UzRyUkVSRVJFUUdZaUFuSWlJaUlqSVFBemtSRVJFUmtZRVl5SW1JaUlpSURNUkFUa1JFUkVSa0lBWnlJaUlpSWlJRE1aQVRFUkVSRVJtSWdaeUlpSWlJeUVBTTVFUkVSRVJFQm1JZ0p5SWlJaUl5RUFNNUVSRVJFWkdCQW8wdW9ESnMzYnJWNkJLSWlJaUlpRXBVMVFPNUMwQmdiR3lzMFhYUTVibU1Mb0NJaUlqSUtGVTlrSThBME0zb0l1anlSR1NIMFRVUUVSRVJHYVZLQjNLcjFib0F3QUtqNi9BV1RkTUVBS3hXcXpLNkZpSWlJaUx5RHY2b2s0aUlpSWpJUUF6a1JFUkVSRVFHWWlBbklpSWlJaklRQXprUkVSRVJrWUVZeUltSWlJaUlERlNsUjFraEtvdXdzTEI3QWdNREh6RzZEcnFpRUtNTElDSWk4Z1lHY3FJTEJBWUdiZ1ZReStnNjZJb2lqQzZBaUlqSUd4aklpUzdtQ2VPdkdsa0VYZEtyQUtDVUNqQzREaUlpSXE5Z0lDZTZCS3ZWK3ByUk5kREZORTE3MWVnYWlJaUl2SWsvNmlRaUlpSWlNaEFET1JFUkVSR1JnUmpJaVlpSWlJZ014RUJPUkVSRVJHUWcvcWpUaDVuTjVpZE1KdE5URjdacm1yYmNjMXRFdnJiWmJCOVhibVZFUkVSRTVDME01RDVNMS9XakpwT3Bkd21UaXRxVVVnc3JzU1FpSWlJaThqSjJXZkZoS1NrcC93Tnc5REt6WkZtdDFrMlZWUThSRVJFUmVSOER1Vy9UUldUSnBTYUt5QVlBZWlYV1EwUkVSRVJleGtEdTQ1UlNxeTh6ZVZtbEZVSkVSRVJFRllLQjNNZFpyZFpkQUxKS21KUmpzOW0rcXV4NmlJaUlpTWk3R01oOW53dkF2eTlzRkpGdkFEZ3J2eHdpSWlJaThpWUdjajhnSXF0S2FGdGUwcnhFUkVSRTVGODQ3S0VmY0RnY08ycldySGtLd0xVQUlDSjVlWGw1WHhoY0ZsR2xDQThQbjJVeW1VWXBwWXExNjdyK2dLWnBEZ0FRa2RNT2grT1d0TFMwUEVPS0pDSWlLZ2VlSWZjRGFXbHBEZ0RubnhIZm5KNmVYbWhVUFVTVmJLOVNxZ1lBeno4QWdQb3pvZGNBVUVNcGRRM0RPQkVSK1NzR2N2K3g4cnpiS3d5cmdxaVNKU2NuZndwQUxqZlB1ZDlVRUJFUitTVUdjaitSbVpuNXJZamtBVGpyZHJ0WFhuRUJvcXJEcGV2Nno1ZWJ3ZUZ3L0xPeWlpRWlJdkkyQm5JL2taR1JjUmJBS2hIWmxwS1Njc2JvZW9ncWs4bGtldWRTMDBURWtaYVd0ck15NnlFaUl2SW1CbkkvWWJGWTdnZlFRU24xWUhoNGVLVFI5UkJWSnF2VnV2QlMwM1JkLzdZeWF5RWlJdkkyQm5JZkZ4WVdkcHVtYWN1VlV0OHFwVzRUa1ZvQkFRRWJORTFiRnhZV2RvZlI5UkZWa2dJQUJ5OXNGQkVFQmdiT01xQWVJaUlpcjJFZzkxRjMzSEZIcU1WaWVTMHdNSEFmZ042MWF0WENvRUdETUd6WU1GeHp6VFVBOEdoZ1lHQ3FwbWt6MnJadGU1M0I1UkpWT0tYVXZCS2EzVWxKU1JzcnZSZ2lJaUl2WWlEM1BRSGg0ZUVEYXRldXZWOHA5UStsVkZDWExsMndjdVZLdlBqaWkzamhoUmV3ZXZWcWRPL2VIU2FUcVFhQThUVnExUGpaYkRZUEJoQmdkUEZFRmFXZ29PRDk4KytMQ0FCOFowdzFSRVJFM3FPdVBBdFZGazNUMm92SVhLVlVPd0JvMWFvVnhvOGZqN0N3c0JMbjM3OS9QNlpQbnc2NzNlNXBTdFYxZlpUZGJ0OVdPUlZYVFpxbUNRQllyVmIrZmZnWVRkTU9BN2dCK0RPUW0weW1xS1NrcE5VR2wwVkVSRlF1REJ3K29FMmJOamNGQlFYOUU4QUFBR2pZc0NGR2pCaUI3dDI3NDhLckUxNUlSTEJwMHliRXg4Zmpqei8rOERTdmREZ2NFL2JzMlhPZ1lpdXZtaGpJZlpmRllwbXNsSnAyN3E3YmFyWHlhc05FUk9UM0dEZ01GQllXVmpzd01IQU1nTWtBZ29PRGc5RzNiMSs4OE1JTENBNE92cXAxT1J3T0pDUWtZTkdpUmNqUHo0ZUlPRVJrWmw1ZTNvejA5UFRjQ25rQVZSUUR1ZTlxMnJScHZZWU5HMllwcGFEcittNjczWDZQMFRVUkVSR1ZGL3VRRzBPWnplYmVBUUVCK3dDOHJwUUs3dHk1TXhJVEV6RnExS2lyRHVNQUVCUVVoQmRlZUFHclZxM0NJNDg4QXBQSkZHUXltU2FGaG9iK2JMRlluZ0ZmYTZvQ01qSXlUZ0k0TGlKUVNyMXRkRDFFUkVUZXdET0FsYXh0MjdZUk5XclVlQnRBQndCbzJiSWxZbU5qRVJFUjRkWHRwS1dsWWViTW1VaE5UZlUwV1hWZGY5RnV0L05IY0ZmQU0rUyt6V3cydjY2VWlyWFpiRmYveVpXSWlNZ0hNWEJVa29pSWlPdDFYWittbEhvZUFPclZxNGRodzRZaE9qcjZpdjNFeTBwRThPV1hYK0xkZDkvRnNXUEhQRzFMQWJ4c3M5a3VHdE9aL2xSVkE3bW1hWnNCZERhNkRtL1FkUjBtay85LzZTTWl1MjAyRzd2ZEVCRlZjMVVxY1BpaXBrMmIxbXJRb01GSWs4azBCVUR0b0tBZzlPN2RHOE9HRFVOSVNFaWwxRkJRVUlDRkN4ZGl5WklsS0Nnb0FJQUNFWG5UN1hiUFRrbEpPVk1wUmZpUktoekl4ZWdhNkdKVmJUOGpJcUtyeHdOQnhWRm1zL2x4cFZTY1V1bzJBT2pZc1NOaVkyUFJ0R2xUUXdvNmR1d1lacytlamMyYk4zdWEvaENSR0p2TnRnd0F3OW81VlQyUUp5VWxHVjBLQVVYZDFLcmFma1pFUkZlUFE0WlZnRFp0Mm9RRkJRWEY0VnozZ0diTm1pRW1KZ2J0MjdjM3RLN0dqUnRqeG93WnNOdnRtRFZyRm43ODhjY2JsRkpMTlUwYjdYYTdSeWNuSis4MnRFQWlJaUtpYW9pQjNJdkN3c0lhQlFZR1RoR1I0UUJVM2JwMU1XVElFUFRwMDhlbitydWF6V1o4K3VtbldMTm1EZDUvLzMyY09IR2l2Y2xrK3ErbWFaKzQzZTdKeWNuSmg0MnVrWWlJaUtpNjhKMlU2TWVhTjI5ZTAyS3hqQW9NREV3SE1DSW9LRWoxN3QwYnExZXZScjkrL1h3cWpIdVlUQ1pFUlVWaDFhcFZHREJnQUdyV3JLa0FEQW9JQ1BqSllyRzgxTFJwMDFwRzEwaEVSRVJVSGZoZVV2UXpack81VzJob2FJcFNhaTZBMFBidDIyUHAwcVdZT0hFaVFrTkRqUzd2aWtKQ1FqQjI3RmlzV0xFQ0R6endBQURVVmtxOTFhaFJvMzJhcGtVYlhSOFJFUkZSVmNjdUsyV2thZHBkQU9ZQWVBUUFicm5sRm93ZE94WWRPM1kwdHJBeXV1R0dHekJuemh6ODczLy93K3pacy9Ienp6L2ZER0NGcG1uYjNXNzNtT1RrWkp2Uk5SSVJFUkZWUlR4RGZwVmF0MjVkejJ3Mnp4R1JQUUFlQ1EwTnhlalJvL0g1NTUvN2JSZy8zOTEzMzQwbFM1YmdwWmRld25YWFhRY0E5NXRNcGg4c0ZzdjdyVnUzYm1KMGZVUkVSRVJWRFFONUtVVkVSTlN3V0N6RGdvS0MwazBtMDlqQXdFQlRqeDQ5c0diTkdqenp6RE1JQ0Fnd3VrU3ZNWmxNNk5PbkQxYXZYbzIrZmZ1aVJvMGFKcVhVMEpvMWErN1hORzFNOCtiTmF4cGQ0LzlqNzg3am9xai9QNEMvUHJNTElnb3BpbUtwbFptV0tPd01hVnFlbUppMzRGRWVQN1hVUE5OU002L3l6cndQUFBMcmtWbDRpeEJxbWFsZDVyY0RGa1hOUE1vODhnYThDSUhkeisrUDNQMkNMZ3E2TUF1OG5vK0hEMmMvbjVuNXZIZjV6T3g3Wmo0elMwUkVSRlJZTUNIUEFWVlZYN0phcldZaHhCSWhST25ubm5zT0VSRVJlTys5OS9ESUkwaURBak1BQUNBQVNVUkJWSS9vSFY2ZUtWbXlKRWFPSEltTkd6ZmloUmRlQUFBdkFITzl2YjBQQlFZR3R0WTVQQ0lpSXFKQ2dXUEk3OEZrTWowdGhKZ2xoR2dMQUk4OTloamVldXN0QkFjWGlsOGZ6N0hLbFNzalBEd2NQLzc0SStiTW1ZTS8vL3p6S1lQQkVLT3E2azZMeFRMc3dJRURCL1dPa1lpSWlLaWdZa0x1Z01sa0tpV0VHQ1dFR0E3QVdLSkVDZlRzMlJNOWUvYUUwVmgwUDdJWFhuZ0J6ei8vUE5hdVhZdVZLMWZpNnRXcnpZeEdZN3lxcW90djNydzU2ZWpSbzVmMWpwR0lpSWlvb09HUWxheU1xcXErcmlqS01TSEV1NHFpR0Z1M2JvMm9xQ2owN3QyN1NDZmpOZ2FEQWQyN2QwZFVWQlE2ZE9nQWc4RmdFRUs4V2JKa3lXTW1rMmtnQURlOVl5UWlJaUlxU0ppUTM2YXFha05WVlg4UlFxd0FVRFl3TUJDclY2L0d4SWtUNGVQam8zZDRMc2ZiMnh0anhvekJ1blhyVUx0MmJRQW9wU2pLSWszVEVnSURBMFAwam8rSWlJaW9vQ2p5cDN3REFnS2VOQnFOMHdGMEFnQS9Qeis4K2VhYmFONjhPWVFRT2tmbitxcFVxWUlsUzViZzIyKy94Yng1ODNENjlPbnFCb05oaDZacDJ6SXlNb1lmT0hEZ2Q3MWpKQ0lpSW5KbFJmWU1lZlhxMWIxVVZaMW9OQnFQQU9oVXZIaHg5TzNiRjF1MmJNSExMNy9NWkR3WGhCQm8zTGd4Tm03Y2lNR0RCNk5reVpJQTBNcG9OQ1pvbWphalZxMWFwZldPa1lpSWlNaFZGY1dFM0JBWUdOaTlSSWtTUjRVUTd3c2gzSnMzYjQ3SXlFajA3OThmN3U3dWVzZFhZTG01dWVHMTExNURWRlFVMnJScEEwVlIzQUM4NCtibWRzeGtNdlVCVUhnZTFrNUVSRVRrSkVVcUlkYzByYTZxcWo4YURJWlBBZmpWcUZFREsxZXV4QWNmZklCeTVjcnBIVjZoVWJwMGFVeVlNQUVSRVJFd21Vd0FVRVpSbEdXYXBwbE5KbE5qbmNNaklpSWljaWxGWWd4NXpabzFLN203dTM4QW9Mc1FBcjYrdmhnNGNDRGF0R25Eb1NsNXFGcTFhbGkrZkRsMjd0eUo4UEJ3L1AzMzM3VVVSZG1qYVZwa1dscmF5SU1IRDU3UU84YmNrbExLQjExV3NMTVJFVDIwaDlrUFB3anV1eWsvRk9vejVBRUJBU1UwVFJ2cjd1NStGRUIzRHc4UDlPelpFMUZSVVdqYnRpMlQ4WHdnaEVCSVNBZzJiOTZNZnYzNndkUFRFd0RDM056Y0RwdE1waWxWcTFiMTFqdEdJaUlpSWowVjFvUmNtRXltVGdhRDRRaUFLVUlJaitEZ1lHemF0QWxEaGd5Qmg0ZUgzdkVWT2U3dTduampqVGZzTjgwcWl1S3VLTXBZTHkrdlk2cXE5a0RoN1l0RVJFUkU5MVRva3FCYXRXb0ZhWnIybmFJb0c0UVFGYXRWcTRhbFM1ZGk1c3lacUZDaFFyN0VrSkNRZ0tDZ0lLU2twT1JMZXc4amM2eFhybHhCMjdadGNmVG8wV3pyQnd3WWdIcjE2cUZObXpiNDczLy9tK3YyeXBZdGk2bFRwK0tUVHo1QnJWcTFJSVFvSjRUNFJOTzBYMHdtMHd2T2ZHK0ZsYXFxVFZWVmJZUWlNdVRNV1hidjNvMGVQWHJnL1BuemQvWHpncVJtelpxVk5FM3JwM2NjUks3bSt2WHJHRGx5NUQzbnVYbnpKbjc0NFljc1pURXhNUTZuaWZKVG9mbENEd29LcW1DMVdpY0xJWG9EZ0krUEQvcjM3NCt3c0xBSEhwcHk2dFFwREIwNkZPdlhyeThTVDE4cFU2WU0rdlhyaDNIanhtSGR1blZRbEt6SGE1Y3ZYMFpZV0JqbXpwMkxoUXNYWXNLRUNmanl5eThmcUMxL2YzOTgvUEhIMkw1OU94WXRXb1FMRnk1b2lxTHNWVlYxTFlEUlpyUDVMeWU4cFR3VEhCeDhWOW1OR3pmZzd1NStWMThKRFEzRm0yKys2Y3ptV3dnaGhxdXFtZ2hnUFlESTY5ZXZmMy84K1BGYnpteWtNRWxPVHNhVUtWT3daTWtTK1BuNTNiT2Z1Nktnb0tDbnJGWnJLeUZFVndEUDN5NWVxbWRNUkhwTFMwdkxzcjlOUzB2RHJsMjc3am5QOTk5L2ozMzc5cUYrL2ZyMnNnOCsrQUJ0MnJTNWE1b29QeFg0aEx4aXhZckZ5NVl0TzFoS09WNElVY0xkM1IyZE9uVkMvLzc5YmVPVkg5alZxMWR4NnRRcEowWHFtb1FRVUJURmZ0RFNva1VMTEZteUJGOTk5Wlg5ZWV5Mit1clZxNk42OWVvQWdNYU5HMlBkdW5Xd1dxMFBuTkFJSWRDcVZTczBiZG9VSzFhc3dKbzFhNUNhbXRvRlFLaXFxdE1zRnN2c0F3Y08zSFRXZTNXbTNidDNaM2tkR1JtSmlJZ0lMRnUyTE45KzJWVUk0UU5nQUlBQjN0N2UxMVJWM1NTbDNIeng0c1Z2L3Y3N2I5ZS9QSk9QSWlJaVVMTm1UWHYvdmJPZnV5Sk4wNTYxV3EydGhSQmRwWlFtM3ZOQ2xGVzlldld3YTljdWxDcFZLc2Z6eE1URTRQZmZmMGU3ZHUxUXUzWnQvUExMTDBoUFQwZTdkdTBBSU10MGRIUjAzcjhKb3R0Yy85VFFQUVFHQmpiMzlmVTlwQ2pLREFBbEdqUm9nSTBiTjJMWXNHRVBuWXdEUUs5ZXZRRDh1MEVIQlFYWnk5UFQwN0Y0OFdLMGJ0MGF6ei8vUEZxMmJJbGx5NWJCYXJVNlhNL0NoUXNSRWhLQzA2ZFBBL2ozaUgzR2pCbG8wcVFKNnRldmp6Rmp4dURHalJzQS9qZEU1S2VmZmtMWHJsMVJ0MjVkZE83Y0diLzk5dHREdng5SGF0YXNpVjkrK1FYRml4Y0hBQ2lLZ3VEZ1lPellzY05odmMwMzMzeURHalZxT09Yc29vZUhCd1lOR29USXlFZzBiZG9VQUR5RUVCT05SdVBSd01EQTBJZHVJQS9kdW5VTDA2Wk53NlpObTNEeTVFbkV4TVJnNU1pUmVneUg4QlpDdks0b3lqWS9QNytMbXFaOVpqS1oybGV2WHQwcnZ3TnhKQ2Q5L3ZQUFAwZHdjREJtelpybHNBeTQvN2FYM1hJN2R1eEFzMmJON1BIYzJjOWRoYVpwQVpxbWpkVTA3VENBdzRxaXpCQkNtUFNPaTZnd09IejRNQzVjdUlCdDI3Wmg0OGFOR0R0MkxLS2pvK0htNW9ibzZPaTdwb255VTRFK1E2NG95aVloUkVrQUdEQmdBUHIwNmVQVTlhOWF0UXE5ZXZYQ3ZuMzdzbHp5bWpwMUtnNGZQb3c1YythZ1NwVXFPSHo0TUVhTkdvV01qQXdNR0RBZ3l6bzJiTmlBeU1oSUxGdTJESlVxVlFJQVRKa3lCV2ZPbk1HNmRldFFyRmd4akI0OUdyTm56OGI0OGVQdHkwVkdSbUxCZ2dWd2QzZkh1SEhqTUhueVpLeFpzd1lBc0duVEpreWJOczFoek45ODh3Mjh2THh5TmQrZC9QMzlzWDM3OW13L2wyKy8vUmFiTjIvRzh1WExzNTNuUVpRdlh4NHpac3pBaGcwYk1IMzZkQUI0MUdBd2ZLYXFxb2NRd25yN1VWZFdJWVFWZ08yZmxGSmFNNWRMS2VYdCtlOHF1ejF0SzVlWjU4bTBQZ2dob0duYXZ0dnJ0cTh2Yzd3Ly9mUVRwaytmRG45L2Y2eFlzUUwxNjlkSGx5NWRzSFhyVmd3ZE9oUUJBUUVZTkdnUUtsZXVEQURRTk8xVDIvcHM3VHFLMmZaZXJGYXJ0TTJUcVZ3Q2VQRStIMlVKQU4wVVJlbFdva1NKVkZWVnQwb3BOempoVC9UQWN0TG5mL3JwSjhURXhFQktpVC8vL1BPdU1pRG4yMTdtNVJJVEUzSDI3Rm5VcUZFalMwejM2K2Y1UmRPMElDbGxXeUZFTndCUDVYUTVrOGswTkEvRElpcFVyRllyUHZ6d1E3UnMyUkpuenB3QkFGU3FWQ2xIdzFHTDZyWW1oTGhsc1ZnK2RkVXIxWVZOZ1U3SUFid0JZQmFBUjVjc1dZSXpaODVnNE1DQmVmb2pQOG5KeWRpNmRTdFdyRmlCYXRXcUFRQUNBZ0xRdjM5L2hJZUhaMGtLZHUvZWpjV0xGMlBSb2tWNDZxbC92MmVUa3BLd2ZmdDJyRm16QnVYTGx3Y0FkTy9lSGFOSGo4NlNuQXdlUEJobHk1WUZBTHo2NnFzWU1tU0lmWGhJeDQ0ZDBiRmp4L3ZHbXRQNTd1VHI2NHVrcENSa1pHVEFhTXphUlZKVFV6Rng0a1FNSGp3WS92Nyt1VjczdlNRbUptTHAwcVhZdEdtVHJlaVMxV29kSjRSWUFzQ1EzYk5nN3l5MnZjNWNucE5wQjJWMUhjMzc1NTkvWXViTW1UaHg0Z1JHakJpUjVjeXJ3V0JBV0ZnWVdyWnNpUlVyVnFCcjE2N28wS0VEM243N2JlRDJjL0J6R25QbXF3OFBPbHhCU3FuY0h0cmk5MEFyY0lLYzl2a2VQWHFnUklrU1daYk5YSmFiYlMvemNrZU9IQUh3YjcvTzdGNzlQRDlaTEJadlJWRWVsVko2NU9idnJDakt2RHdNaTZoQWFOR2l4VjFsOWVyVnU2dE1VUlRVcTFjUGp6enlDTHAyN1lyYXRXdGozNzU5cUZDaEFzcVVLWVBXclZzRFFKYnBxVk9uSWpBd3NFaHZhd2FEb1JTQUQvV09veWdvMEFtNTJXeGVHeEFROExuUmFKd0FZSEJNVEl6SHpwMDcwYmR2WDd6NjZxdDU4bmpEYytmT1FVcUpLbFdxWkNtdlhMa3lFaE1Uc3d4Ym1UOS9Qa0pDUXJJa3J1ZlBuNGVVRWwyNmRMbHIzZW5wNmZicE1tWEsyS2U5dkx3Z3BVUkdSa2ErM0Z4cVN3b2MvZmJDeVpNbmNmWHFWYWZlOUpLV2xvYk5temRqOGVMRlNFbEpnWlR5bHBSeStZMGJOOFljUDM3OEdvRC8yRUlEb0FRRkJTbFhyMTVWVWxOVGxmTGx5NHZVMUZUbDFxMWJTc21TSlpYMDlIVEZZckdJNHNXTEsrbnA2VXF4WXNXVWpJd01SVW9wM056Y0ZJdkZvbGdzRnNYTnpVMnhXcTNDYXJVcVJxTlJzVmdzaXRGb1ZLeFdxeUtFaUwvOTNtdGJyVlpGU3FrWURBWWhwVlFBL1BESUk0OUEwelRNbWpVcnk5Q294bzBiMno4NzJ6Q2MxcTFiSXpZMjF2WjVkcEZTS29xaUtGSktrV2xhdVQwdE1rM2J5b1Z0V2dpaDNJNmhsUkNpd1QwKzBuOEFmQXZnTjR2RnN2WEFnUU83QVVEVHRBVk8rNlBsUWs3N2ZNV0tGZStxejF5V20yMHY4M0syZnB6ZFFWQSsvOGJJWGZidjM3OEh3QjRBUXRPME9WSktMd0JOaFJCUDNHZlJJcHNrVUpIM0ZnRDd2dFhteXBVckNBa0p3YjU5Kyt4bG1ZZWIyZzdhRnkxYWhJVUxGK2FtdmFLNHJUVUVvQUVvZnI4WnlUa0tkRUlPQUxjdnBieGpNcGtXQ1NIbXBhYW10Z3NQRDhlR0RSc3dmUGh3QkFjSE8vVUhnR3huMmY3NjZ5L1VyRm5UWG43bXpCbVVMMTgreTFuTkR6LzhFRys5OVJhZWZ2cHBkT3JVQ1FEc04veHQyN1lOZm40UGR0SXlyNGVzWEw1OEdkN2UzbkJ6Yzd1cnpzL1BEeTFhdEhES3dZNlVFbnYzN3NXc1diUHM0K3NCN0ZBVTVhM1kyTmdqamhZQllJbU5qYlhZQ215WEhwMUowelFJSVJBWEYvZXJvM29mSHgvMDZkTUh0V3ZYdnVzemZPbWxsK3pUMTY5Zng5NjlleEVXRmdZQU1Kdk42NXdSbjZxcXZnQ3lKT1JTeXB0Q2lOMVdxM1Z6ZW5yNjVrT0hEdDF3Umx2T2tOTStmNStyRmJuYTlqSXZaN3ZTZE9YS2xTeC9yM3YxYzUzSXVMaTR0MjB2VkZWOVRnalJUVXJaVWdoUjdjNlpNODlMVk1TOEJkejlCQlZIWW1OamtaYVdCZ0QyTTkvWHIxOUg2OWF0c1d6Wk1vU0ZoZG1IazJaMit2UnBlMkpmRkxjMVZWVm5DU0UwQUZmMWpxV29LUEFKdVUxOGZQeEpBTzBEQXdPYktJb3k5OEtGQzRFalI0NkVxcW9ZTVdJRW5ubm1tVnl2MDl2YjI3WnVQUFBNTS9EMjlrYlpzbVhSdEdsVFRKMDZGWk1tVFVLVktsWHcyMisvNGFPUFBrS1BIajJ5TFAvc3M4OWkrdlRwR0Rac0dFcVVLSUdXTFZ1aWZQbnk5ck9yNzd6ekRzcVdMWXNUSjA0Z09Ua1pkZXJVeVZGY2VUMWs1ZkRodzlrT1J5bFZxaFNtVEptUzYzWGU2WTgvL3NEY3VYUHg0NDgvMm9wK3QxcXR3K1BqNDdjOTlNcnppZFZxeFpkZmZwbnRGMExtTXpONTVCcUFyNldVR3k5ZHVoUjk1c3laZi9LNndRZmhqRDRQSUZmYlhtYSt2cjRvVjY0Y0RoOCtqQ2VlZU1KZWZxOSs3Z3JNWnZPdkFINEY4SFpRVUZBdHE5WGFEVUJySVlUckJrMlVqM0x5bEpYazVHUTBiZG9Vc2JHeDJMcDFLNEIvSDF0cm13Yit2ZGZMMGJxSjhsT2hTY2h0YmwvKzFVd21VMzhoeEhpejJWeXVlL2Z1Q0EwTlJiOSsvZXhueTNMaThjY2ZSMWhZR0lZT0hZcVNKVXRpNTg2ZEFJQkpreVpoNGNLRkdEUm9FSktUazFHeFlrWDA2dFhMWWZMN3dnc3ZZTnk0Y1pnNGNTSThQVDNSdUhGalRKOCtIUjkrK0NFNmR1eUk5UFIwVktsU0JVT0h1c1k5STFKSzdONjlHNzE3OTNaWWYrSENCZlR2M3grYk4yOStvQ2VzSkNjblk4V0tGVmk3ZGkya2xKQlNKa29wcDhYSHg4OEZZTG52Q2dnQTlsbXQxdEQwOVBUdGh3NGRTdE03bUp4d1ZwL1B6YmFYV1VoSUNMNysrbXUwYk5rU3dQMzd1YXVKalkxTkFEQUt3S2pBd01CcWlxSjAwenNtb29Jc01URVJ4WW9WQXdCMDd0eFo1MmlJQ3JtcVZhdDZxNm82WDFYVlc1cW15ZnIxNjh2UFB2dE0zcnAxUzVKak8zYnNrS0dob1RJdExjMnA2MDFMUzVNYk4yNlVqUm8xa3BxbVNVM1QwalJOKzQrL3YzLytQTFE3RjI3SDUzQmdjZWIzcEduYVBmdlNuZlg1L1Q3dVpIdGZSZEhseTVkbG8wYU41UEhqeDZXVWVkZlBjK05lL1l5SXNwZDVHMHBLU3JKdlU1Y3ZYNzVySDVlVWxKU2x6R0t4eVByMTY4c1JJMGJJOVBSMFdiZHVYWWZiWitaeXZkK3ZIbFJWbmFWcG1sUlZkWmplc1JRVmhlNE1lV2EzYndnY2FqS1pGZ0tZbjVLUzBtTE9uRGxZdjM0OVJvd1lnUVlOR2poMWZIbEJsNVNVaE1XTEYyUGF0R2xPRzFjcnBjVFBQLytNbVRObjJoOWxCMkJQZW5yNjBJU0VoQVNuTktJajJ3OUlrR3NyVTZZTXhvNGRpOG1USjJQbXpKbE83K2RFcEkrY1BtWEY1dWpSbzdoMTZ4WjY5ZXBsZjdxUzdUNGZJajBWNm9UY0pqNCsvaGlBbHBxbXZTeWxuSDMyN05rYWI3LzlOdXJVcVlQaHc0ZWphdFdxZW9mb0VrcVhMbzJvcUNpbnJlL1VxVk9ZTzNjdXZ2dnVPMXZSQ1FBajQrTGlJcDNXaUk1c3c0K3llMlRlNk5HakM4VFBzaGNWelpvMXN6K2kwcG45bklqMGNlZFRWaHl4alNHM3FWS2xDc2FNR1pQbC9wSEl5THUva2ppR25QSmJVVHc5YkFnTURCeGlNQmpHQWlpaktBbzZkZXFFdm4zN29uVHAwbnJIVmloY3UzWU5xMWF0d3FlZmZtcDdGTjFWcTlVNkl6NCtmZ2FBREozRHV5L2JNSUs0dUxpN3RvK0h1WHlaM1hQVTg0dnRmZVhrUzR6eW51Mm1YMGY5aklpeTU4eGhKT2ZPblVPRkNoWHVXYTczdmxzUHQ1K3lNbHhLT2R4c05zL1JPNTZpb0NpZXZyUHMzNzkvYm5wNit0TlN5bytzVm12Nit2WHIwYjU5ZTZ4ZnZ6N0xjNUVwZHpJeU1oQVZGWVhRMEZCODhza25zRnF0R1ZMS1R6SXlNcXJGeDhkL2dBS1FqQk1SVWRIaEtCbS9WemxSWGlrU1ExWWNTVWhJU0FJd1FGWFZjQUFMYnR5NDBYVEdqQmxZdjM0OTNubm5IZFN0VzVmankzTklTZ216Mll5Wk0yZmk2TkdqdHJLOWlxSU1pWXVMaTlNNVBLY3FpbWRLaUloY0NmZkRWQmdWMllUY3htdzJId2J3a3FxcWJRSE0vT3V2djZvTkhqd1lMNzc0SW9ZTkc1Ymx1Y1YwdDdObnoyTCsvUG5ZdFdzWEFFQksrUmVBMFdhemVhMitrUkVSRVJFVkRFVnh5SXBEWnJQNWM3UFpYRk5LT1VwS21ieDM3MTUwN3R3WjgrYk53N1ZyMS9RT3orWGN2SGtUUzVZc1FWaFltQzBadnk2bG5KU1dsbGFOeVRnUkVSRlJ6akVoenlyZGJEWlB2M256NXRNQVByWllMSlpQUC8wVTdkdTN4NVl0VzVDUndTSFFGb3NGMjdadFEvdjI3YkY4K1hKa1pHUllwSlJycFpUUG1NM204UVhsaDJxSWlJaUlYQVVUY2dlT0hqMTZPUzR1N25VcFpSQ0E3NjlldllvcFU2YWdhOWV1K1BYWFgvVU9UemNIRGh4QXIxNjk4UDc3N3lNeE1SRlN5cDhCMURlYnpWM05adlBmZXNkSFJFUkVWQkFWK1RIazkySTJtL2NEYUdneW1Ub3BpdkxoaVJNbnF2VHIxdzlObWpUQjBLRkRVYWxTSmIxRHpCZm56NS9Id29VTDhjVVhYd0FBcEpSbnBaUmo0K1BqUDlFNU5DSWlJcUlDajJmSWN5QStQbjdqdFd2WGFrZ3B4d080dm1mUEhuVHMyQkdMRmkzQ2pSczM5QTR2ei96enp6OVlzV0lGUWtORGJjbDRpcFR5dzB1WExqM05aSnlJaUlqSU9aaVE1OUR4NDhkdm1jM21TYmR1M2FvR0lDSTlQZDI2Y3VWS3RHL2ZIbHUzYnJYOUFFNmhZTFZhOGRWWFh5RXNMQXlMRnkvR3JWdTNyRkxLelVLSVo4MW04K2d6Wjg3OG8zZU1SRVJFUklVRkUvSmNPblRvMFBtNHVManVBSjRIOE4ra3BDU01IejhlLy9kLy80ZjQrSGk5dzN0b2h3OGZScDgrZlRCNjlHaGN2SGdSQU13QW1wak41bzZ4c2JHbmRBNlBpSWlJcU5EaEdQSUhaRGFiZndWUVQ5TzA3Z0NtSGpseXBITHYzcjNSdkhsekRCNDhHSTgrK3FqZUllYktwVXVYc0dUSkVrUkhSOXVLemdNWUh4Y1g5eDhkd3lJaUlpSXE5SGlHL0NIRnhjVjlkdkhpeFdjQVRBVndjOGVPSGVqUW9RUCs4NS8vSUNVbFJlL3c3aXMxTlJXZmZQSUoycmR2YjB2Ry81RlN6c25JeUtqS1pKeUlpSWdvN3pFaGQ0SXpaODc4RXhjWE44NWlzVlFIc1BIV3JWdHk2ZEtsQ0EwTnhaZGZmdW1TNDh1bGxMRGRuTHBnd1FMODg4OC9Fa0JNZW5wNlRiUFpQUHpBZ1FNMzlZNlJpSWlJcUNoZ1F1NUUrL2Z2UHhzWEY5ZFpTdGtBd0srWEwxL0cyTEZqOGRwcnIrSGd3WU42aDJkMzlPaFI5Ty9mSHlOR2pNQzVjK2NBNEtDVXNubGNYRnpiaElTRVAvU09qNGlJaUtnbzRSanlQQkFmSDc4WFFCMVZWVjhYUWt3NmVQRGdvejE3OWtTYk5tMHdjT0JBbEN0WFRwZTRFaE1Uc1hUcFVtemF0TWxXZEVsS09kbHNOaThFSUhVSmlvaUlpS2lJNHhueXZDUE5adk9Lakl5TWFnQm1BVWlOaVlsQmFHZ29WcTFhaGRUVTFId0xKQzB0RFd2WHJrVzdkdTJ3YWRNbVNDbHZXYTNXUmRldVhhdHFOcHZEd1dTY2lJaUlTRGM4UTU3SGJvL0Zmc2RrTWkwU1FzeExUVTF0Rng0ZWpnMGJObUQ0OE9FSURnNkdFQ0pQMnBaU1l1L2V2WmcxYXhaT256NXRLOTZoS01wYnNiR3hSL0trVVhKNVFVRkJlb2RBUkVSRW1UQWh6eWZ4OGZFbkFiUVBEQXhzb2lqSzNBc1hMZ1NPSERrU3FxcGl4SWdSZU9hWlo1emEzaDkvL0lHNWMrZml4eDkvdEJYOWJyVmFoOGZIeDI5emFrTlVZRWdwZnhaQzFORTdEc3JDZFc0dUlTSWkzVEFoejJmNzkrL2ZBMEF6bVV6OWhSRGp6V1p6dWU3ZHV5TTBOQlQ5K3ZWRDJiSmxIMnI5eWNuSldMRmlCZGF1WFFzcEphU1VpVkxLYWZIeDhYTUJXSnp5SnFoQU1wdk56K3NkZ3pOb21oWmtzVmk4YjI5TFJFUkVCUjdIa092REdoOGZ2L2o2OWV0UFN5a1hXSzNXdE1qSVNJU0doaUlpSWdKcGFXbTVYbUY2ZWpvMmJkcUU5dTNiWTgyYU5aQlNwZ05ZbHBhVzluUjhmUHdzTUJtblFrSksyVlpSbEs1NngwRkVST1FzVE1oMWRQejQ4V3RtczNtb2xMS21sUEtMbEpRVXpKa3pCeDA3ZHNSMzMzMEhLZTkvcjZXVUVqLzk5Qk82ZE9tQ2FkT200ZnIxNndDd0p6MDlQU2d1THU2TlE0Y09KZWI1R3lIS1IwS0k3Z0JhQU1pYm15K0lpSWp5R1JOeUZ4QWZIMy9NYkRhM0JOQkNTbm40N05temVQdnR0ekZ3NEVBY1AzNDgyK1ZPblRxRlljT0dZZURBZ2Zqenp6OEI0QVNBRG5GeGNjRUpDUWtKK1JRK1ViN1JOQzBBUUJVaHhHTW1rK2tGdmVNaElpSnlCaWJrTGlRdUx1NUxzOWtjWUxGWWhnRzQ4dlBQUDZOTGx5NllNV01Ha3BLUzdQTmR1M1lOQ3hZc1FJY09IZkRkZDk4QndGV3IxVG8yTGk3dW1iaTR1RWk5NGlmS0IyMXNFeHkyUWtSRWhRVnY2blE5bHYzNzk4K3RWYXZXS3FQUitJSFZhdTI5ZnYxNnQyM2J0cUZmdjM1d2QzZkhraVZMa0p5Y0RBQVpVc29JaThVeThzQ0JBeGYxRHB3b0gzU3pUVWdwVytvWkNCRVJrYk13SVhkUkNRa0pTUUFHcUtvYURtREJqUnMzbXM2ZVBkdGVMNlhjcXlqS2tMaTR1RGpkZ2lUS1I1cW1QUXZnV2R0ckljUVRxcW8rWnphYmY5VXhMQ0lpb29mR2hOekZtYzNtd3dCZVVsVzFyUkJpaHBUU0hjQllzOW04VnUvWWlQS1QxV3B0cFNoWlI5a0pJYm9CWUVKT1JFUUZHc2VRRnhCbXMvbHpBTldGRUU4eUdhZWk2SGJ5blFXSHJSQVJVV0hBaEp5SVhGNVFVTkJUUWdqVG5lVkNpR3BCUVVHMTlJaUppSWpJV1ppUUU1SExzMXF0cmU1UmQ5ZVpjeUlpb29LRUNUa1J1VHdoeEwwZWNkZzYzd0loSWlMS0EweklpY2lsK2Z2N1Z3YndmSGIxUWdqL3dNREFhdmtZRWhFUmtWUHhLU3N1U0VvcDd6ZExkaFZDQ1A2Y09CVXF4WW9WYTNHL2VSUkY2UVpnZkQ2RVEwUkU1SFJNeUluSXBjWEZ4UzBGc05UMld0TTBlYnVjQjU5RVJGUW9jTWdLRVJFUkVaR09tSkFURVJFUkVlbUlRMVlLZ09lZWV3NlBQZmFZdzdxelo4L2kxMS81UTRWRVJFUkVCUlVUOGdMQXpjME4wZEhSRHV2cTFhdVh6OUVRRVJFUmtUTXhJUzhBMHRQVDBibHo1MnpyaUlpSWlLamdZa0plQUxpNXVXSERoZzBPNjNpR25JaUlpS2hnWTBKZUFLU25wNk5kdTNiWjFoRVJFUkZSd2NXRXZBQ1lQMzgrWG56eFJZZDFlL2Z1emVkb2lJaUlpTWlabUpDN3FHUEhqbUhJa0NFTzZ5NWV2SWh5NWNyZFZmN0ZGMS9rZFZoRVJFUkU1R1JNeUYzVTAwOC9iVSt3bzZLaTRPUGpnNFlORzhKaXNhQk9uVHBNdm9tSWlJZ0tDU2JrTGk0eE1SSGg0ZUdZTkdsU2x2STd4NVIzN3R3WjNicDF5OC9RaUlpSWlNZ0ptSkM3c0d2WHJtSDQ4T0dvWGJzMjVzNmRpeXRYcnFCKy9mb0FrTzF6eVltSWlJaW9ZR0ZDN3FJT0hUcUVrU05Ib243OStuajMzWGR4K3ZScExGKytIQjk5OUJHTVJpT0NnNE9oS0Fxa2xMQmFyY2pJeU1EMzMzK3ZkOWhFUkVSRWxFdE15RjNVazA4K2lkR2pSOXZQaUQvKytPT1lQSG15dlY1S2FVL0dBVUFJb1V1Y1JFUkVSUFJ3bUpDN0tFOVBUM3N5N29nUUFrSUlLSXFTajFFUkVSRVJrYk14bXlNaUlpSWkwaEhQa0xzZ2tjMzRFMDNUSkFERXhjVnhmQW9SRVJGUkljR0UzSVZwbXZZT2dCa095cVZ0V2txNXdHdzJEODNYd0lpSWlJaklhVGhreFlWWkxKYnRPWmhuVFg3RVFrUkVSRVI1Z3dtNUM5dS9mLzhoQUg5a1Z5K2xQSHZnd0lHZjhqRWtJaUlpSW5JeUp1UXV6bXExcnM2dVRnaHgzelBvUkVSRVJPVGFtSkM3dm15VGJpbmxodndNaElpSWlJaWNqd201aTR1UGovOEZ3SGtIVlZmTVp2UFgrUjBQRVJFUkVUa1hFL0lDUUVvWjRhQnNoeDZ4RUJFUkVaRnpNU0V2R0dMdUxMQmFyWnYwQ0lTSWlJaUluSXNKZVFGZ05wdS9CM0ROOWxwS2VYUC8vdjJmNnhnU0VSRVJFVGtKRS9LQ3dRcGduZTJGRUdJbkFJdCs0UkFSRVJHUnN6QWhMemdpTTAxenVBb1JFUkZSSWNHRXZJQzRkdTNhTndCU3BaUzNMbDY4R0htLytZbUlpSWlvWUdCQ1hrQWNQMzc4bHBSeWl4RGkyek5uenZ5amR6eEVSRVJFNUJ4R3ZRT2duTE5hclJzTkJrTTV2ZU1nSWlJaUl1Y3AxQW01cXFwbUlZUko3emljUlVvSktTVTBUZnRJNzFpYzdFaGNYTnl6ZWdkQnJrZEtLZTlWZmE5bGhSREN5ZUVRRVJIbGlVS2RrQmVtWkJ3QUNuRis4WXplQVJBUkVSSHBwVkFuNURheHNiRjZoMERaQ0FvSzBqc0VJaUlpSWwzeHBrNGlJaUlpSWgwVmlUUGtSRlN3QlFjSDMxVjI0OFlOdUx1N3c5M2RQVXQ1YUdnbzNuenp6ZndLallpSTZLRXhJU2NpbDdkNzkrNHNyeU1qSXhFUkVZRmx5NWJCeDhkSHA2aUlpSWljZ3drNUVSVVl0Mjdkd3B3NWM1Q1FrSUNUSjA4aUppWUdodzRkUXA4K2ZWQ3RXalc5d3lNaUlub2dIRU5PUkFYQ1R6LzloQzVkdWlBbEpRVXJWcXdBQUhUcDBnVjE2OWJGMEtGRDhlNjc3K0xVcVZNNlIwbEVSSlI3VE1pSnlLWDkrZWVmR0Rod0lONS8vMzBNR0RBQWt5ZFBSdkhpeFFFQUJvTUJZV0ZoMkxKbEN5cFhyb3l1WGJ0aTd0eTVPa2RNUkVTVU94eXlRa1F1N1pGSEhvR21hWmcxYXhZOFBUM3Q1WTBiTjdZL205L0R3d09EQmcxQzY5YXQrWmhUSWlJcWNKaVFFNUZMOC9IeFFaOCtmVkM3ZG0xNGVYbGxxWHZwcFpmczA5ZXZYOGZldlhzUkZoYVczeUVTRVJFOUZDYmtSRlFnV0sxV2ZQbmxsM2M5NXRDR1B6SkZSRVFGRmNlUUV4RVJFUkhwaUFrNUVSRVJFWkdPT0dTRmlBcU1kdTNhNlIwQ0VSR1IwekVoSjZJQ29YSGp4cGcrZlRxTVJzZTdyZEdqUjBOUmVOR1BpSWdLSG41N3ViQUxGeTdndmZmZXcwc3Z2WVRhdFd1alVhTkcrT2lqai9La3JkMjdkNk5Iang0NGYvNDgyclp0aTZOSGorWkpPMFFQYXZiczJka200d0F3YmRxMGU5WVRFUkc1S2lia0x1RFVxVk1JRFExRldscWF2U3dqOExIUzBBQUFJQUJKUkVGVUl3TjkrL2FGajQ4UDFxOWZqMzM3OW1IVnFsV29WYXVXMDl0UFRrN0dsQ2xUTUhic1dQajUrYUZmdjM0WU4yNGNyRmFyMDlzaUlpSWlvcXlZa0x1QXExZXYzdldUM3lkT25NRFpzMmZSczJkUGxDbFRCa2FqRVU4KytTUmVmUEZGcDdjZkVSR0JtalZyb25yMTZnQ0FGaTFhSUNVbEJWOTk5WlhUMnlMS0RlRkFVRkFRZ29LQ0hOWmxwbmZzUkVSRU9jV0UzQW1TazVNeGZQaHcxS3RYRDIzYXRNSEtsU3NSRkJSa1ArT2RscGFHR1RObW9FbVRKcWhmdno3R2pCbURHemR1MkpmdjFhc1hBS0JldlhyMlp5bFhxRkFCSGg0ZVdMQmdBVkpTVXJLMGw1aVlpTHAxNjJMdjNyMzJzdFRVVkRSczJCRDc5dTFEUWtJQ2dvS0NFQk1UZzVDUUVEUnYzaHcvLy93eklpSWkwS1JKRXpScjFnemZmZmVkZmRrZE8zYWdXYk5tOXRlS29pQTRPQmc3ZHV4dyttZEZSRVJFUkZreElYZUM4ZVBINC9yMTY0aUppY0hLbFN2eC9mZmZaNm1mTW1VS2podzVnblhyMW1IcjFxMUlTa3JDN05tejdmV3JWcTBDQU96YnQ4LytzOS9lM3Q2WVBuMDZ2dnZ1TzdSdDJ4WXJWNjYwSitZK1BqNW8wcVFKdG0vZmJsL0hybDI3VUtwVUtkU3RXOWRlZHZ6NGNVUkZSYUZ1M2JvWU8zWXMvdnJyTDJ6YnRnMk5HemZHbkRsekFQeWIzSjg5ZXhZMWF0VElFck8vdno4U0VoS2M5eUVSRVJFUmtVTk15QjlTVWxJU2Z2amhCd3dkT2hSbHk1YUZyNjh2K3ZidG02VisrL2J0R0RWcUZNcVhMNDlTcFVxaGUvZnUyTFZyMTMzWFhiOStmVVJIUjZOang0NVl2WG8xT25ic2FML1pzbVBIanZqbW0yL3NTWHBNVEF6Q3dzS1ErVXI5SzYrOEFrOVBUN1JzMlJLSmlZbm8xYXNYUEQwOTBieDVjNXcrZlJvV2l3VVhMMTRFQVBqNittWnAyOWZYRjBsSlNjakl5SGpvejRpSWlJaUlzc2VFL0NHZFAzOGVBUEQ0NDQvYnk3eTh2TExVU3luUnBVc1gyTWErRGhreUJEZHYza1I2ZXZwOTErL2w1WVgrL2Z2ajg4OC94eE5QUElFeFk4WUErUGRud2l0VXFJRGR1M2ZqM0xsejJMOS8vMTNQYUM1VnFoUUF3TlBURXdCUXRteFpBRUN4WXNVQUFCYUxCVkpLQU1DZFEyNXRyMjMxUkVSRVJKUTMrSXl3aDFTeVpFa0F3TVdMRiszVEZ5NWNzTmY3K1BnQUFMWnQyd1kvUDc4SGJzZmIyeHV2dmZZYUJnd1lBS3ZWQ2tWUjBMRmpSMnpidGczbnpwMURjSEF3U3BjdW5ldjEycEwwSzFldVpEbVF1SHo1TXJ5OXZlSG01dmJBTVJNUkVSSFIvZkVNK1VPcVZLa1NubnJxS1lTSGgrUGF0V3M0ZS9Zc1ZxOWViYTh2WDc0OE5FM0RyRm16Y09IQ0JWZ3NGaHc5ZWhRLy8veXpmUjV2YjI4QVFIeDhQSzVkdXdZQU9IYnNHSll0VzRaVHAwN0JZckhneXBVcjJMSmxDK3JVcVdQLzhaTldyVnJoNE1HRGlJNk9Sb2NPSFI0b2ZsOWZYNVFyVnc2SER4L09Vbjc0OEdINCsvcy8wRHFKaUlpSUtPZVlrRHZCOU9uVGNlWEtGWVNFaEdEVXFGRUlEUTBGQVB1UGxFeWZQdDErUnZ2RkYxL0VoQWtUc2d3RmVmenh4eEVXRm9haFE0ZmFFMnR2YjIvRXhzYWlaOCtlcUZ1M0xycDE2NFlTSlVwZzJyUnA5dVc4dkx6UXBFa1RGQzllSEpxbVBYRDhJU0VoK1BycnIrMnZwWlRZdlhzM1FrSkNIbmlkUkVSRVJFVFFORTFxbWliejIrZWZmeTVidEdpUkwyMjk4c29yY3UzYXRRKzFqc3VYTDh0R2pScko0OGVQU3ltbDNMRmpod3dORFpWcGFXbk9DUEdlYkg4anZmdEtacTRZRS8wUC96NUVSSGxMVmRWWm1xWkpWVldINlIxTFVjRXo1RTZ3ZS9kdW5EMTdGaGFMQlFjUEhzUi8vdk9mdTI2d2RMYXJWNjlpdzRZTnVITGxDdHEyYmZ0UTZ5cFRwZ3pHamgyTHlaTW40OUtsUzFpOGVER21UcDNLOGVORVJFUkUrWUEzZFRyQlgzLzloUmt6WmlBcEtRbGx5NVpGNjlhdDBhZFBuenh0OCtXWFg0YWZueC9tekpsamY0ckt3MmpXckpuOXg0R2lvcUllZW4xRVJFUkVsRE5NeUozZ3RkZGV3MnV2dlphdmJlN2J0eTlmMnlNaUlpS2l2TUVoSzBSRVJFUkVPbUpDVGtSRVJFU2tJeWJrUkVSRVJFUTZZa0pPUkVSRVJLUWpKdVJFUkVSRVJEcGlRazVFUkVSRXBDTW01RVJFUkVSRU9tSkNUa1JFUkVTa0l5YmtSRVJFUkVRNllrSk9SRVJFUktRakp1UkVSRVJFUkRveTZoMUFmdGl6WjQvZUlSQVJFUkVST1ZUWUUvSU1BTVlSSTBib0hRZmRXNGJlQVJBUkVSSHBwYkFuNUFNQnROUTdDTG8zS2VYM2VzZEFSRVJFcEpkQ25aREh4Y1V0QTdCTTd6aWNSZE0wQ1FCeGNYRkM3MWlJaUlpSXlEbDRVeWNSRVJFUmtZNllrQk1SRVJFUjZZZ0pPUkVSRVJHUmpwaVFFeEVSRVJIcGlBazVFUkVSRVpHT21KQVRFUkVSRWVtSUNUa1JFUkVSa1k2WWtCTVJFUkVSNllnSk9SRVJFUkdSamdyMUwzVVdkSUdCZ1k4SklYenZMRGVaVEtaTUw1UGo0K05QNWw5VVJFUkVST1JNVE1oZG1LSW9RVUtJYUFmbFp0dTAxV3A5QThDeWZBMk1pSWlJaUp5R1ExWmNXRkpTMGxkU1NtdDI5VkpLcThGZ2lNalBtSWlJaUlqSXVaaVF1N0NUSjArbUNpRTIzR09XWGJHeHNTbjVGaEFSRVJFUk9SMFRjdGUzOFI1MVcvSXRDaUlpSWlMS0UweklYVnhHUnNZT1I4TldwSlRXNjlldmM3Z0tFUkVSVVFISGhOekZIVGh3NENZY25Ba1hRbng3L1BqeGF6cUVSRVJFUkVST3hJUzhBSEEwamx4S0dhVkhMRVJFUkVUa1hFeklDNEJyMTY1OUNTQTlVMUZHV2xyYVozckZRNlFYVlZVYkFyZ0U0RlpnWUdDSTN2RVFFUkU1QXhQeUF1RDIwSlJ0dHRkU3loOFBIVHFVcUdOSVJQa3FJQ0RnU1UzVE5nZ2h2Z1hnQzZDWXdXRFlvV25hMW9DQWdPcDZ4MGRFUlBRd21KQVhFRkxLek1OVzd2cXhJS0xDcUhyMTZsNnFxazQwR28xSEFIUXFYcnc0ZXZYcWhYNzkrcUZreVpJQTBNcG9OQ1pvbWphalZxMWFwWFVPbDRpSTZJRXdJUzhnTWpJeWJNTldNaXdXQzRlclVHRm5DQXdNN0Y2aVJJbWpRb2ozaFJEdXpaczNSMlJrSk41ODgwMjg4Y1liaUlxS1FwczJiYUFvaWh1QWQ5emMzSTZaVEtZK0FBeDZCMDlFUkpRYlRNZ0xpSVNFaENRQVgwa3BmenB3NE1CRnZlTWh5aXVhcHRWVlZmVkhnOEh3S1FDL0dqVnFZT1hLbGZqZ2d3OVFybHc1KzN5bFM1ZkdoQWtURUJFUkFaUEpCQUJsRkVWWnBtbWEyV1F5TmRZcGZDSWlvbHd6NmgwQTVaelZhbDBqaEtpZ2R4eEVlYUZtelpxVjNOM2RQd0RRWFFnQlgxOWZEQnc0RUczYXRJRVFJdHZscWxXcmh1WExsMlBuenAwSUR3L0gzMy8vWFV0UmxEMmFwa1dtcGFXTlBIanc0SW44ZXhkRVJFUzVsLzIzWENHaWFkb3VBTUY2eDBIL0k2WDgyV3cyUDY5M0hJNW9taVlCSUM0dXJraHNIM29MQ0Fnb1lUUWEzd0l3RG9DSGg0Y0hYbm5sRmJ6eHhodnc4UERJMWJyUzB0S3dhdFVxZlBycHAwaEpTWUdVTWsxS09mUEdqUnN6K054K0lzcHJoU25ma0ZJQ3dEMVBpQlFFcnB4dlpGWlVocXdVaW8yak1CRkMxTkU3QnRLZE1KbE1uUXdHd3hFQVU0UVFIc0hCd2RpMGFST0dEQm1TNjJRY0FOemQzZkhHRzI5Z3k1WXRlUG5sbDZFb2lydWlLR085dkx5T3FhcmFBMFZubjBkRStpZzArWVlRb3NBbjQwREJ5VGVLMUpDVjJOaFl2VU1nQUVGQlFYcUhRRHFyVmF0V2tKdWIyendBOVlGL2g1Mk1HREhDYVgyamJObXltRHAxS3JwMjdZcVpNMmNpSVNHaEhJQlBORTBiYXJWYTM0eVBqLy9SS1EwUkVUbkFmTU0xRktSOG8wZ2w1RVNrcjZDZ29BcFdxM1d5RUtJM0FQajQrS0IvLy80SUN3dkxrek14L3Y3KytQampqN0Y5KzNZc1dyUUlGeTVjMEJSRjJhdXE2bG9BbzgxbTgxOU9iNVNJaUNpWGVQbVdpUEpjeFlvVmk1dE1wbmVrbE1lRUVMM2QzZDNSclZzM1JFZEhvME9IRG5sNldWUUlnVmF0V2lFeU1oS3Z2LzQ2UER3OElJVG9Jb1E0b3FycSt3RUJBU1h5ckhFaUlxSWNZRUpPUkhsSm1FeW1kcjYrdm9jVVJaa0JvRVNEQmcyd2NlTkdEQnMyREo2ZW52a1dpSWVIQndZTkdvVEl5RWcwYmRvVUFEeUVFQk9OUnVOUlZWVmZSUkc1eVoySWlGd1BoNndRVVo2b1diTm1nTHU3KzF6Y3ZzbXBTcFVxR0Q1OE9PcldyYXRyWE9YTGw4ZU1HVE1RSHgrUFdiTm00YmZmZm50VUNMRlcwN1NoRm90bDZQNzkrMy9XTlVBaUlpcHltSkFUa1ZNRkJBU1VNeHFONDZXVUF3Q0lVcVZLb1cvZnZ1amN1VE1VeFhVdXlwbE1KcXhldlJyUjBkSDQ2S09QY1BueTVicUtvdnhYMDdSUExCYkx1UDM3OTUvVk8wWWlJaW9hbUpBVGtWTlVyVnExbUplWFZ6OGh4QlFBWHU3dTdtamZ2ajBHRFJvRUx5OHZ2Y056U0ZFVWhJYUdvbm56NWxpNmRDazJiTmdnMHRMU2Voa01oazZxcWs2K2RPblNnak5uenZ5amQ1eEZuYXFxWmlHRVNlODQ2TDZPeE1YRlBhdDNFRVFGa2V1Y3JpS2lBc3RrTXJYMDh2STZJSVNZRDhDcmJ0MjZXTHQyTFVhTkd1V3l5WGhtbnA2ZWVQdnR0N0Y1ODJZMGF0UUlBRW9JSVQ0c1Y2N2NFVTNUd3ZTT3I2aGpNbDVnUEtOM0FFUUZGYytRRTlFRDB6VHRXUUJ6QUx3TUFJOC8vamplZnZ0dE5HalFRTi9BSHRDamp6NktPWFBtNEpkZmZzSHMyYk54N05peHlnQTJhNXIybmNWaWVXdi8vdjFtdldNc3l2aHNaOWRWa0o3M1RPU0tlSWFjaUhMTjM5L2Z4MlF5elpGU0hnVHdzcGVYRjRZT0hZcU5HemNXMkdROHM5cTFhMlBObWpWNDk5MTNVYnAwYVFCb3FDaktyNnFxZnVUdjcrK25kM3hFUkZTNE1DRW5vaHdMQ2dweVUxVzF2N3U3KzNGRlVkNDJHbzFLKy9idEVSMGRqUjQ5ZXNCZ01PZ2RvdE1vaW9MT25Uc2pLaW9Lcjd6eUN0emMzQlFoUkw5aXhZb2QxVFR0cmFwVnF4YlRPMFlpSWlvY21KQVRVWTZvcXZxUzFXbzFDeUdXQ0NGS1AvZmNjNGlJaU1CNzc3MkhSeDU1Uk8vdzhrekpraVV4Y3VSSWJOeTRFUys4OEFJQWVBR1k2KzN0ZlNnd01MQzF6dUVSRVZFaHdESGtSSFJQSnBQcGFTSEVMQ0ZFV3dCNDdMSEg4TlpiYnlFNE9GanYwUEpWNWNxVkVSNGVqaDkvL0JGejVzekJuMy8rK1pUQllJaFJWWFdueFdJWmR1REFnWU42eDBoRVJBVVRFM0lpY3Noa01wVVNRb3dTUWd3SFlDeFJvZ1I2OXV5Sm5qMTd3bWdzdXJ1T0YxNTRBYzgvL3p6V3JsMkxsU3RYNHVyVnE4Mk1SbU84cXFxTGI5NjhPZW5vMGFPWDlZNlJpSWdLRmc1WklhSTdHVlZWZlYxUmxHTkNpSGNWUlRHMmJ0MGFVVkZSNk4yN2Q1Rk94bTBNQmdPNmQrK09xS2dvZE9qUUFRYUR3U0NFZUxOa3laTEhUQ2JUUUFCdWVzZElSRVFGQnhOeUlySlRWYldocXFxL0NDRldBQ2diR0JpSTFhdFhZK0xFaWZEeDhkRTdQSmZqN2UyTk1XUEdZTjI2ZGFoZHV6WUFsRklVWlpHbWFRbUJnWUVoZXNkSFJFUUZBMDkxRVJFQ0FnS2VOQnFOMHdGMEFnQS9Qeis4K2VhYmFONjhPWVFRT2tmbitxcFVxWUlsUzViZzIyKy94Yng1ODNENjlPbnFCb05oaDZacDJ6SXlNb1lmT0hEZ2Q3MWpKQ0lpMThVejVFUkZXUFhxMWIxVVZaMW9OQnFQQU9oVXZIaHg5TzNiRjF1MmJNSExMNy9NWkR3WGhCQm8zTGd4Tm03Y2lNR0RCNk5reVpJQTBNcG9OQ1pvbWphalZxMWFwZldPa1lpSVhCTVRjcUtpeVJBWUdOaTlSSWtTUjRVUTd3c2gzSnMzYjQ3SXlFajA3OThmN3U3dWVzZFhZTG01dWVHMTExNURWRlFVMnJScEEwVlIzQUM4NCtibWRzeGtNdlVCVUhnZTFrNUVSRTdCaEp5b2lORTByYTZxcWo4YURJWlBBZmpWcUZFREsxZXV4QWNmZklCeTVjcnBIVjZoVWJwMGFVeVlNQUVSRVJFd21Vd0FVRVpSbEdXYXBwbE5KbE5qUFdPVEQwSFB1SW1JQ2l1T0lTY3FJbXJXckZuSjNkMzlBd0RkaFJEdzlmWEZ3SUVEMGFaTkd3NU55VVBWcWxYRDh1WExzWFBuVG9TSGgrUHZ2Lyt1cFNqS0hrM1RJdFBTMGtZZVBIandoTjR4RWhHUnZuaUduS2lRQ3dnSUtLRnAybGgzZC9lakFMcDdlSGlnWjgrZWlJcUtRdHUyYlptTTV3TWhCRUpDUXJCNTgyYjA2OWNQbnA2ZUFCRG01dVoyMkdReVRhbGF0YXEzM2pFU0VaRittSkFURlY3Q1pESjFNaGdNUndCTUVVSjRCQWNIWTlPbVRSZ3laQWc4UER6MGpxL0ljWGQzeHh0dnZHRy9hVlpSRkhkRlVjWjZlWGtkVTFXMUI3aFBMcFF1WExpQTk5NTdEeSs5OUJKcTE2Nk5SbzBhNGFPUFBzcVR0bmJ2M28wZVBYcmcvUG56YU51MkxZNGVQWm9uN1JDUmMzSG5uMGNTRWhJUUZCU0VvS0FnMUs1ZEd6MTc5c1RKa3lmdnFrOUpTWEZhVy9kYUYzZlNyazlWMWFhcXFqYUNFNGFTMWFwVkswalR0TzhVUmRrZ2hLaFlyVm8xTEYyNkZETm56a1NGQ2hXY0VPMzlPYk9QNXpWSHNjNmRPeGVOR2pYQ3VYUG5zdFJmdVhJRkF3WU1RTDE2OWRDbVRSdjg5Ny8velhWN1pjdVd4ZFNwVS9ISko1K2dWcTFhRUVLVUUwSjhvbW5hTHlhVDZRVm52cmVjZU82NTU5Q3VYVHVILzU1NzdqbW50YU9xYW8vQXdNQTZLS1RmUGFkT25VSm9hQ2pTMHRMc1pSa1pHZWpidHk5OGZIeXdmdjE2N051M0Q2dFdyVUt0V3JXYzNuNXljakttVEptQ3NXUEh3cy9QRC8zNjljTzRjZU5ndFZxZDNsWmhWNnRXclZvbWs2bVp2NzkvZ2JyRFBUOFAvaHhocnZIZ0N1Vk8wWlY4Ly8zMzJMTm5EL3o4L1BEZWUrL3BFZ04zMGdWR0N5SEVONnFxWGxCVmRiR3FxaTlWclZxMVdHNVdFQlFVVkVGVjFlVnVibTYvQXFqdjQrT0RNV1BHWU0yYU5RZ0tDbnFnb0J3bEdZWGRYMy85aGM4Kyt3d2ZmdmpoWFFjd2x5OWZSbGhZR1BiczJZTkdqUnBod29RSkQ5eU92NzgvUHY3NFkweWFOQW5seTVjSEFFMVJsTDJxcXE1UlZmWHhoM29UdWVEbTVvYm82R2lILzl6Y25QZWpvMEtJSVFhRDRTZFZWVTlwbWpiVFpESzlpRUwwMUptclY2L2kxS2xUV2NwT25EaUJzMmZQb21mUG5paFRwZ3lNUmlPZWZQSkp2UGppaTA1dlB5SWlBalZyMWtUMTZ0VUJBQzFhdEVCS1NncSsrdW9ycDdkVjJCa01obHFLb256bDd1NmVxR25heHlhVHFWWEZpaFdMNngzWHZlVGs0TThaKy9QczFzRmM0K0V3SWM4SEpVdVdSSWNPSGZEYmI3L3Awakc1a3k1WWhCQStRb2dCUW9pZDN0N2VGMVZWWFdFeW1WbysrdWlqbnRrdFU3Rml4ZUltaytrZEtlVXhJVVJ2ZDNkM2RPdldEZEhSMGVqUW9jTkRqUk4zbEdRVU5rSUlLSXBpLzV5dVhic0dBQWdNREx5cnZucjE2bWpXckJrOFBEelF1SEZqWEw1OCthRzJheUVFV3JWcWhjaklTTHorK3V2dzhQQ0FFS0tMRU9LSXFxcnZCd1FFbEhqNGQzaHY2ZW5wNk55NXM4Ti82ZW5wVG05UENQRVlnQkdLb3Z5Z3F1bzVUZE1XcXFyYVZPK3prY25KeVJnK2ZMajk2c2ZLbFNzUkZCUmtUenpTMHRJd1k4WU1OR25TQlBYcjE4ZVlNV053NDhZTisvSzlldlVDQU5TclY4OStBRnloUWdWNGVIaGd3WUlGZDEwdFNreE1STjI2ZGJGMzcxNTdXV3BxS2hvMmJJaDkrL2Jacjh6RXhNUWdKQ1FFelpzM3g4OC8vNHlJaUFnMGFkSUV6Wm8xdzNmZmZXZGZkc2VPSFdqV3JKbjl0YUlvQ0E0T3hvNGRPNXorV1JVVlFvZ1NBSG9waXJLMVhMbHlpWnFtZldveW1kcjUrL3VYMUR1Mk8rWGs0TThaKy9QczFzRmM0K0h3S1N2NTVNYU5HL0QxOVlXaU9ENEdTazlQeDdKbHk3QjkrM1pjdW5RSlpjcVVRV2hvS0hyMzdtMWZ4bXExWXZYcTFZaU1qTVNGQ3hkUXBrd1p6SjQ5KzY1MUxWeTRFSjkvL2psV3JGaUJTcFVxWWNlT0hlamJ0Nis5UHZOTyt1V1hYODZiTi94Z1JBNm1IYjYyZmZtbHBxYmE2MjdkdXBWbHZveU1qR3hmbHk5ZjNqNXRlN0tiTFJHeVdDelpMcGU1cmt5Wk1uZTFrYm4renZWWXJkWXNkVUlJUjJkZnZJVVFyd3NoWHZmejg3dnA1K2NYWmJGWVBsY1VaWS9aYkw0RUFJR0JnYzBWUlZraWhIZ1NBQm8wYUlBUkkwYWdZc1dLRGxhWGU1bVREQUNJalkwRmtMTSttOW1kL1RJdExRM3o1czNERjE5OGdmVDBkRFJzMkJCanhveEJ5Wklsa1pDUWdGNjllbUh4NHNXWVAzOCsvdmpqRDFTdVhCa1RKMDdFczg4KzY1VDNsVm5ObWpYeHl5Ky8yRi9iK29BdFFiK3ozdWFiYjc1QmpSbzFzdDJ1YzhQRHd3T0RCZzFDeDQ0ZE1YdjJiT3phdGN0RENESFJhRFQyQ3d3TUhMeC8vLzR0bVdaM3RIMWt1LzBFQlFWbDJUYnU1T2JtaGcwYk5qaXNzLzNkYmZ6OS9VczYyZ1l5OS8vcytyMlUwbkRud2FFUXdoZkFJQ0hFb0dMRmlsMVZWWFdqMVdyZExvVFlFeDhmbjV4ZHpIbGgvUGp4K09lZmZ4QVRFd01wSlVhT0hKbWxmc3FVS1RoejVneldyVnVIWXNXS1lmVG8wWmc5ZXpiR2p4OFBBRmkxYWhWNjllcUZmZnYyMlovbDcrM3RqZW5UcCtQOTk5L0hEei84Z0s1ZHUrTFZWMStGcDZjbmZIeDgwS1JKRTJ6ZnZ0MmVOTzNhdFF1bFNwVkMzYnAxY2ZEZ1FRREE4ZVBIRVJVVmhlblRwMlBzMkxGbzBxUUp0bTNiaHJsejUyTE9uRGxvMkxBaEVoTVRjZmJzV2RTb1VTTkx6UDcrL3RpK2ZYdGVmM1RadVcvZnpEeDlaei9OdkEvUDNPZHMwNW4zMndDUW5wNmVwZi9kcjU5bUxzL2NUMi92bXgwZENIc0E2SzRvU3ZkaXhZcWxhcG9XWTdWYW96SXlNbllkUEhqd1FqYWZRYjdKZlBBM2N1UkkyODNqV1RqYW45djJ0eE1tVEVCNGVEaUVFSmc4ZVRLT0hUdUc1Y3VYdzJnMDRyMzMza1BEaGcyelhRZUFncFJydUNRbTVQa2dNVEVSbjM3NktYcjI3Sm50UEZPblRzWGh3NGN4Wjg0Y1ZLbFNCWWNQSDhhb1VhT1FrWkdCQVFNR0FQaDNUT3UzMzM2THlaTW53OS9mSDZkT25VTHg0c1Z4K2ZKbCszbzJiTmlBeU1oSUxGdTJESlVxVlhMVm5UUUFRTk0wcHozVDJKWkFGU3YydnhFZW1hZHp1bnhtUnFQeHh1My9zNVJudDE1SFp4SXpKMnBPU05wS0FPaG1NQmk2QVVoVlZYV3JsSEtERU9MajIyZHhNR0RBQVBUcDArZGgyOG5DVVpJQjVLelAydHpaTDRIN0p6Y0FFQmtaaVFVTEZzRGQzUjNqeG8zRDVNbVRzV2JOR2dEQXBrMmJNRzNhTkljeGYvUE5OL0R5OHNyVmZEWlNTc1RIeDhQSHh3ZkZpMmQvaGZyYmI3L0Y1czJic1h6NThtem5lUkRseTVmSGpCa3pzR0hEQmt5ZlBoMEFIalVZREo5cG1wYnRGWkw3a1ZMZWMzdElUMDlIdTNidHNxM0xyRml4WXRjZHJTdnpmQS9SN3g4UlF2UXhHQXg5QUtTb3Fob2xwZHdvcGN6enB3RWxKU1hoaHg5K3dPclZxMUcyYkZrQVFOKytmZkhtbTIvYTY3ZHYzNDQxYTliWWhoZWhlL2Z1R0QxNmRKWSs2MGo5K3ZVUkhSMk5pSWdJckY2OUdwczJiY0s4ZWZOUXJWbzFkT3pZRVVPR0RFRktTZ284UFQwUkV4T0RzTEN3TE8vM2xWZGVnYWVuSjFxMmJJbXRXN2VpVjY5ZThQVDBoTzNIdkN3V0N5NWV2QWdBOFBYMXpkSzJyNjh2a3BLU2tKR1JjZGUrTEM4OHpINzl6bjU2djMzNG5mdHQyL3V6L1grL2ZncjhyMzgrd1A3WkEwQW5SVkU2dWJtNTNkSTBiVHVBOWZuUlY3TnpyNE0vbSt6MjUwRE9Ednl5VzRjcjV4b0ZCUlB5UE5hZ1FRTUFRT1hLbGVIdDdRMnIxWHJYaHArY25JeXRXN2RpeFlvVnFGYXRHZ0FnSUNBQS9mdjNSM2g0T0FZTUdJRHIxNjlqL2ZyMVdMeDRzZjB5ZXBVcVZRREFucER2M3IwYml4Y3Z4cUpGaS9EVVUwOEJnTXZzcExOaHlUVHRhQ2N1NzV6T3RBUE9NcjhRNHM3bHMzM3Q0TWRON2x5WDdWTGs5WHV0Ni9acWN0eXVnemp2bk5mejlyLzdrbElxUWdnZkFINUNpR0VBeGdONGRNbVNKVGh6NWd3R0RoeVlwei95azVNK2ErT29YK1kwdVJrOGVMQTlPWHIxMVZjeFpNZ1EremJVc1dOSGRPelk4YjZ4NW5RK20zMzc5aUU4UEJ3elo4N01kcDdVMUZSTW5EZ1Jnd2NQaHIrL2Y0N1huUk9KaVlsWXVuUXBObTNhWkN1NlpMVmF4eXFLc3VUMjYzdjFNZW1vWHpyb2QxbU9OT2JQbjUvdG1PYk13eWx1dTRhc201Rzg0Lzk3dGY4SWN2Njlvd2doeWdnaHl1ZHcvb2R5L3Z4NUFNRGpqLzl2Nkg3bWc3WHo1ODlEU29rdVhicmN0V3g2ZXZwOXg5cDdlWG1oZi8vKzZOcTFLMGFOR29VeFk4WmcwNlpOQ0FvS1FvVUtGYkI3OTI0RUJRVmgvLzc5ZHgxQWxpcFZDZ0RzaVpWdG03QWxuQmFMNWE2ck9qYTIxL240bTA3WjdkY2ZwSjltbVNlN2ZmZDk5cXM1N3F0M3JNY2RRTmFqOVd3SUlSUXBaV2twWlFXOUh5TjdyNE8vKzhuSmdaL0I0UGlXRHhmUE5Rb0VmanA1N1B2dnYwZng0c1Z4N3R3NXpKczNEN3QyN2Jwcm1NbTVjK2NncGJRbjJEYVZLMWRHWW1JaXJGWXJ6cDQ5QzR2RlloK2I1Y2o4K2ZNUkVoS1NKVUZ3b1ozMFhlTGk0bHl5LzluTzhNVEZ4ZVhyczZGVlZaMGxoQmgrajFuK0FmQXRnS2lNakl3TkNRa0pTYmFLZ0lDQUNLUFJPQUhBNEppWUdJK2RPM2VpYjkrK2VQWFZWL1BrOFlZNTZiTTJqdnJsL1pJYm16Smx5dGludmJ5OElLVkVSa2JHWFdkMm5LbHUzYnJvMjdjdjVzeVpnOGFOR3p1YzUrVEprN2g2OVNyYXRHbmp0SGJUMHRLd2VmTm1MRjY4R0NrcEtaQlMzcEpTTHI5eDQ4YVk0OGVQWHdPd3pHbU5BZkxZc1dNWU1tU0l3OHFMRnk4NlBLRDc0b3N2RUJjWDk4aUROcXBwMnE4QXNyMjdXRXA1QThCdUFKdFRVbEsyL1A3Nzc5ZHZMNWZuajRrb1dmTGY0L0NMRnkvYXB5OWMrTjhvQkI4Zkh3REF0bTNiNE9mbjk4RHRlSHQ3NDdYWFhzT0FBUU95SEZ4dTI3WU41ODZkUTNCd01FcVhMcDNyOWRxUzlDdFhybVE1a0xoOCtUSzh2YjJkZW5QdXZianFmajIzVENaVFYwVlJJcktybDFLbUFmaGVDQkYxNjlhdE5ZY09IVW9FQUUzVDV1WmJrTm5JN3VEdmZuSnk0SmRkUXU3S3VVWkJVU2cySEZjbmhNQ2pqejZLVjE1NUJmMzY5YnZyQmpEYkVlVmZmLzJGbWpWcjJzdlBuRG1EOHVYTFExRVUrdzc2MUtsVDJaNlIrL0RERC9IV1cyL2g2YWVmUnFkT25RQzR6azZhSG95VThxWVFZcmZWYXQyY25wNisrZENoUXpjY3pYZmd3SUdiQU40eG1VeUxoQkR6VWxOVDI0V0hoMlBEaGcwWVBudzRnb09EblhvWk5TZDkxc1pSdjNSR2NwTlhRMVlVUmNIenp6K1BwVXVYNHRhdFd3NHZlL3Y1K2FGRml4Wk9PZGlSVW1MdjNyMllOV3NXVHA4K2JTdmVvU2pLVzdHeHNVY2V1b0ZzUFAzMDAvamlpeThBQUZGUlVmRHg4VUhEaGcxaHNWaFFwMDRkZTExZWsxSW1BZGhsdFZvM1hyMTY5Zk9USjArbTVrdkRkNmhVcVJLZWV1b3BoSWVIWStMRWliaCsvVHBXcjE1dHJ5OWZ2ancwVGNPc1diUHd6anZ2b0d6WnNqaHg0Z1NTazVOUnAwNGRBUDhtMndBUUh4K1BaNTU1QnQ3ZTNqaDI3QmkrK2VZYk5HL2VISTg5OWhpU2s1T3haY3NXMUtsVHg3NmR0R3JWQ29zV0xjTHAwNmN4YWRLa0I0cmYxOWNYNWNxVncrSERoL0hFRTAvWXl3OGZQdXowcXpoRmxaVHlsaEJpajlWcWpUUVlEQnRpWTJPdjZoM1R2VGc2K01zcnpEVWVIaFB5ZkNDbHhOOS8vNDNQUHZzTWdZR0JkMjBVWmN1V1JkT21UVEYxNmxSTW1qUUpWYXBVd1crLy9ZYVBQdm9JUFhyMEFQRHZsMEhEaGcweGRlcFVUSmd3QVU4OTlSU09Iejl1UDVNREFNOCsreXltVDUrT1ljT0dvVVNKRW1qWnNpVjMwZ1hUTlFCZlN5azNYcnAwS2ZyTW1UUC81SFRCK1BqNGt3RGFCd1lHTmxFVVplNkZDeGNDUjQ0Y0NWVlZNV0xFQ0R6enpETzVEc1pSa3BHVFBtdmpxRi9tSkxtNW43d2FzZ0w4Ynp5cHhXSnhXRitxVkNsTW1USWxWK3QwNUk4Ly9zRGN1WFB4NDQ4LzJvcCt0MXF0dytQajQ3Yzk5TXB6S0RFeEVlSGg0WGNsZ25lT0tlL2N1VE82ZGV2bWxEYWxsSmVFRUY4QldLY295bzdZMkZqblA4cmxBVXlmUGgzang0OUhTRWdJbm43NmFZU0ZoZUhRb1VQMlMrM1RwMC9IaHg5K2lJNGRPeUk5UFIxVnFsVEIwS0ZEN2NzLy92ampDQXNMdzlDaFExR3laRW5zM0xrVDN0N2VpSTJOeFpvMWEzQ1JvNUtZQUFBZ0FFbEVRVlRqeGcyVUtWTUdEUm8wd0x2dnZtdGZ6c3ZMQzAyYU5NRnZ2LzBHVGRNZU9QNlFrQkI4L2ZYWGFObXlKWUIvdjN0Mjc5Nk4zcjE3UC9BNkNmL2czNnMybTlMUzBqWmxkMUxFRmVUazRNL1IvankzSEsyRHVjYkRZMEtleDJ4anlMMjl2ZkhpaXk5bSt5enlTWk1tWWVIQ2hSZzBhQkNTazVOUnNXSkY5T3JWSzBzaU1YWHFWTXlmUHg4REJ3N0V6WnMzOGNRVFQyRHExS2xaMXZQQ0N5OWczTGh4bURoeElqdzlQZEc0Y1dQdXBBdU9mVmFyTlRROVBYMzdvVU9ISHVxaDMvdjM3OThEUURPWlRQMkZFT1BOWm5PNTd0MjdJelEwRlAzNjliT2Z6Y2dKUjBrR2tMTSthK09vWDk0dnVkSFQvYTRtWExod0FmMzc5OGZtelpzZjZLeFRjbkl5VnF4WWdiVnIxMEpLQ1NsbG9wUnlXbng4L0Z4a0hZT2JwNjVkdTRiaHc0ZWpkdTNhbUR0M0xxNWN1WUw2OWVzREFLS2pvL09peVExV3EzVjBmSHo4YnVUais4eXBKNTk4TXN0WjhaaVltQ3hYZkh4OGZEQmp4b3g3cm1QczJMRVlPM2FzL1hYNTh1Vno5TU1zUjQ4ZVJZY09IYktVMWZwLzl1NDh2S2t5YlFQNC9aNmtDOXVvZ0lBQ3lpRGdVbWlUVTJSUlVFU1JUWVN5S2Nvb0krRENJRnNwZzhzbnc0Z2ltNEJzS3FENElWUmtWNEZSUkZEQkJXMlN0c0Fnb0xKYlFMWkNnVGJKZWI0L05QMWFhS0ZMbXBPazkrKzZ2R3pmazNQT2t6ZWhmWHJuelVtVEpybFhzQ2pLOTQ4OTloaDY5T2lCbjMvK0dUZmRkQlBXcjE4UGk4V0NqaDA3WHZIOGxKOWhHRDhycFI0NWVmTGtTck5ldFNtdW92enhWOWpQOCtJbzdCanNOZWlLZEYwWFhkZWx2UHI5OTkvbDdydnZsajE3OW9pSXlLZWZmaW9KQ1FtU2s1TmpTajIreDhQczUwVmhncjIrNG1yUW9NRmY3SGI3ZEx2ZG5xM3J1clJxMVVyZWYvOTl5YzdPTnVYeER3VkhqaHlSK1BoNDJieDVzMStQbTVPVEkwdVhMcFc3Nzc3YjkrOGdSOWYxdDJOaVlxb0c4amtoSXJKdDJ6YnAxS21UdlBycXErTDFlbVh2M3IzeTRvc3ZTc2VPSGFWWnMyWnl6ejMzeUwzMzNpdHQyN2FWTm0zYVNLdFdyVVRFbklXZ2dmb1p2bUhEQmpsNDhLQjRQQjVKVDArWEJ4NTRRTjU4ODgweVBlZXBVNmRreVpJbGN0OTk5MGxXVmxhcGovZlpaNS9KNDQ4L0xrZVBIcFd1WGJ2S2poMDcvRkRsbFlYYno4MlNLcy85UnJEMUdpSjhYZ2FkOHZ3UHhNZXNIOUlGQ2ZaL0lNRmVYMG5aYkxhR2RydDlyZS8rZGVuU1JiNzg4a3N4RE1PMDUwSXdlK2VkZDZSTm16WnkrUERoVWgvTE1BejU3cnZ2cEVlUEhyblBmMTNYdjJoU0ZwK2ZYZ1FpSWxsWldmTDExMTlmdG1hdjF5dHV0MXZjYnJkNFBCNFJDZStHL0oxMzNwSDI3ZHRMczJiTnBGT25Uako3OXV6YysxMVdXclJvSWQyNmRaTzB0TFF5UFU5WkM5ZWZtOFZWM3Z1TllPbzFSRUxyZVdudTlYa0N4UGRnNUgxcGo4emoreEFmaDhNUmxNKy9QRmRaQ2NyNlNrdlg5UTRpTWtVcGRSc0FOR3ZXREltSmlXalFvSUhacFlXbC9mdjNZK3JVcVhrL1VmRm5BS01jRHNjS3Myb1NLWGxqclV5NHJodC9oZ2UvWVArNUhpaDhyZ2FYVUhwZWNnMDVVVG5qY0RqK0EyQjlYRnpjRUl2RjhzTFdyVnVyOWVuVEI3MTY5Y0xBZ1FOTGRNazF1bFJtWmlZV0xGaUFoUXNYK3E2c2ROb3dqSWt1bDJzaUFJL0o1UkVSVVJBcHUydmdFRkV3ODZhbXBrNTF1OTBOUmVSTnd6RGNTNVlzUWJkdTNiQmt5WklDUDNXVWlzYmo4V0RWcWxWSVNFakFlKys5QjhNd1BDTHluc2ZqYWVSeXVWNUZFRFRqcWhUTXJwMklLQnl4SVNjcXg5TFQwMDg2bmM1blJNUW1JaHZPbmoyTGlSTW40cUdISHNLMzMzN0xEM01vQmhHQncrSEEzLzcyTjd6ODhzczRkZW9VUkdTTFVxcTUwK25zbDVhV2R0VHNHb21JS0RoeHlRb1J3ZWwwN2dCd245MXVmeERBcEgzNzlqVWFQSGd3N3J6elRvd1lNU0xmZFdYcFVvY09IY0wwNmRPeFljTUdBSUNJN0FQd25OUHBURGEzTWlJaUNnVk15SWtvbDlQcC9NanBkRFlXa2RFaWNtckxsaTNvM2JzM3BrMmJoc3pNVExQTEN6cFpXVm1ZTTJjT3VuZnY3bXZHejRqSXYzTnljaHF4R1NjaW9xSmlRMDVFRjNNN25jNEpXVmxaRFFHODYvVjZ2UXNYTGtTM2J0MndjdVZLZUR5bUw0RTJuZGZyeFpvMWE5Q3RXemZNbXpjUEhvL0hLeUxKSW5LTDAra2NVOW9QZGlJaW92S0ZEVGtSRldqWHJsMi9PeHlPSjBRa0hzRFhwMCtmeHJoeDQvRElJNC9neHg5L05MczgwNlNscGFGZnYzNTQ2YVdYY09MRUNZaklWZ0N0bkU3bkkwNm44N0RaOVJFUlVlamhHbklpdWl5bjA1a0s0QzZiemRaTDA3VFhmdjc1NS9wUFBmVVU3cm5uSGd3ZE9oUjE2OVkxdThTQXlNakl3TXlaTTdGdTNUb0FnSWdjRXBFWFhDN1hleWFYUmtSRUlZNEpPUkVWaWN2bFdwcVptWG1iaUl3QmNHYmp4bzNvMmJNblpzMmFoYk5uejVwZFhwazVmLzQ4NXMrZmo0U0VCRjh6Zms1RVhqdDI3RmhETnVORVJPUVBiTWlKcU1qMjdObVQ3WFE2LzUyZG5kMEl3Q0szMjIyODg4NDc2TmF0R3o3NTVCUGZCK0NFQmNNdzhObG5uNkY3OSs2WVBYczJzck96RFJGWnJwUzYxZWwwUG5mdzRNSHpadGRJUkVUaGdRMDVFUlhiOXUzYk14d09SMThBelFGOGQvTGtTWXdaTXdaLys5dmY0SEs1ekM2djFIYnMySUVCQXdiZ3VlZWV3OUdqUndIQUNlQWVwOVBaTXlVbFpiL0o1UkVSVVpqaEduSWlLakduMC9ramdKYTZydmNGOE1yT25UdHY2TisvUDlxM2I0L0Jnd2ZqK3V1dk43dkVZamwyN0JqbXpKbUQxYXRYKzRZeUFJeHhPQnh2bTFnVy9Xbmp4bzFtbDBCRVZDYllrQk5ScVRrY2p2ZnIxS216dkVhTkdpOEFHUGJwcDU5VzJyaHhJLzcrOTcramI5KytxRml4b3RrbFh0YUZDeGV3Wk1rU3ZQMzIyN2h3NFFJQW5CZVJPVjZ2OTZXMHRMUXNzK3NqZUFCWVI0NGNhWFlkZEhtOEppcFJDYkVoSnlLL09Ianc0UG1EQncrK0dCY1hOOGRpc1V6TnpzN3UrZFpiYjZubHk1ZGorUERodVAvKys2RnB3YlZLVGtTd2FkTW1USmt5QmIvOTlodEVSSlJTbjdqZDdtSHA2ZW0vbUYwZjVSb0VvSlBaUmREbGljalhadGRBRktyWWtCT1JYNldtcGg0QzBOdG1zOTJwbEpyMisrKy9OMzNoaFJlUW5KeU1wS1FrTkc3YzJPd1NBUUM3ZHUzQ2xDbFQ4bDVUZlp1SWpIQTZuZXZOcklzdTVYQTQ1Z0tZYTNZZFJFUmxoUTA1RVpVSmw4dTFCVUF6dTkzK2hGTHEzOXUyYmJ2KzhjY2ZSNWN1WFRCbzBDRFVxRkhEbExwT25EaUJ0OTU2Qzh1V0xmTU5IUk9SbDUxTzUwd0FZa3BSUkVSVXJnWFg2OGRFRkc3RTZYVE85M2c4alFCTUJuRGg0NDgvUmtKQ0FoWXNXT0JicngwUU9UazVTRTVPUnRldVhiRnMyVEtJU0xaaEdMTXlNek1iT0ozT0dXQXpUa1JFSm1GRFRrUmxMaTB0TGN2aGNDUVpobkdyaUt5K2NPRUNac3lZZ2U3ZHUyUERoZzBRS2J0ZVdFU3dlZk5tOU83ZEc1TW5UOGE1YytjQTRGTk4wMnd1bDJ2d25qMTdNc3ZzNUVSRVJFWEFKU3RFRkRBdWwyc3ZnRzV4Y1hIM2FKbzI5Y2lSSTNHalJvMkMzVzdIeUpFamNjc3R0L2oxZkwvODhndW1UcDJLYjc3NXhqZjBrMkVZaVM2WGE0MWZUMFJFUkZRS3l1d0NBa0hYZGI0VUhZUWNEa2RRUHY5OHo1ZGdyUytNYURhYjdXbWwxQmlsVkEybEZCSVNFdkRVVTAraGV2WHFwVHJ3cVZPbk1ILytmQ1FuSjBORUlDSW5SR1M4eStXYUNzRHJuL0tKaVBKanZ4R2NRdUgzZWJsWXNpSWlXODJ1Z1M2eHpld0N5SFNHeStXYWZlYk1tWVlpOG9aaEdEa3JWcXhBUWtJQ0ZpMWFoSnljbkdJZjBPMTJZOW15WmVqV3JSc1dMMTRNRVhFRG1KdVRrOVBRNVhKTkJwdHhJaXBEN0RlQ1VrajBHMEgvRndQOVB5YTNnY0Y1Tm9mTlptdW9sSnF1bE9vSUFMVnIxOGJJa1NQUnVuVnJLSFg1aDBKRXNIWHJWa3lhTkFtLy92cXJiM2lqMiswZW1wNmVubDdHcFJNUmhSWCtIZ3c4cmlFbm9xRGdjcmwyQStpazYzb0hFWmx5Nk5DaDI0WVBINDVtelpvaE1URVJEUm8wS0hDLy9mdjNZK3JVcWZqcXE2OThRejhER09Wd09GWUVxSFFpSXFKU1lVTk9SRUhGNFhEOEI4RDZ1TGk0SVJhTDVZV3RXN2RXNjlPbkQzcjE2b1dCQXdmaW1tdXVBUUJrWm1aaXdZSUZXTGh3SVF6REFJRFRobUZNZExsY0U4R1A4Q1lpb2hEQ2hweUlncEUzTlRWMWFwTW1UUlpZcmRaWERjUG92MlRKa29nMWE5YmdxYWVlUW1Sa0pPYk1tWU5UcDA0QmdFZEVGbm05M2xGcGFXbEh6UzZjaUlpb3VMZzJLSVJ3VFZkZ2NKNkRqOTF1dnczQUcwcXBlL09PaThnV1RkT0dwS1NrT0V3cWpZZ29IRmhpWW1Jc3ZtK2lvcUt5QVNBN096dktON1o5KzNZRGZQV3h6SlNMcTZ3UVVXaHpPcDA3bkU3bmZTTFNGY0JQSXZLcmlEemlkRHBic1Jrbklpb2RtODMyVkZSVVZMYnZQOTk0M2pHNzNmNXZNMnNNZDF5eVFrUWh3K2wwZmdUZ0k3UHJJQ0lLSnhhTDVkTXJmV0t5cG1uSkFTcW5YR0pDVGtSRVJGU09wYVNrL0t5VWNoVzJYVVIycGFTazhCS3laWWdOT1JFUkVWRTVKeUtGSnVCS3FjOENXVXQ1eElhY2lJaUlxSnp6ZXIxckN0dm04WGplRDJRdDVSRWJjaUlpSXFKeUxqVTFkVHVBUFJlUGk4akJ0TFMwclNhVVZLNndJU2NpSWlJaUFGaFV3TmgvQUZ6K0haOVVhbXpJaVlpSWlBaUdZUlMwYkdWSndBc3BoOWlRRXhFUkVSRmNMbGVLaUJ6eWZTOGlSNTFPNXhkbTFsUmVzQ0VuSWlJaUlnQXdSQ1IzMmNxZlYxY3hUS3luM0dCRFRrUkVSRVFBQUUzVFB2RjlMU0pMemF5bFBHRkRUa1JFUkVRQUFJZkQ4UzJBM3dHY2NqcWQ2OHl1cDd5d21sMEFFUkVSRVFVTno1L0plRTBBYnJPTEtTK1lrQk1SRVJFUkFNQnV0OThGNEg2bFZJZTR1TGo3emE2bnZHQkNUa1JFUkZUT3hjYkcvdFZxdFU0QTBFdEVJQ0t3V0N5ZjZycSt4dVB4SkthbHBmMWtkbzNoakEwNUVSRVJVVGwxODgwM1Y2bFlzZUpJcGRSb0FKRVZLbFRBUXc4OWhLaW9LQ3hhdEFobno1N3RiTFZhNzlkMWZacmI3UjZmbnA1KzB1eWF3eEdYckJBUkVSR1ZQNWE0dUxpK2xTcFYycVdVZWtrcEZkbStmWHVzV0xFQ3p6NzdMSjU4OGttc1dyVUtYYnAwZ2FacEVRQ1NJaUlpZHR0c3RnRUFMR1lYSDI2VTJRVlEwZW02TGdEZ2NEajR1SlVoempNUkVZVXpYZGRiaU1oMHBWUXpBTGp0dHR1UWxKU0UyTmpZQW0rL2E5Y3VUSmd3QVM2WHl6ZVViaGpHRUpmTHRTa3dGWWMvTmh3aGhJMWlZSENlaVlnb0hEVnUzTGh1WkdUa3F3RDZBc0MxMTE2TFFZTUdvVXVYTGxEcThyL3lSQVRyMTYvSGpCa3pjUGp3WWQvd2lweWNuRkhidG0zN3VXd3JEMzlzT0VJSUc4WEE0RHdURVZFNGlZMk5yV1MxV29jQmVCRkFkSFIwTkI1NjZDRTgrZVNUaUk2T0x0YXhjbkp5c0dEQkFpeGN1QkRuenAyRGlPU0l5S1N6Wjg5TzNMTm5UMmFaM0lGeWdHdklpWWlJaU1LVHN0bHN2U3dXeTA0QTQ1UlMwVzNidHNXeVpjc3daTWlRWWpmakFCQVpHWWtubjN3U0sxZXVSSWNPSGFCcFdxU21hUzlVcVZKbHQ5MXVmd3pzTFV1RUNXQUlZWEliR0p4bklpSUtkVTJhTkltUGlJaVlCcUFWQURScTFBZ2pSNDVFZkh5OFg4K3pmZnQyVEpvMENlbnA2YjRoaDJFWXo3cGNybS84ZXFJd3g0WWpoTEJSREF6T014RVJoYXI0K1BqckRNTjRXU25WSHdDcVZxMktwNTkrR3QyN2Q3L2lPdkdTRWhHc1hic1dzMmJOd3BFalIzeGp5UUNlY3pxZCs4cmtwR0dHTHlzUUVSRVJoYmc2ZGVwVXNObHNTU0t5V3luVlB6SXlFbzgrK2loV3IxNk5IajE2bEZrekRnQktLWFR1M0JrclZxekFFMDg4Z2Vqb2FDaWwraWlsZHRydDlwZGlZMk1ybGRuSnd3UWJjaUlpSXFMUXBXdzJXOWRycjcxMnU2WnBFd0ZVYXQyNk5aWXVYWW9SSTBhZ1lzV0tBU3NrT2pvYS8vakhQN0JpeFFyY2UrKzlBQkN0bEJwcnRWcDMyZTMyaDhHVkdZWGl4SVFRTHFVSURNNHpFUkdGZ3NhTkc4ZEdSa1pPQmRBV0FPclhyNC9FeEVTMGFOSEM1TXIrNEhLNU1IbnlaUHozdi8vMURYM245WHFIcHFhbWJqV3pybURFaGlPRXNGRU1ETTR6RVJFRnM5alkyQnBXcTNXTWlEeWpsRkpYWDMwMUJnNGNpTjY5ZTBQVGdtdnhnMkVZV0wxNk5kNTg4MDM4L3Z2dkVCRlJTcjNuOVhwZlRFMU5QV1IyZmNFaXVCNDFJaUlpSWlwUWd3WU5vdXgyK3hDcjFib0h3S0RJeUVqVnExY3ZyRnExQ2c4Ly9IRFFOZU1Bb0drYUVoSVNzSExsU3ZUdDJ4ZFJVVkVLUUQrTHhmS1QzVzcvWjUwNmRTcVlYV013Q0w1SGpvaUlpSWp5c2Rsc25hcFVxWkttbEpvT29FcUxGaTJRbkp5TTBhTkhvMHFWS21hWGQwVVZLMWJFOE9IRHNYejVjdHg5OTkwQVVFa3A5VnFOR2pWMjZycmUzZXo2ek1hWDVFTUlsMUlFQnVlWmlJaUNoYTdydHdKNEhVQUhBTGp4eGhzeGZQaHd0RzdkMnR6Q1N1bUhIMzdBbENsVHNIdjNidC9RVjE2dmQxaHFhcXJUekxyTXdvWWpoTEJSREF6T014RVJtUzBtSnFacVJFVEVpMHFwb1VvcHJVcVZLbmppaVNmdzZLT1B3bUt4bUYyZVh4aUdnV1hMbHVIdHQ5L0d5Wk1uSVNJR2dMazVPVG4vMnI1OWU0Ylo5UVVTRzQ0UXdrWXhNRGpQUkVSa2x2ajQrQWpETVBvRGVGVXBkWTNGWWtHWExsMHdaTWdRWEhYVlZXYVhWeWJPbmoyTDJiTm5ZL255NWZCNFBBQndCc0JMbVptWmMvYnMyWk50Y25rQndUWGtSRVJFUkVIQWJyZmZaeGlHVXlrMVJ5bDFUZE9tVGJGbzBTTDh6Ly84VDlnMjR3QlF1WEpsakJvMUNrdVhMc1VkZDl3QkFGVUFUUDNMWC82eVBTNHU3Z0dUeXdzSUpvQWhoTWx0WUhDZWlZZ29rR3cyVzBPbDFHU2wxSU1BVUx0MmJRd2JOZ3h0MjdZMXV6UlRmUFBOTjNqOTlkZng2NisvQWdCRVpMM1g2eDJSbHBhMnplVFN5b3pWN0FLSWlJaUl5aU9ielhhMVVtcTBVaW9SZ0xWU3BVcDQvUEhIOGZqamo4TnFMYjh0MmgxMzNJSG16WnNqT1RrWjc3enpEazZmUHQzT2FyVzY3SGI3N0t5c3JIL3YyclhyZDdOcjlEY3VXU0VpSWlJS0xLdmRibjlDMDdUZFNxbC9hcHBtZmVDQkI3QnExU3IwNzkrL1hEZmpQaGFMQlgzNzlzV3FWYXZRbzBjUFdDd1dpMUxxMmNxVksrKzIyV3lEQUVTWVhhTS84U1g1RU1LbEZJSEJlU1lpb3JKaXQ5dnZBakJkS1dVRGdMaTRPQ1FsSmVIV1cyODF1YkxnOXNzdnYyRGl4SW40NFljZmZFTS9lYjNlSWFtcHFaK1pXWmUvc09FSUlXd1VBNFB6VEVSRS9oWWJHL3RYcTlVNkFVQXZBS2hWcXhhZWZmWlp0Ry9mSGtyeDEwMVJpQWkrL1BKTFRKczJEUWNPSFBBTnIvRjRQSWxwYVdrL21WbGJhZkVaRUVMWUtBWUc1NW1JaVB6bDVwdHZybEt4WXNXUlNxblJBQ0lyVktpQXZuMzc0b2tubmtCa1pLVFo1WVVrdDl1Tjk5OS9Id3NXTE1EWnMyY0J3QTFnbXR2dEhwK2VubjdTNVBKS2hHdklpWWlJaVB6UEVoY1gxN2RTcFVxN2xGSXZLYVVpMjdkdmp4VXJWdURwcDU5bU0xNEtFUkVSK1B2Zi80NVZxMWFoUzVjdTBEUXRBa0JTUkVURWJwdk5OZ0JBeUgxeUVoUEFFTUxrTmpBNHowUkVWQnE2cnJjUWtlbEtxV1lBY050dHR5RXBLUW14c2JGbWx4YVdkdTNhaFFrVEpzRGxjdm1HMGczREdPSnl1VGFaV0ZheHNPRUlJV3dVQTRQelRLVWxJbExTZlJVWGt4S0ZyTWFORzllTmpJeDhGVUJmQUxqMjJtc3hhTkFnZE9uU2hldkV5NWlJWVAzNjlaZ3hZd1lPSHo3c0cxNlJrNU16YXR1MmJUK2JXVnRSOE5rUlF0Z29CZ2JubVVxTERUbFIrUkliRzF2SmFyVU9BL0FpZ09qbzZHZzg5TkJEZVBMSkp4RWRIVzEyZWVWS1RrNE9GaXhZZ0lVTEYrTGN1WE1Ra1J3Um1YVDI3Tm1KZS9ic3lUUzd2c0p3RFhtWWlvbUpxUndiRzZ1YlhRY1JFVkVZVXphYnJaZkZZdGtKWUp4U0tycHQyN1pZdG13Wmhnd1p3bWJjQkpHUmtYanl5U2V4Y3VWS2RPalFBWnFtUldxYTlrS1ZLbFYyMiszMnh4Q2t2VzlRRmtVbEV4OGZmNVhkYm05cHQ5dFhSVVZGbmJGYXJTbG0xMFJFUkJTT21qUnBFcS9yK2xlYXBuMm9sS3JUcUZFanZQWFdXNWcwYVJLdXUrNjZnTlNRbnA2TytQaDRuRHQzTGlEbks0Mjh0VzdhdEFuMzMzOC9saTlmWHVEMjQ4ZVA0NWxubmtITGxpM1JwVXNYZlBmZGQ4VStYL1hxMWZIS0s2L2d2ZmZlUTVNbVRhQ1VxcUdVZWsvWDlSOXNOdHNkL3J4di9zQ1BnZ3B4c2JHeGxRRGNiTEZZWGhhUlRueTFteWo0TkczYUZMVnIxeTV3MjZGRGgvRGpqejhHdUNJaUtxbjQrUGpyRE1ONFdTblZId0NxVnEyS3A1OStHdDI3ZHkveE92SDkrL2RqNk5DaFdMSmtTYm00K3NwZGQ5MkZnd2NQWXZMa3lVaElTSUNtNWMrSGYvLzlkM1R2M2gxVHAwN0Z6Smt6OGE5Ly9Rdi8rYzkvU25TdW1KZ1l2UHZ1dTFpN2RpMW16WnFGSTBlTzZKcW1iYkhiN2NrQW5uTTZuZnY4Y0pkS2pRMTVDSXFKaVltMFdxME5OVTJicHBTNnoreDZpT2p5SWlJaXNIcjE2Z0szdFd6Wk1zRFZFRkZKMUtsVHAwTDE2dFVIaThnWXBWU2x5TWhJOU9yVkMwOC8vVFFxVnF4WXFtT2ZQbjBhKy9mdjkxT2x3VWtwQlUzVGN2OGZGeGVIbkp3Y1hMaHdBUlVyVnN5My9lYWJiOGJOTjk4TUFHalRwZzArK09BREdJWnhTZU5lbkhOMzd0d1o5OTU3TCtiUG40L0ZpeGZqd29VTGZRQWsyTzMyOFY2dmQwcGFXbHFXSCs5dXNiRWhEMEZSVVZIWlJiMnQ3dzJLVkh5Y08vSVh0OXVOM3IxN0Y3cU5pSUpiWEZ4Y2UwM1Q1aWlsL2dvQXJWdTN4c2lSSTFHblRoMi9ITDlmdjM0QS92OFA5SlNVUDFhY3V0MXV6SjA3RjJ2WHJzV3hZOGRRclZvMUpDUWtvSC8vL2dVMnB6Tm56c1JISDMyRStmUG5vMjdkdXNqSnljRzBhZE93YnQwNnVOMXUzSFhYWFhqKytlZFJ1WEpscEtlbm8xKy9mcGc5ZXphbVQ1K09YMzc1QlRmY2NBUEdqaDJMVzIrOTFTLzNLNi9HalJ2bi9kajdTMTVOdUhpN3o2Wk5tM0RiYmJlVnVCblBLem82R3YvNHh6L1FzMmRQVEpreUJSczJiSWhXU28yMVdxMVB4Y1hGRFU1TlRWMVo2cE9VRUJ2eTBHRFZkWDI0MlVVUVVjbEVSRVRnd3c4L0xIRGJ4UW01cnVzRmZjcGNhZGFpbWJLdmlKUjAzeUx2VjhEeWdQSTBUOFU2TCtlcStPZk5NMmNLZjN3U1pBUUFQUFBNTXhnd1lFQXBTcm5VZ2dVTDBLOWZQM3o3N2JmNWxxeTg4c29yMkxGakIxNS8vWFhVcjE4Zk8zYnN3T2pSbytIeGVQRE1NOC9rTzhhSEgzNklGU3RXWU83Y3VhaGJ0eTRBWU55NGNUaDQ4Q0ErK09BRFJFVkY0Ym5ubnNPVUtWTXdac3lZM1AxV3JGaUJOOTU0QTVHUmtYanh4UmZ4OHNzdlkvSGl4UUNBWmN1V1lmejQ4UVhXdkduVEpsU3BVcVZZdDh1clZxMWFzRmdzY0RnY2FOV3FWWUg3ZnZubGwxaStmRG5telp0WDJOU1ZTTTJhTlRGeDRrUjgrT0dIbURCaEFnQmNiN0ZZM2dkUXlhOG5LZ1kyNUtIQjQzQTRKdW02UHZIUHE2bU5CUEF2cFZUbEsrMm9sTHE2ektzTE15SnlDdURjVWFtY3l2dU4yKzFHMTY1ZEM3eGhBUWw1V0R6ditINldvdUU4RloyWmN5VWlueXVsNGdCY1AyZk9IQnc4ZUJDREJnMUNqUm8xeXV5Y3AwNmR3aWVmZklMNTgrZWpVYU5HQUlEWTJGZzgvZlRUbURGalJyNkcvSXN2dnNEczJiTXhhOVlzM0hUVFRRQ0FreWRQWXUzYXRWaThlREZxMXF3SkFPamJ0eStlZSs2NWZBMzU0TUdEVWIxNmRRREF3dzgvakNGRGh1UXVEK25ac3lkNjl1eDV4VnFMZXJ1OHFsZXZqbi84NHg4WU9uUW9Qdjc0WTF4Ly9mWDV0bCs0Y0FGang0N0Y0TUdERVJNVFU2eGpYOG1KRXlmdzFsdHZZZG15WmI2aFk0Wmh2T0RYa3hRVEcvSVFvNVNDdytHWUFtQmE0OGFOcTBkR1JqNEM0Q1VVOGtzOEpTWGxkRUFMREFPNi9zZlZJamwzNUMvVHAwL0huWGZlV2VDMkxWdTI1UHRlS1hWajN1OHZYTGlRZDF1aHk2ZzBUYnZzRXF2UzdGdlFkdDlWSFM2MzcrWE9lYVY5TFJaTGlmWTljK2JNRmUvUDVZNWRtbjJ2VlBQcDA2ZEx2Sy9WYWkzUnZoRVJFWmM5N3BFalJ3cmRmcmx6WG1sN1ZGVFVaZmVOam80dWRIdVZLbFZrMDZaTmw5djljc2UrMGxMREV1Lzc1N1hHL3dWZzhNY2ZmeHk5ZnYxNkRCdzRFQTgvL0hDWlhON3d0OTkrZzRpZ2Z2MzYrY1p2dU9FR25EaHhBb1poNUk1Tm56NGQ5OTkvZjc3R05TTWpBeUtDUG4zNlhITHN2RUZBdFdyVmNyK3VVcVVLUkFRZWo2Zk0zMXlhbVptSk45OThFeE1tVExpa0dRZUF2WHYzNHZUcDAralNwWXZmenBtVGs0UGx5NWRqOXV6WnZtdVVaNHZJdkxObnp6NXY5alhLMlpDSEx1KzJiZHVPQUpnS1lJYk5acXVqYVZxQ2lEeW5sTHJXN09LSXlydmR1M2RqeUpBaEJXNDdldlJvZ2NuYXVuWHJrSktTRXQ3djdDSUtVWCsrNlMvSlpyUE5Va3BOdTNEaFF0Y1pNMmJnd3c4L1JHSmlJdHEyYmV2WEZQL2FhLy80VmI1djN6NDBidHc0ZC96Z3dZT29XYk5tdmpYVnI3MzJHb1lORzRhR0RSdWlWNjllQVA2NCtnc0FyRm16QnJWcTFTcFJEV1c1Wk9YQWdRUEl5Y2xCaXhZdEN0eXZWcTFhNk5peG8xLysyQkVSYk5teUJaTW5UOGFCQXdkOHc1OXFtallzSlNWbFo2bFBRT1dMcnV0U2hEY2FXbU5qWTIrMjIrMGo3SGI3b1lBVUZtYUtPTTlFaFpLTHJGeTVVcjc4OGtzUkVmRjRQS0xyK3NVM3lXVjI3VVJVTkhGeGNmZlk3WGFYNzNkRy8vNzk1Yi8vL1craC83WXZaKy9ldmFMcnVuei8vZmR5K3ZUcDNQR2twQ1I1K09HSFpkZXVYZUx4ZUNROVBWMDZkKzRzeWNuSklpS1NscFltdXE1TFZsYVdiTm15UlpvM2J5NXIxcXpKM1gvQWdBR1NtSmdvR1JrWjR2RjQ1S2VmZnBMdnYvLytrbjE5ZkdQWjJka2x1aC9GVWRENXk4TFBQLzhzZ3djUEZ0L2pwT3Y2VHB2TjF0bnM1dytGc0JJMGl2emdweEpnUTA2bGxmZVh3ZkhqeDZWdDI3YXllZk5tRWZuL2h2ekJCeC9NOTkvNzc3OHZJbXpJaVVLTVpyUFpCdG50OWlPNnJrdDhmTHlNR3pkT2poMDdWdXpHY2R5NGNkS2lSUXU1Nzc3N2NzZk9uejh2a3laTmtuYnQyc250dDk4dUNRa0pzblRwMHR6dEZ6ZTFIMy84c1RScjFrdzJidHlZKy9NbktTbEpXclZxSmMyYk41YytmZnJJZDk5OVYrQytlY2NDMFpDN1hDN1JkVjNPblR0WDRQYU1qQXpwMXEyYmVMM2VFaDMvNU1tVE1ubnlaSW1QanhkZDE4VnV0eCszMld3akFWak1mdElVaE84bUNTRytKdEhoY1BCeEswT2NaeW90a1Q4YTY4ek1UQXdkT2hRMWE5YkVuajE3OE5oamo2RlZxMVpvMTY1ZDdtWE5McWI0TGoraWtOT2dRWU8vVktsUzVXVUFUeXVsSWl0V3JJaW5uMzRhdlhyMUtoY2Y5Rk5jaG1IZzNYZmZ4YUpGaS9ERkYxLzQ5ZGh1dHh1clY2L0d6Smt6Y2ViTUdlQ1BLK1FzeU03T0hyMTkrL1lUZmoyWkgvRUhmd2hob3hnWW5HY3FMUkdSN2R1M1k5U29VV2pWcWhYKytjOS80c0NCQTVnM2J4NVNVbEp3L1BoeFZLcFVDWnFtUVVSZ0dBWThIZysrL3Zwck51UkVJY3htc3pWVVNrMVhTblVFZ05xMWEyUGt5SkZvM2JvMXI2aVR4NlpObXpCaHdnUWtKaWJpdnZ2ODgvbUdJb0t0VzdkaTBxUkorUFhYWDMzREc5MXU5OUQwOVBSMHY1eWtEUEhaRVVMWUtBWUc1NWxLUzBUazNMbHpsNzIrcm9qa051UEFIMWRRc2xnc2JNaUp3b0N1NngxRVpJcFM2allBYU5hc0dSSVRFOUdnUVFPelN3dEwrL2Z2eDlTcFUvSFZWMS81aG40R01NcmhjS3d3c2F4aTRRLytFTUpHTVRBNHoxUmF2aVVySmNHR25DaHNXT0xpNG9aWUxKWVhBRlRUTkEyOWV2WEN3SUVEY2MwMTE1aGRXMWpJek16RWdnVUxzSERoUWwrNGNkb3dqSWt1bDJzaUFJL0o1UlVMMy9SSFJFUkU1SC9lMU5UVXFXNjN1NkdJdkdrWWhudkpraVhvMXEwYmxpeFpVdENIZ3NCZnRzb0FBQ0FBU1VSQlZGRVJlVHdlckZxMUNna0pDWGp2dmZkZ0dJWkhSTjd6ZUR5TlhDN1hxd2l4Wmh4Z1FoNVNtTndHQnVlWmlJajh6VzYzM3diZ0RhWFV2UUJ3NDQwM0lpa3BDUzFhdE9ENjhpSVNFVGlkVGt5YU5BbTdkdTN5alczUk5HMUlTa3FLdytUeVNvWFBnQkRDUmpFd09NOUVSRlJXN0hiN2d3QW1LYVVhQWNDZGQ5NkpFU05Hb0Y2OWV1WVdGdVFPSFRxRTZkT25ZOE9HRFFBQUVka0g0RG1uMDVsc2JtWCt3U1VyUkVSRVJBSGlkRG8vY2pxZGpVVmt0SWljMnJKbEMzcjM3bzFwMDZZaE05UFVUMjhQU2xsWldaZ3padzY2ZCsvdWE4YlBpTWkvYzNKeUdvVkxNdzZ3SVNjaUlpSUtOTGZUNlp5UWxaWFZFTUM3WHEvWHUzRGhRblRyMWcwclY2NkV4eE55UzZEOXp1djFZczJhTmVqV3JSdm16WnNIajhmakZaRmtFYm5GNlhTTzJiNTllNDdaTmZvVFg1SVBJVnhLRVJpY1p5SWlDaVM3M1I2bmxKb0JvRFVBM0hUVFRSZzFhaFNhTm0xcWNtWG1TRXRMdzZSSms3Qmp4dzRBZ0loc1ZVb05kVGdjMzVsY1dwbGh3eEZDMkNnR0J1ZVppSWpNWUxQWmVtbWE5aHFBK2dCd3p6MzNZT2pRb2FoYnQ2N0psUVZHUmtZR1pzNmNpWFhyMWdFQVJPU1FpTHpnY3JuZU03bTBNc2NsSzBSRVJFUkJ3T1Z5TGMzTXpMeE5STVlBT0xOeDQwYjA3TmtUczJiTnd0bXpaODB1cjh5Y1AzOGU4K2ZQUjBKQ2dxOFpQeWNpcngwN2RxeGhlV2pHQVNia0lZWEpiV0J3bm9tSXlHd3hNVEcxb3FLaUpvdElINldVZHMwMTEyRFlzR0hvMUtrVE5DMDg4bFRETVBENTU1OWo2dFNwT0hyMEtFVEVBTEJTMDdRUktTa3ArODJ1TDVEWWNJUVFOb3FCd1hrbUlxSmdZYmZibS82NXZyd0ZBTnh5eXkxSVNrcUN6V1l6dWJMUzJiRmpCeVpQbm96VTFGVGZrRk5FaGptZHpxL01yTXNzYkRoQ0NCdkZ3T0E4RXhGUnNORjF2UytBVndEY0FBRHQyN2ZINE1HRGNmMzExNXRiV0RFZE8zWU1jK2JNd2VyVnEzMURHUURHT0J5T3QwMHN5M1RoOFpvSEVSRVJVUmh6T0J6dkh6MTY5QmI4MFpSbmZmcnBwK2pSb3dmZWZ2dHRuRHQzenV6eXJ1akNoUXQ0NzczMzBLMWJOMTh6Zmw1RVh2ZDRQQTNLZXpNT01DRVBLVXh1QTRQelRFUkV3U3d1THE2MnhXS1pLaUk5bFZLcWV2WHFHRDU4T082Ly8vNmdXMTh1SXRpMGFST21USm1DMzM3N0RTSWlTcWxQM0c3M3NQVDA5Ri9Ncmk5WXNPRUlJV3dVQTRQelRFUkVvY0JtczkycGFkbzBBRTBCb0hIanhraEtTa0xqeG8xTnJ1d1B1M2J0d3BRcFUvRGpqei82aHJZWmhqSEM1WEt0TjdPdVlNU0dJNFN3VVF3TXpqTVJFWVVRWmJmYm4xQksvUnZBOVFEUXBVc1hEQm8wQ0RWcTFEQ2xvQk1uVHVDdHQ5N0NzbVhMZkVQSFJPUmxwOU01RTRDWVVsU1FDNjdYTllpSWlJaW9PTVRwZE03M2VEeU5BRXdHY09Iamp6OUdRa0lDRml4WWdBc1hMZ1Nza0p5Y0hDUW5KNk5yMTY1WXRtd1pSQ1RiTUl4Wm1abVpEWnhPNXd5d0dTOFVFOEFRd3VRMk1EalBSRVFVcW13Mld6MmwxRFNsVkZjQXFGbXpKaElURTlHMmJWc29WVGEvMWtRRVc3WnN3ZVRKazNIZ3dBSGY4S2RLcVdFcEtTazd5K1NrWVlZTlJ3aGhveGdZbkdjaUlncDFjWEZ4OTJpYU5sVXBGUWNBZHJzZEkwZU94QzIzM09MWDgvenl5eStZT25VcXZ2bm1HOS9RVDRaaEpMcGNyalYrUFZHWVk4TVJRdGdvQmdibm1ZaUl3b1JtczltZVZrcU5VVXJWVUVvaElTRUJUejMxRktwWHIxNnFBNTg2ZFFyejU4OUhjbkl5UkFRaWNrSkV4cnRjcnFrQXZQNHB2L3pnR25JaUlpS2k4R1M0WEs3Wlo4NmNhU2dpYnhpR2tiTml4UW9rSkNSZzBhSkZ5TW5KS2ZZQjNXNDNsaTFiaG03ZHVtSHg0c1VRRVRlQXVUazVPUTFkTHRka3NCa3ZFU2FBSVlUSmJXQndub21JS0J6WmJMYUdTcW5wU3FtT0FGQzdkbTJNSERrU3JWdTN2dUw2Y2hIQjFxMWJNV25TSlB6NjY2Kys0WTF1dDN0b2VucDZlaG1YSHZiWWNJUVFOb3FCd1hrbUlxSndwdXQ2QnhHWm9wUzZEUUNhTld1R3hNUkVOR2pRb01EYjc5Ky9IMU9uVHNWWFgzM2xHL29ad0NpSHc3RWlNQldIUHpZY0lZU05ZbUJ3bm9tSXFCeXd4TVhGRGJGWUxDOEFxS1pwR25yMTZvV0JBd2ZpbW11dUFRQmtabVppd1lJRldMaHdJUXpEQUlEVGhtRk1kTGxjRXdGNFRLdzk3TERoQ0NGc0ZBT0Q4MHhFUk9WRmt5Wk5yckZhcmE4cXBmb0RpS2hjdVRLZWV1b3BSRVpHWXM2Y09UaDE2aFFBZUVSa2tkZnJIWldXbG5iVTVKTERFaHVPRU1KR01UQTR6MFJFVk43WTdmYmJBTHlobExvMzc3aUliTkUwYlVoS1NvckRwTkxLQmF2WkJSQVJFUkdSdVp4TzV3NEE5OW50OWdlVlVoTkZKQkxBQzA2bk05bnMyc29ETnVSRVJFUkVCQUJ3T3AwZkFmakk3RHJLRzE2SG5JaUlpSWpJUkd6SWlZaUlpSWhNeElhY2lJaUlpTWhFYk1pSmlJaUlpRXpFaHB5SWlJaUl5RVJzeUltSWlJaUlUTVNHbklpSWlJaklSR3pJaVlpSWlJaE14SWFjaUlpSWlNaEViTWlKaUlpSWlFekVocHlJaUlpSXlFUnN5SW1JaUlpSVRNU0duSWlJaUlqSVJHeklpWWlJaUloTXhJYWNpSWlJaU1oRWJNaUppSWlJaUV6RWhweUlpSWlJeUVSc3lJbUlpSWlJVE1TR25JaUlpSWpJUkd6SWlZaUlpSWhNeElhY2lJaUlpTWhFVnJNTG9NTFo3ZlkrQUo0dFlQd2IzOWNpc3NUbGNrMFBhR0ZFUkVSRTVEZHN5SU9ZWVJnN0xSWkx5NHZIbFZKNXgwWUhzQ1FpSWlJaThqTXVXUWxpcWFtcExoSFplNW1iSEhZNm5WOEhxaDRpSWlJaThqODI1TUZOQUh4UTZFYVJ6Lys4RFJFUkVSR0ZLRGJrd2UrandqWW9wWklEV1FnUkVSRVIrUjhiOGlEbmREcTNBc2dvWU5OeGg4T3hQdEQxRUJFUkVaRi9zU0VQZmw0QWx5VGhJckwrejIxRVJFUkVGTUxZa0ljQUVWbFZ3TmdTTTJvaElpSWlJdjlpUXg0Q25FN25Od0NPNXhrNjdYYTcxNXBWRHhFUkVSSDVEeHZ5ME9BQmtKdUlpOGpuMjdkdnp6R3hIaUlpSWlMeUV6YmtJVUpFVnZxK1Zrb3ROYk1XSWlJaUl2SWZOdVFoNHN5Wk0xOERPQzBpWjArY09MSGE3SHFJaUlpSXlEL1lrSWVJUFh2MlpBTllxWlRhdEhmdjNndG0xME5FUkVSRS9zR0dQRVRFeHNZMk5nempUZ0QzMkd5MjI4MnVoNGlJaUlqOGd3MTVrSXVKaVltMDJXelBXNjFXcDZacERVV2trcVpwMytxNi9rcTlldldpemE2UGlJaUlpRXFIRFhrUWk0Mk5iUndWRmZXdHBtbXZLS1dzblR0M1J2ZnUzYUZwbWdYQTgxV3JWblV3TFNjaUlpSUtiY3JzQXVoU01URXhrUkVSRVNNMVRSc0x3SHJkZGRmaHhSZGZSSXNXTFFBQXFhbXBHRHQyTFBidDJ3Zjg4V21kRTA2Y09QRXkxNWI3aDY3ckFnQU9oNFAvUG9pSWlLak1NU0VQTWhlbjRna0pDVmk2ZEdsdU13NEFjWEZ4U0U1T1JwOCtmWmlXRXhFUkVZVTRKb0JCNGtxcGVHR1lsdnNmRTNJaUlpSUtKQ2JrUWFBb3FYaGhtSllURVJFUmhUWW1nQ1lxYVNwZUdLYmwvc0dFbklpSWlBS0pDYmxKU3BPS0Y0WnBPUkVSRVZIb1lRSVlZUDVPeFF2RHRMemttSkFURVJGUklERWhENkN5U01VTHc3U2NpSWlJS0RRd0FReUFRS1hpaFdGYVhqeE15SW1JaUNpUW1KQ1hzVUNtNG9WaFdrNUVSRVFVdkpnQWxoR3pVL0hDTUMyL01pYmtSRVJFRkVoTXlNdEFNS1RpaFdGYVRrUkVSQlJjbUFENlViQ200b1ZoV2w0d0p1UkVSRVFVU0V6SS9TU1lVL0hDTUMwbklpSWlNaDhUd0ZJS3RWUzhNRXpML3g4VGNpSWlJZ29rSnVTbEVJcXBlR0dZbGhNUkVSR1pnd2xnQ1lSTEtsNlk4cDZXTXlFbklpS2lRR0pDWGt6aGxJb1hobWs1RVJFUlVlQXdBU3lpY0UvRkMxTWUwM0ltNUVSRVJCUklUTWlMb0R5azRvVmhXazVFUkVSVXRwZ0FYa1o1VGNVTFUxN1NjaWJrUkVSRUZFaE15QXRSbmxQeHdqQXRKeUlpSXZJL0pvQVhZU3BlTk9HY2xqTWhKeUlpb2tCaVFwNEhVL0dpWTFwT1JFUkU1QjlNQU1GVXZMVENMUzFuUWs1RVJFU0JWTzRUY3FiaXBjZTBuSWlJaUtqa3ltMEN5RlM4YklSRFdzNkVuSWlJaUFLcFhDYmtUTVhMRHROeUlpSWlvdUlwVndrZ1UvSEFDdFcwbkFrNUVSRVJCVks1U2NpWmlnY2UwM0lpSWlLaUt3djdCSkNwZUhBSXBiU2NDVGtSRVJFRlVsZ241RXpGZ3dmVGNpSWlJcUtDaFdVQ3lGUTh1QVY3V3M2RW5JaUlpQUlwN0JKeXB1TEZrNVdWQlkvSFUrQzJWMTk5dFV6TzZhKzBYRXFoVE80WUVSRVJVUW1FVFFKWTBsVDhoeDkrd0tCQmc0cDBqcSsrK2dvVktsUW9jWTNwNmVubzE2OGZ2djc2YTFTc1dMSEV4eW5JakJrenNIang0bUx0OCsyMzMyTENoQWs0YytZTXhvMGJkOG4yVnExYVlmUG16WmM5eGdjZmZJREZpeGNqSXlNRE45NTRJNUtTa3RDc1diTWkxMUNhdEx3MGpiVlNxdERuUGhOeUlpSWlDcVN3YURoaVkyTWJXNjNXOXdEb1NpbDA2OVlOaVltSkpXcWVEY05BczJiTjhOVlhYeFhhTk8vZnZ4OURodzdGa2lWTEVCa1pXZVJqbDJWRFhoUm56cHhCbXpadGtKS1NranQyN3R3NURCZ3dBRzNhdE1HVFR6NkpqaDA3NW00N2R1d1lycjMyMm56SFdMZHVYYjd2WjgrZWpiWnQyNkptelpwWXNtUUprcE9UOGRsbm55RXFLcXJJZFdWbloyUEdqQmxZc21RSkRNTUFnUDhhaHZHNHkrWDY0WEw3c1NFbklpSWlNbGxNVEV5a3pXWjdYdGQxdDY3cjBybHpaL24yMjI5THM1SkJUcDA2SlMxYXRManNiZExTMGtUWGRjbk96aTdXc1gzN1pXVmxsYWJFRXN2TXpCUmQxeThaejhqSWtOMjdkMTh5ZnVlZGR4YnIrT2ZQbnhkZDErWHc0Y01scXMvbGNrbENRb0xvdWk2NnJudDBYWCtsWHIxNjBZVTkvaVU2eVo4dTk3ejY4L3hjMWtKRVJFUUJZVFc3Z05LSWpJejhWQ25WQmdBU0VoSktuSXJudFgvL2Z0U3VYZnV5dCtuWHJ4OEFvR1hMbGdDUW16aTczVzdNblRzWGE5ZXV4YkZqeDFDdFdqVWtKQ1NnZi8vKzBMUkxsK3ZQbkRrVEgzMzBFZWJQbjQrNmRlc2lKeWNIMDZaTnc3cDE2K0IydTNIWFhYZmgrZWVmUitYS2xYUFQ5ZG16WjJQNjlPbjQ1WmRmY01NTk4yRHMyTEc0OWRaYmM0L1p0bTNiZk9sMGRuWTJ2dmppaTh2ZW41bzFhNkptelpxNTZiakg0NEhWYWtYbHlwVVJIeCtQR2pWcUFBQk9uRGlCZWZQbW9VbVRKZ1VlNS92dnYwZXRXclZRczJiTnk1NnZNTDYxNVRObXpFQnljckp2YlhuN3FsV3J4bDl1djdadDIxNHlkdmJzV1VSR1JsN3lDa1pDUWdLZWZmWlpzT0VtSWlLaVlCSFNEVG1BeXI0dnJyNzY2Z0tiM3N0SlRVM0ZnQUVETGhrM0RBTzMzMTd3K3d0LytPRUhMRml3QVAzNjljTzMzMzZicitGNzVaVlhzR1BIRHJ6Kyt1dW9YNzgrZHV6WWdkR2pSOFBqOGVDWlo1N0pkNXdQUC93UUsxYXN3Tnk1YzFHM2JsMEF3TGh4NDNEdzRFRjg4TUVIaUlxS3duUFBQWWNwVTZaZ3pKZ3h1ZnV0V0xFQ2I3enhCaUlqSS9IaWl5L2k1WmRmenJkMi9QVHAwL21XcE1USEY5N0x6cHMzRDRzWEwwWk9UZzQyYjk2TWRldldJVE16RTQ4OTloaWVmLzU1Mkd3MnRHdlhMbmVaeW9NUFBvZ3FWYW9VZUt5VWxCUzg4c29yR0Q5K2ZMRWZoN3lVVXJqbW1tdnlEbDN4TDZ5TC8rQllzV0lGRmkxYWhMbHo1NkpxMWFvbExlVzNrdTVJUkVSRVZHN1VxMWN2V3RmMXFYOHViNUR1M2J0TGVucDZhVll5eUxCaHcyVDU4dVhpZERyRk1Jd0NiMVBRa3BXVEowOUtmSHk4dUZ5dWZMZGR2WHExM0hmZmZmbjIrL2pqaitYdXUrK1diZHUyNWQ3dXhJa1RFaDhmTHovOTlGUHUyT2JObTZWMTY5YjU5dDIvZjMvdTlpMWJ0a2g4Zkx4NHZkN2NzWXVYcE9UOXZyQWxLNzZsS2RuWjJiSml4UXI1OU5OUFpmRGd3WExvMENHNTU1NTdjbS8zM252dnlkbXpaeS9aLytqUm8zTDMzWGZMRHovOFVOQjBGZG11WGJ2a2tVY2V5YnRrNWEzcnI3KyswTVgyRis5LzRjSUZlZlhWVjZWUG56Nmk2N29zV0xCQWtwS1M4czJwVHlDZnAwUkVSRVNYRTlLWFBkeTdkKzhGaDhNeFhFUmFBOWk1ZCs5ZS9QM3ZmOGZNbVRPUm5aMWQ3T01kT0hBQVc3ZHVSZHUyYmRHL2YzKzQzZTRpNy92YmI3OUJSRkMvZnYxODR6ZmNjQU5PbkRqaGU3TWlBR0Q2OU9tNC8vNzdFUk1Ua3p1V2taRUJFVUdmUG4wUUh4K1ArUGg0REJreUJGbFpXZm5xcUZhdFd1N1hWYXBVZ1lnVWV0bkM0ckphcmJqcXFxdXdjdVZLakJneEFtNjNHMWRmZlhYdTlzY2Vld3lWS2xXNlpEK1h5NFg2OWV1amFkT21KVHB2VGs0TzVzK2ZqMGNlZVFRN2QrNkVpT3dWa1E0T2grT3B3NGNQbnl2S01iNy8vbnYwNmRNSDU4NmR3L3o1OHdFQWZmcjBRWXNXTFRCMDZGRDg4NS8veFA3OSswdFVIeEVSRVZGWkN2VWxLd0FBcDlQNWJiMTY5ZXhWcTFZZGJ4akdzKysrKzY1bDQ4YU5HRHQyTEJvM2JseWtZNGdJWG52dE5YVHYzajFmRTVyWGhnMGJjTmRkZHhXNHpYYzFrbjM3OXVVNzU4R0RCMUd6WnMxOHl6aGVlKzAxREJzMkRBMGJOa1N2WHIwQUlIZHB4Wm8xYTFDclZxMGkxVnlZZHUzYUZYdWY0OGVQbzIvZnZybmZEeG8wQ0RrNU9jakt5c3BkVzE2elprMHNXTERna24yYk4yK09SbzBhbGFqVzNidDM0MS8vK2hkMjd0d0ovSEhady9sSGpod1pYdFJHL05kZmY4V2tTWlB3ODg4L1krVElrZm51dThWaVFmZnUzZEdwVTZmY2hyOUhqeDRZUG54NGlXb2xJaUlpb2lLdzIrMHRkVjMvcjY3cjByUnBVNWt4WTRaY3VIRGhpc3NscGsrZkx0MjZkY3U5QWtwQlYxRnAyYktsbkRoeFF2YnUzU3U2cnN2MzMzOHZwMCtmenQyZWxKUWtEei84c096YXRVczhIbytrcDZkTDU4NmRKVGs1V1VUeVgyVmx5NVl0MHJ4NWMxbXpaazN1L2dNR0RKREV4RVRKeU1nUWo4Y2pQLzMwazN6Ly9mZVg3T3RUME5LWnBrMmJGbm9mTDdkazVlVEprL21XMEp3NmRVcTZkKzh1cjc3NnFuZzhuc3ZPbmNQaGtQLzkzLys5N0cwdWxwMmRMZlBtelpPbVRadUtydXRpdDl0L3RkdnQ5eFhuc1JZUk9YNzh1TXlkTy9lU0s5ZU1HREVpMzFJZUVaRzllL2ZLOHVYTFJZUkxWb2lJaUlqS1ZISFdscDgvZjE3R2poMHJuVHAxa29NSEQrYU90MnpaTXQ5NjdiMTc5OHBkZDkyVisvMjRjZU9rUllzV3VldkRmY2VhTkdtU3RHdlhUbTYvL1haSlNFaVFwVXVYNW02L3VLbisrT09QcFZtelpySng0MGJ4TlpkSlNVblNxbFVyYWQ2OHVmVHAwMGUrKys2N0F2Zk5PM2E1eXkvbTNlWnl1UzY1cEdOV1ZwYmNmdnZ0MHFsVEo5bTBhWk40UEI1WnQyNmRkT3pZVVY1KytXV1pPSEdpOU83ZFd6WnYzbHpvT2ViTm15YzlldlFvZFB2RmlydFd2REI1ajltMGFWTzU1NTU3Q3YydmFkT20rZWFpTEo1M1JFUkVSSFNSSzZYbCsvZnZsd2NlZUVDZWZQSkpPWGJzV0w2bWNmYnMyZEttVFJ2cDBLR0RkT2pRUWU2OTkxNTU5OTEzaTl4MEJvdlJvMGRMMDZaTjVZNDc3aEJkMTJYOCtQSDV0cnRjTHVuWnM2ZHMyN1pOeG84ZkwvZmRkNS8wNnRWTFB2Lzg4OXpiSERod1FFYU1HQ0V2dmZSU3FXcnhSeXFlVjk1algra1BrNHUzKy9ONVJrUkVSRVNYY2FXMGZQUG16WVZlVFNVY25EMTdWbzRlUFNvWkdSa0ZYaUZGUk1UdGRvdUl5TWFORzhYbGNoVTZIL3YyN1N0eEhmNUt4ZlBLZTN3MjVFUkVSQlNxeXMxSGc5dnQ5cFpLcVhjQTNLSnBHaDUvL0hFTUhEaXdXQi94VHNXWGs1T0RoUXNYNHMwMzM0UmhHQkNSdlFBR09wM096MHQ3N0x5TmRYeDgvQ1hYaGMvcjR1MUtxWEx6M0NjaUlxTGdWcTZha25yMTZrVlhyVnAxUElCbkFWanExYXRYckN1eFVQRVVkQVdWakl5TUlsOUI1VW91YnNoOW55aGFrS05IajdJaEp5SWlJZ29XSmIwU0N4V052OWVLRnlidk9VZU1HSkc3OUtZZ28wZVB6cmZkMzdVUUVSRVJsVlM1VFFtWmxwZU5zazdGOHlwTlk4MkVuSWlJaUlKRnVXOUt1TGJjUDhweXJYaGgySkFURVJGUk9HQlRBcWJscFJYSVZKeUlpSWdvM0xBaHo0TnBlZkdZa1lvVEVSRVJoUnVMMlFVRWs0eU1qSU5SVVZIeksxU29VRmxFYm5lNVhOcUdEUnNRRXhOejJTdDRsRWU3ZCsvRzhPSERzVzdkT29pSUY4QzhJMGVPUExoNzkrNmZ6SzZOaUlpSUtKUXdJUzhFMC9LQ01SVW5JaUlpOGk4bTVJVmdXbjRwcHVKRVJFUkUvc2VFdkFqS2Uxck9WSnlJaUlpbzdEQWhMNEx5bkpZekZTY2lJaUlxVzB6SWk2bThwT1ZNeFltSWlJZ0Nnd2w1TVpXSHRKeXBPQkVSRVZIZ01DRXZoWEJMeTVtS0V4RVJFUVVlRS9KU0NLZTBuS2s0RVJFUmtUbVlrUHRKcUtibFRNV0ppSWlJek1XRTNFOUNNUzFuS2s1RVJFUmtQaWJrWlNEWTAzS200a1JFUkVUQmd3bDVHUWptdEp5cE9CRVJFVkZ3WVVKZXhvSWxMV2NxVGtSRVJCU2NtSkNYc1dCSXk1bUtFeEVSRVFVdkp1UUJGT2kwbktrNEVSRVJVZkJqUWg1QWdVekxtWW9URVJFUmhRWW01Q1lwcTdTY3FUZ1JFUkZSYUdGQ2JwS3lTTXVaaWhNUkVSR0ZIaWJrUWFDMGFUbFRjU0lpSXFMUXhZUThDSlFtTFdjcVRrUkVSQlRhbUpBSG1hS201VXpGaVlpSWlNSURFL0lnVTVTMG5LazRFUkVSVWZoZ1FoN0VMazdMSDNua0VVUkhSK09kZDk1aEtrNUVSRVFVSnRpUUI3bDY5ZXBGVjYxYWRUeUFaL0gvcjJoNEFjelB5TWdZZnZqdzRYUG1WVWRFUkVSRXBjV0dQRVQ4bVpiUEJ4QWxJazh4RlNjaUlpSWlDakJkMTBYWGRURzdEaUlpSWlMeUg4M3NBb2lJaUlpSXlqTTI1RVJFUkVSRUptSkRUa1JFUkVSa0lqYmtSRVJFUkVRbVlrTk9SRVJFUkdRaU51UkVSRVJFUkNiaWRjaURrSWlVK05LR1Npaytwa1JFUkVRaGhBazVFUkVSRVpHSjJKQVRFUkVSRVptSURUa1JFUkVSa1ltc1poZEFWOWEwYVZQVXJsMjd3RzJIRGgzQ2p6LytHT0NLaUlpSWlJakNtRnlrUllzV0Z3OFZ1czNzMm9tSWlJaW9lSmlRaHdDMzI0M2V2WHNYdW8ySWlJaUlpUHlJQ1RrUkVSRlIrY0dFUEFTNDNXNTA3ZHExMEcxRVJFUkVST1JIRjZmZ216ZHZMalFodjNpYjJiVVRFUkVSVWZFd0lROVN1M2Z2eHBBaFF3cmNkdlRvVWRTb1VlT1M4WFhyMXBWMVdVUkVSRVJFNGUvaUZIemx5cFh5NVpkZmlvaUl4K01SWGRjTFRjek5ycDJJaUlpSWlvY0plWkE3Y2VJRVpzeVlnWC8vKzkvNXhpOWVVOTY3ZDI4OCt1aWpnU3lOaUlpSWlQeUFEWGtReTh6TVJHSmlJbTYvL1haTW5Ub1Z4NDhmUjZ0V3JRQUFxMWV2TnJrNklpSWlJdklIWlhZQmRDa1JrZTNidDJQVXFGRm8xYW9WL3ZuUGYrTEFnUU9ZTjI4ZVVsSlNjUHo0Y1ZTcVZBbWFwa0ZFWUJnR1BCNFB2djc2YXlpbCtKZ1NFUkVSRVpXR2lFaFdWcFo4L2ZYWGhhNFZOd3hEdkY2dnVOMXVjYnZkNHZGNHVJYWNpSWlJS0FReFRRMUNwV21zbVpBVEVSRVJoUmJON0FLSWlJaUlpSWhDZ3E3cm91czZsNlVRRVJFUmhSRW01RVJFUkVSRUptSkRUa1JFUkVSa0lqYmtSRVJFUkVRbVlrTk9SRVJFUkdRaU51UkVSRVJFUkNaaVEwNUVSRVJFWkNJMjVFUkVSRVJFSm1KRFRrUkVSRVJrSW43TWVuQ3p4TVRFV0h6ZlJFVkZaUU5BZG5aMmxHOXMrL2J0QmdDUENiVVJFUkVSa1I4d0lROWlkcnQ5YUZSVVZMYnZQOTk0M2pGZDF5ZVpXU01SRVJFUmxRNGI4aURtOFhqV2lvZ1V0bDMrc0NpUU5SRVJFUkdSZjNISlNwQ3oyKzAvS2FVYUZiSjV2OFBodURHZ0JSRVJFUkdSWHpFaEQzNExMN1B0UHdHcmdvaUlpSWpLQkJ2eUlLZHAydHJDdGhtR2tSeklXb2lJaUlqSS83aGtKUVRvdXI0ZlFOMjhZeUp5eE9sMDFqS3BKQ0lpSWlMeUV5YmtJVUJFM2k5Z21NdFZpSWlJaU1JQUcvSVFJQ0tmRkRDMjFJeGFpSWlJaU1pL3VHUWxOR2k2cm1jQXVCWUFST1NrMCttc0RzQXd0eXdpSWlJaUtpMG01S0hCRUpFUGZOOG9wVDRIbTNFaUlpS2lzTUNHUEVRb3BWYjV2allNZzh0VmlJaUlpTUlFRy9JUWtaMmR2Um5BR1FEbnpwNDkrNUhaOVJBUkVSR1JmN0FoRHhIYnQyL1BFWkVQUldURG5qMTdzczJ1aDRpSWlJajhnMi9xRENKMTZ0U3BVSzFhdFNhYXBqVldTdDBFb0tHSU5GUktWUldSeWdEK2dqOGVzMHlsMUZrUk9RbGdENERkSXZLelVtcWIxK3ROUzB0THl6THpmaEFSRVJGUjBiRWhONWRtdDl0MUFCMEJQS0NVMGdGWVMzbE1MNEJVRVZuajlYclhwcVdsL2ZEbkdCRVJFUkVGSVRia0p0QjF2WUdJUEtHVTZnZmdPdDk0WkdRa0dqUm9nSVlORzZKdTNicW9VNmNPNnRhdGk2dXV1Z29WSzFaRWhRb1ZvSlRDdVhQbmNQNzhlWncrZlJvSER4N0V3WU1IY2VEQUFlemV2UnQ3OXV6QmhRc1g4cDd1ZHhINVh3RHpuVTduamdEZlZTSWlJaUs2QWpia0FXU3oyZHBwbXBZSW9MMXZyRUdEQm1qUm9nWGF0bTJMbUpnWVdLMmxDOGk5WGk5Mjd0eUpMNzc0QXQ5OTl4MTI3dHladTAxRXZqUU1ZM0pxYXVvbEh6UkVSRVJFUk9aZ1F4NEFOcHZ0VHFYVXEwcXB1d0NnV3JWcTZOaXhJM3IzN28zYXRXdVg2Ym1QSERtQ3BVdVhZdTNhdFRoeTVBZ0FRRVIrOEhxOW85UFMwcjRvMDVNVEVSRVIwUld4SVM5RGpSczNyaGtaR2ZrR2dONEFjT09OTjZKLy8vN28wS0VETEJaTFFHdnhlcjNZdUhFajVzMmJoOTI3ZC91RzEyUm5ady9hdm4zNy9vQVdRMFJFUkVTNTJKQ1hEUlVYRi9lb3Bta3psRkpYMTZwVkN3TUhEc1NERHo0SVRUUDNTcE1pZ3YvODV6OTQ2NjIzY09EQUFRQTRZeGpHU0pmTE5SZUFtRm9jRVJFUlVUbkVodHpQWW1OaksybWE5cWFtYVgwMVRVT1BIajB3Yk5nd1JFZEhtMTFhUHRuWjJaZ3padzRXTDE0TXI5Y0xFVmw5NXN5WngvYnMyWk5wZG0xRVJFUkU1UWtiY2orNjlkWmJiNnhRb2NJS0FQcDExMTJIY2VQR3dXYXptVjNXWmYzMDAwOTQ3cm5uc0cvZlBnRFk2ZlY2dTZhbXB1NHl1eTRpSWlLaThpS3dDNW5EbUs3cnQxcXQxaTFLcVFaTm16YkZtMisraVhyMTZwbGQxaFZWcjE0ZG5UdDN4cDQ5ZTdCLy8vN3FTcW0rMTExMzNZYU1qSXpEWnRkR1JFUkVWQjZ3SWZlRHVMaTRHRTNUdmxSS1hkdXpaMCtNSHo4ZUZTcFVNTHVzSW91TWpFVDc5dTJSazVPRDFOVFVDa3FwM2pWcTFOaDQ1TWlSUTJiWFJrUkVSQlR1MkpDWFVteHM3TTFXcS9WckFOVWZlZVFSakJvMUNrcUYza29ncFJTYU4yOE9wUlJTVWxLaU5VM3JYYnQyN1U4UEh6NmNZWFp0UkVSRVJPR01EWGtweE1URVZJMklpUGhDS1ZYbjBVY2ZSV0ppb3RrbGxWcDhmRHcwVGNPUFAvNFlMU0tkcWxXcnR2am8wYU5aWnRkRlJFUkVGSzdZa0pkY1JOMjZkWmNycFpxMWFkTUdZOGFNQ2Nsa3ZDQzZydU8zMzM3RHJsMjdyckpZTEsycVZxMjY4Tml4WTE2ejZ5SWlJaUlLUjJ6SVM4aHV0NytvbEJwUXYzNTl6Snc1RXhFUkVXYVg1RGRLS2JSczJSTGZmZmNkamgwN1ZzZHF0Vjd6MjIrL3JUTzdMaUlpSXFKd0ZCNlJib0ExYWRLa1NVUkVoRE02T3RxU25KeU1HMjY0d2V5U3lzU1JJMGZRcTFjdlpHVmxlVVdrdGRQcC9OYnNtb2lJaUlqQ2pia2ZHeG1DNHVQakk2eFc2enNBTEFNSERnemJaaHdBYXRhczZWc1hiMUZLelkrSmlZazB1eVlpSWlLaWNNT0d2Smk4WHUvalNxbW10OXh5Q3g1NzdER3p5eWx6WGJwMFFkT21UUUhnMXFpb3FDU3o2eUVpSWlJS04yeklpNkZldlhyUlNxbC9BY0NvVWFPZ2FlRS9mWnFtWWVUSWtRQUFFUmthR3h0YnllU1NpSWlJaU1KSytIZVVmblROTmRmMFUwclZidGFzR2VMaTRzd3VKMkFhTm15SWR1M2FRU2wxcmFacEk4MnVoNGlJaUNpY3NDRXZ1Z2lsMVA4QXdEUFBQR04yTFFFM1lNQUFBSUNtYWYvZ1duSWlJaUlpLzJGRFhrUzZycmNGY0gyVEprMFFHeHRyZGprQjE2QkJBOXh4eHgwQWNHMUVMdUgzRndBQUM3bEpSRUZVUkVRdnMrc2hJaUlpQ2hkc3lJdElSUDRPQUIwN2RqUzdGTk04K09DREFBQ2wxT01tbDBKRVJFUVVOdGlRRjhFdHQ5eFNUU25WUFNvcUNwMDdkemE3SE5PMGF0VUtGU3BVZ0ZMcW52ajQrT3ZNcm9lSWlJZ29ITEFoTDRJS0ZTcTBBUkRSckZrelZLNWMyZXh5VEZPaFFnVzBhOWNPQUt3QUVrd3VoNGlJaUNnc3NDRXZBcVZVV3dDKzYzR1hhODJiTndjQUdJYlIxdVJTaUlpSWlNSUNHL0lpRUpGT0FIRG5uWGVhWFlycGZHOW9WVXExTkxrVUlpSWlvckRBaHZ3SzdIYjdqVXFwZXRXcVZVTzlldlhNTHNkMDExMTNIV3JWcWdVQTE4Zkd4dDVzZGoxRVJFUkVvWTROK1JXSVNDUGdqOHYrS2FYTUxzZDBTcW5jRDBXeVdDeTZ5ZVVRRVJFUmhUdzI1RmVnYVZwOUFMaisrdXZOTGlWby9QV3Zmd1VBaUVpTXlhVVFFUkVSaFR3MjVGZDJDd0RjZU9PTlpYYUNEUnMyWU5hc1daZU1kKy9lSFlaaEZPa1lMVnNHYmtsMzNicDFBUUJLcVpzQ2RsSWlJaUtpTUdVMXU0QVFjQnNBMUs5ZnYwd09MaUtZTjI4ZWtwS1NMdG0yYjk4K2lFaStzY0krbUNnbko2ZkFiV1BIamtXelpzMzhVK3lmZks4V0tLWCs2dGNERXhFUkVaVkRiTWl2UUVScUs2VjhiMlQwdXpWcjFxQisvZnF3Mld6WXUzY3ZubmppaVh6Yi83enVkNjR2dnZpaXdPTzBiTmtTNjlhdEs1TWFMMWExYWxYZmw5Y0c1SVJFUkVSRVlZd04rWlZWQjRDcnI3N2E3d2MrZGVvVTNuMzNYYno5OXR0WXVIQWhkdXpZa2EvaGpvK1B4L3IxNjJHeFdQeCs3dEtvVXFVS0FFQkUvRDhwUkVSRVJPVU1HL0lycXd3QWxTcFY4dnVCUC9ua0V4dzllaFQ5Ky9mSDZkT244Y0VISHhScHY1WXRXNkpHalJyNXh0eHVON3AyN1pyNy9hRkRoL0RqanovNnRWNmY2T2hvQUlCU3FrS1puSUNJaUlpb0hHRkRmZ1ZLcVNnQWlJaUk4UHV4ZS9Ub2dhNWR1MkwwNk5INDI5LytocG8xYTZKdDIvd2ZnSmwzeWNxc1diTnc2NjIzNHYvYXU3L1lwcTREanVPLzQ0U1FrQXdxRVJJZWFCN1NhcXRFa3hHWHRrR1IwRktZaEVTamRhc3FtcXBDa3laTktsSUxEMVZmVjRGRS85RXFSUU5GckRCRy85QUtKRlpCVnhIUkxreWhnVUhpT0ZGS1MvNTZlSm50TU0rRmtPQTR2bWNQTENtMG8wbUxuVXZzNytmcDVOcngrZG5PdzA4MzU1NHJTUjkrK09GTnoxdTFhdFZOeDlKNWtXZHU3dFNmVFY3YUpnRUFBTWdTRlBMcHBXM3o4WUtDQWgwNmRFano1czNUNDQ4L0x1bldhOFR2Sk96SERnQUFrRG9VOHVuRkpTMUlKQklwWDh2ZDM5K3YxMTkvWFZWVlZkcTRjYU1XTEZpZ3hzYkdXKzZrY3VORm00OCsrdWpVK1BMbHl4b2ZIOWVhTld0VVVIQjlGY240K0hoS3M5NG9rVWhNRGRNMkNRQUFRSmFna0UvRFdudlZHTE5nZEhSMGF1MTBxaFFWRmVucHA1OVdlWG01eXN2THAvWTZqMFFpYW10cnUrbTVEejc0NE5SNHg0NGRxcW1wa1NTMXRMUm96NTQ5T24vK3ZPNjk5MTV0M2JwVnBhV2xPblhxVkVxejNpZ2VqMHVTckxWamFac0VBQUFBa0tTcXFxcHVyOWRyKy9yNmJEckY0M0hiMGRGaHJiWFc2L1YrNi9HVksxZmU5UFBWcTFmdDl1M2I3VFBQUEdOanNaaXRycTYyZlgxOXRyNiszalkzTjZjMWF6QVl0RjZ2MTFaVlZmVzcvZjBBQUFETWRkeXBjeHJHbUg5SlVqZ2NUdmxyOS9mM2ErL2V2ZHEwYVpNZWVlUVJOVFEwVFBzNzQrUGpPbno0c09ycjYxVldWcVpkdTNacDBhSkZrcTdmdkdqbnpwMTY3NzMzOU54eno2bXpzelBsbVNVcEdvMU9EaStsWlFJQUFJQXN3cEtWYVZoclB6ZkdyT252NzAvNXppV0JRRURSYUZRYk5telF5eSsvcklVTEYwNDk5czExNUk3amFHSmlRaHMzYmxSRlJZWGVldXN0TFZueTdmdnlGQmNYcTdHeFVjZU9IZE9MTDc2bzExNTdUZmZjazlvNzNBOE5EVW1TakRHREtYMWhBQUNBTEVRaG45NTU2WHA1VHJYYTJsclYxdForNi9qdTNidjE4TU1QMzNUczdObXp5czNOMWR0dnYvMS90MkI4NnFtbnBzYkdHTlhWMWFtdXJpN2xtU1VwR0F4S2txeTF2V21aQUFBQUlJdXdaR1VhanVQMFMxK2ZGWjROM3l6ajB0Y1hkZDVxUC9Sbm4zMDJyWmx1TkRBd0lFbXkxbmJQMnFRQUFBQVppa0krRGNkeGVpU3ByNjlQMWxxMzQ3ak9XcXV1cnE3SmNZZkxjUUFBQU9ZOEN2azB1cnE2K3EyMXdVZ2tvb3NYTDdvZHgzWGhjRmpCWUZEVzJvamY3K2NNT1FBQXdHMmlrTStBdGZZdmt2VFpaNSs1SGNWMWsyZkhqVEY4R0FBQUFDbEFJWjhCajhmenFYVDl3c3BzTi9rWkdHT2EzVTBDQUFDUUdTamtNeENQeDA5S21qaHo1b3pHeHJMMzVwVFhybDNUOGVQSEpTa3A2WWpMY1FBQUFESUNoWHdHdXJ1N1E1S09qbzJONmVPUFAzWTdqbXRhVzFzMU1qSWlhMjFMVzF2YlA5ek9Bd0FBa0FrbzVET1VUQ2IzU2NycVFuNzA2RkZKa3VNNGYzSTVDZ0FBUU1hZ2tNL1F4TVJFazZUaDl2WjJmZm5sbDI3SG1YV0JRRUFuVDU2VXRUYjIxVmRmSFhRN0R3QUFRS2Fna005UWQzZjN1T000MjZYcmQ5TE1OdnYyN1pzY05nNE9EbDV6TXdzQUFFQW1vWkIvRDQ3ai9FSFNjRXRMaTc3NDRndTM0OHlhUUNDZ1k4ZU95VnI3bnl0WHJyemtkaDRBQUlCTVFpSC9Iam83TzY5SzJpcEpyNzc2YWxiY3VkTmFxemZlZUdOeXZMdTN0L2V5eTVFQUFBQXlTbzdiQWVhYXdzSkNmMTVlM3EvQzRmQ1N1KzY2Uy9mZmY3L2JrZExxK1BIajJyOS92NnkxQTdGWWJFTXNGcHR3T3hNQUFFQW00UXo1OTlUYjJ4dTMxdjVhVW5MWHJsMEtoVUp1UjBxYmFEU3FWMTU1UmRaYVI5SnZXVHNPQUFDUWVwd2gvd0ZDb2RCUWFXbHA0Y1RFUkkzUDU5UDY5ZXVWbTV2cmRxeVVTaVFTZXY3NTV6VXdNQ0JqekI5OVBsK0QyNWtBQUFBeUVZWDhCMXE4ZVBIZmNuSnkxbHk2ZE9udW9hRWgxZGJXeWhqamRxeVVtRnczM3RUVUpFbWQwV2owbHl4VkFRQUFTQThLK1E4MFBEeWNMQzR1L2lnbkoyZERiMi92SW8vSG93Y2VlTUR0V0NueHdRY2ZhTStlUGJMV2hoT0pSTzJGQ3hlaWJtY0NBQURJVkJUeTJ4Q0pSSzZXbHBiKzFSaFRmKzdjdVh4anpKd3U1ZFphSFR4NFVEdDI3SkMxZHNRWTg1amY3Kzl5T3hjQUFFQW1vNURmcGxBb0ZDb3BLZm5VNC9FODBkYldscDlJSkxSeTVjbzV0M3pGY1J3ZE9IQkFEUTBOc3RhT1NIck01L00xdTUwTEFBQWcwMUhJVXlBY0R2OXo2ZEtsbjBoNm9xT2pvNkNucDBjMU5UWEt5OHR6TzlxTWpJMk5hZHUyYlhyMzNYY2w2WXJqT0wvbzZPajQxTzFjQUFBQTJZQkNuaUtoVUdpb3BLVGt6eDZQNStlRGc0UEZ6YzNOOG5xOVdyeDRzZHZSdmxNZ0VORG16WnZWMnRvcVNZRmtNcm5PNy9lM3VwMExBQUFnVzFESVV5Z2NEdis3c0xEd3dQejU4eXRqc2RpUGp4dzVJc2R4VkZGUmNjZHRpNWhJSlBUT08rL29oUmRlVUNRU2tiVzJlWHg4ZkUxWFY5ZUEyOWtBQUFDeXlkeGE2RHgzR0svWHUxblNWa2svS2lzcjA1WXRXN1I2OVdyWDE1WmJhM1g2OUdtOStlYWI2dW5wa2FSUlNkdmIyOXRma3VTNEdnNEFBQ0FMVWNqVGFQbnk1V1Y1ZVhsN2pURnJKZW0rKys3VHBrMmJWRjFkclp5YzJmM25oT000T25mdW5Cb2JHK1gzK3ljUHR5U1R5ZC80L2Y0THN4b0dBQUFBVXlqa3MyREZpaFhyUFI3UE5rbFZrclIwNlZJOStlU1RXcmR1blpZc1daTFd1YVBScUpxYW12VCsrKy9yNHNXTGtpUnI3ZWVTZnVmeitRNm5kWElBQUFCTWkwSStpN3hlN3daSld5UlZUeDZyckt6VTJyVnI5ZEJERDZtOHZQeTJ6NXduazBrRkFnR2RQWHRXSjA2Y2tNL25rN1YyOHVIMlpETDVlNy9mdjErU3ZmV3JBQUFBWUxaUXlGMVFWVlgxVTJQTVprbDFrb29uaitmbjU2dWlva0lyVnF6UXNtWExWRkpTb3BLU0VoVVZGU2svUDEvejU4K1hNVWJYcmwxVFBCN1h5TWlJSXBHSWhvZUhGUXdHNWZmNzFkblpxZEhSMGFtNXJMVXhZOHhIeVdSeXA5L3YvN3NMYnhjQUFBRGZnVUx1TGs5bFplWFBjbkp5bnBDMDJoanpFOTMrempkSlNiM1cyaFpqektIMjl2WVQvenNHQUFDQU94Q0YvQTZ5ZlBueW9ubno1cTB5eHF5U1ZHNk11ZHRhdTh3WXMxQlNnYVFGdXY2ZGpWcHJ4eVJkTnNZRXJiVkJTUU9TVHVmbDVaMDZjK2JNWmZmZUJRQUFBQUFBQUFBQUFBQUFBQUFBQUFBQUFBQUFBQUFBQUFBQUFBQUFBQUFBQUFBQUFBQUFBQUFBQUFBQUFBQUFBQUFBQUFBQUFBQUFBQUFBQUFBQUFBQUFBQUFBQUFBQUFBQUFBQUFBQUFBQUFBQUFBQUFBQUFBQUFBQUFBQUFBQUFBQUFBQUFBQUFBQUFBQUFBQUFBQUFBQUFBQUFBQUFBQUFBQUFBQUFBQUFBQUFBQUFBQUFBQmtwZjhDbllyMjJyUTkvSUFBQUFBQVNVVk9SSzVDWUlJPSIsCiAgICJUaGVtZSIgOiAiIiwKICAgIlR5cGUiIDogImZsb3ciLAogICAiVmVyc2lvbiIgOiAiNTM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天识许</dc:creator>
  <cp:lastModifiedBy>19373075</cp:lastModifiedBy>
  <cp:revision>3</cp:revision>
  <dcterms:created xsi:type="dcterms:W3CDTF">2021-10-14T05:27:00Z</dcterms:created>
  <dcterms:modified xsi:type="dcterms:W3CDTF">2021-10-22T13:41:10Z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A82F0FE5D1EE40668E5C1C8D06E44D6C</vt:lpwstr>
  </property>
  <property fmtid="{D5CDD505-2E9C-101B-9397-08002B2CF9AE}" pid="3" name="KSOProductBuildVer">
    <vt:lpwstr>2052-11.1.0.10700</vt:lpwstr>
  </property>
</Properties>
</file>