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天识许</dc:creator>
  <cp:lastModifiedBy>19373075</cp:lastModifiedBy>
  <cp:revision>3</cp:revision>
  <dcterms:created xsi:type="dcterms:W3CDTF">2021-10-14T05:27:00Z</dcterms:created>
  <dcterms:modified xsi:type="dcterms:W3CDTF">2021-11-22T01:24:57Z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A82F0FE5D1EE40668E5C1C8D06E44D6C</vt:lpwstr>
  </property>
  <property fmtid="{D5CDD505-2E9C-101B-9397-08002B2CF9AE}" pid="3" name="KSOProductBuildVer">
    <vt:lpwstr>2052-11.1.0.10700</vt:lpwstr>
  </property>
</Properties>
</file>