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5" r:id="rId5"/>
    <p:sldId id="259" r:id="rId6"/>
    <p:sldId id="264"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7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11/12/2019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標題與說明文字">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述 (含標題)">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11/12/2019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11/12/2019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11/12/2019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85800" y="3132666"/>
            <a:ext cx="5311775" cy="308601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3132666"/>
            <a:ext cx="5334000" cy="308601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dirty="0" err="1" smtClean="0">
                <a:solidFill>
                  <a:schemeClr val="accent6">
                    <a:lumMod val="50000"/>
                  </a:schemeClr>
                </a:solidFill>
              </a:rPr>
              <a:t>Sw</a:t>
            </a:r>
            <a:r>
              <a:rPr lang="en-US" dirty="0" err="1" smtClean="0"/>
              <a:t>een</a:t>
            </a:r>
            <a:r>
              <a:rPr lang="en-US" dirty="0" err="1" smtClean="0">
                <a:solidFill>
                  <a:schemeClr val="accent6">
                    <a:lumMod val="50000"/>
                  </a:schemeClr>
                </a:solidFill>
              </a:rPr>
              <a:t>t</a:t>
            </a:r>
            <a:r>
              <a:rPr lang="en-US" dirty="0" err="1" smtClean="0"/>
              <a:t>ene</a:t>
            </a:r>
            <a:r>
              <a:rPr lang="en-US" dirty="0" err="1" smtClean="0">
                <a:solidFill>
                  <a:schemeClr val="accent6">
                    <a:lumMod val="50000"/>
                  </a:schemeClr>
                </a:solidFill>
              </a:rPr>
              <a:t>d</a:t>
            </a:r>
            <a:r>
              <a:rPr lang="en-US" dirty="0" smtClean="0"/>
              <a:t> airline</a:t>
            </a:r>
            <a:endParaRPr lang="en-US" dirty="0"/>
          </a:p>
        </p:txBody>
      </p:sp>
      <p:sp>
        <p:nvSpPr>
          <p:cNvPr id="3" name="副標題 2"/>
          <p:cNvSpPr>
            <a:spLocks noGrp="1"/>
          </p:cNvSpPr>
          <p:nvPr>
            <p:ph type="subTitle" idx="1"/>
          </p:nvPr>
        </p:nvSpPr>
        <p:spPr>
          <a:xfrm>
            <a:off x="0" y="6515100"/>
            <a:ext cx="9448800" cy="685800"/>
          </a:xfrm>
        </p:spPr>
        <p:txBody>
          <a:bodyPr>
            <a:normAutofit/>
          </a:bodyPr>
          <a:lstStyle/>
          <a:p>
            <a:r>
              <a:rPr lang="en-US" sz="1100" dirty="0" smtClean="0"/>
              <a:t>D</a:t>
            </a:r>
            <a:endParaRPr lang="en-US" sz="1100" dirty="0"/>
          </a:p>
        </p:txBody>
      </p:sp>
      <p:sp>
        <p:nvSpPr>
          <p:cNvPr id="5" name="副標題 2"/>
          <p:cNvSpPr txBox="1">
            <a:spLocks/>
          </p:cNvSpPr>
          <p:nvPr/>
        </p:nvSpPr>
        <p:spPr>
          <a:xfrm>
            <a:off x="1524000" y="3670301"/>
            <a:ext cx="9448800"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Hsuan-Yu(Sam) Lin, Wesley Tang, Tri Nguyen, Dominik Johnson</a:t>
            </a:r>
            <a:endParaRPr lang="en-US" dirty="0"/>
          </a:p>
        </p:txBody>
      </p:sp>
    </p:spTree>
    <p:extLst>
      <p:ext uri="{BB962C8B-B14F-4D97-AF65-F5344CB8AC3E}">
        <p14:creationId xmlns:p14="http://schemas.microsoft.com/office/powerpoint/2010/main" val="3799314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pPr algn="ctr"/>
            <a:r>
              <a:rPr lang="en-US" dirty="0" smtClean="0"/>
              <a:t>Questions?</a:t>
            </a:r>
            <a:endParaRPr lang="en-US" dirty="0"/>
          </a:p>
        </p:txBody>
      </p:sp>
      <p:sp>
        <p:nvSpPr>
          <p:cNvPr id="5" name="副標題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6847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Motivation</a:t>
            </a:r>
            <a:endParaRPr lang="en-US" dirty="0"/>
          </a:p>
        </p:txBody>
      </p:sp>
      <p:sp>
        <p:nvSpPr>
          <p:cNvPr id="3" name="內容版面配置區 2"/>
          <p:cNvSpPr>
            <a:spLocks noGrp="1"/>
          </p:cNvSpPr>
          <p:nvPr>
            <p:ph idx="1"/>
          </p:nvPr>
        </p:nvSpPr>
        <p:spPr/>
        <p:txBody>
          <a:bodyPr/>
          <a:lstStyle/>
          <a:p>
            <a:r>
              <a:rPr lang="en-US" dirty="0" smtClean="0"/>
              <a:t>Airports are a hub for transportation.  Everyone around the world uses them to conduct business, go on vacation, travel, etc.  </a:t>
            </a:r>
          </a:p>
          <a:p>
            <a:r>
              <a:rPr lang="en-US" dirty="0" smtClean="0"/>
              <a:t>Airports are a very important aspect of our lives.  We heavily rely on them as one of the major means of transportation.  </a:t>
            </a:r>
          </a:p>
          <a:p>
            <a:r>
              <a:rPr lang="en-US" dirty="0" smtClean="0"/>
              <a:t>What we want is to make a user friendly airport website that is easy to navigate, informs the user of their flight status (delays, weather, etc.), displays how busy the particular airport is, compare prices of airports (like Trivago of airports), and have a login to store user data.  </a:t>
            </a:r>
          </a:p>
          <a:p>
            <a:r>
              <a:rPr lang="en-US" dirty="0" smtClean="0"/>
              <a:t>We know how stressful life is, airport experience does not have to be the same!  Let us worry about the hard stuff!</a:t>
            </a:r>
          </a:p>
        </p:txBody>
      </p:sp>
      <p:sp>
        <p:nvSpPr>
          <p:cNvPr id="4" name="副標題 2"/>
          <p:cNvSpPr txBox="1">
            <a:spLocks/>
          </p:cNvSpPr>
          <p:nvPr/>
        </p:nvSpPr>
        <p:spPr>
          <a:xfrm>
            <a:off x="-228600" y="6576646"/>
            <a:ext cx="9448800" cy="68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1100" smtClean="0"/>
              <a:t>D</a:t>
            </a:r>
            <a:endParaRPr lang="en-US" sz="1100" dirty="0"/>
          </a:p>
        </p:txBody>
      </p:sp>
    </p:spTree>
    <p:extLst>
      <p:ext uri="{BB962C8B-B14F-4D97-AF65-F5344CB8AC3E}">
        <p14:creationId xmlns:p14="http://schemas.microsoft.com/office/powerpoint/2010/main" val="996936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Technology we use</a:t>
            </a:r>
            <a:endParaRPr lang="en-US" dirty="0"/>
          </a:p>
        </p:txBody>
      </p:sp>
      <p:sp>
        <p:nvSpPr>
          <p:cNvPr id="3" name="內容版面配置區 2"/>
          <p:cNvSpPr>
            <a:spLocks noGrp="1"/>
          </p:cNvSpPr>
          <p:nvPr>
            <p:ph idx="1"/>
          </p:nvPr>
        </p:nvSpPr>
        <p:spPr/>
        <p:txBody>
          <a:bodyPr>
            <a:normAutofit/>
          </a:bodyPr>
          <a:lstStyle/>
          <a:p>
            <a:r>
              <a:rPr lang="en-US" sz="2800" dirty="0" smtClean="0">
                <a:solidFill>
                  <a:schemeClr val="accent6">
                    <a:lumMod val="75000"/>
                  </a:schemeClr>
                </a:solidFill>
              </a:rPr>
              <a:t>Draw.io</a:t>
            </a:r>
            <a:r>
              <a:rPr lang="en-US" sz="2800" dirty="0" smtClean="0"/>
              <a:t> and </a:t>
            </a:r>
            <a:r>
              <a:rPr lang="en-US" sz="2800" dirty="0" smtClean="0">
                <a:solidFill>
                  <a:schemeClr val="accent6">
                    <a:lumMod val="75000"/>
                  </a:schemeClr>
                </a:solidFill>
              </a:rPr>
              <a:t>dbdiagram.io</a:t>
            </a:r>
            <a:r>
              <a:rPr lang="en-US" sz="2800" dirty="0" smtClean="0"/>
              <a:t> to create script</a:t>
            </a:r>
          </a:p>
          <a:p>
            <a:r>
              <a:rPr lang="en-US" sz="2800" dirty="0" smtClean="0"/>
              <a:t>Frond-End UI with </a:t>
            </a:r>
            <a:r>
              <a:rPr lang="en-US" sz="2800" dirty="0" smtClean="0">
                <a:solidFill>
                  <a:schemeClr val="accent6">
                    <a:lumMod val="75000"/>
                  </a:schemeClr>
                </a:solidFill>
              </a:rPr>
              <a:t>Angular</a:t>
            </a:r>
            <a:r>
              <a:rPr lang="en-US" sz="2800" dirty="0" smtClean="0"/>
              <a:t>(</a:t>
            </a:r>
            <a:r>
              <a:rPr lang="en-US" sz="2800" dirty="0" err="1" smtClean="0"/>
              <a:t>TypeScript</a:t>
            </a:r>
            <a:r>
              <a:rPr lang="en-US" sz="2800" dirty="0" smtClean="0"/>
              <a:t>), </a:t>
            </a:r>
            <a:r>
              <a:rPr lang="en-US" sz="2800" dirty="0" smtClean="0">
                <a:solidFill>
                  <a:schemeClr val="accent6">
                    <a:lumMod val="75000"/>
                  </a:schemeClr>
                </a:solidFill>
              </a:rPr>
              <a:t>HTML</a:t>
            </a:r>
            <a:r>
              <a:rPr lang="en-US" sz="2800" dirty="0" smtClean="0"/>
              <a:t> and </a:t>
            </a:r>
            <a:r>
              <a:rPr lang="en-US" sz="2800" dirty="0" smtClean="0">
                <a:solidFill>
                  <a:schemeClr val="accent6">
                    <a:lumMod val="75000"/>
                  </a:schemeClr>
                </a:solidFill>
              </a:rPr>
              <a:t>CSS</a:t>
            </a:r>
          </a:p>
          <a:p>
            <a:r>
              <a:rPr lang="en-US" sz="2800" dirty="0" smtClean="0"/>
              <a:t>Back-End Business Logic with </a:t>
            </a:r>
            <a:r>
              <a:rPr lang="en-US" sz="2800" dirty="0" smtClean="0">
                <a:solidFill>
                  <a:schemeClr val="accent6">
                    <a:lumMod val="75000"/>
                  </a:schemeClr>
                </a:solidFill>
              </a:rPr>
              <a:t>C#</a:t>
            </a:r>
            <a:r>
              <a:rPr lang="en-US" sz="2800" dirty="0" smtClean="0"/>
              <a:t> with .NET Core</a:t>
            </a:r>
          </a:p>
          <a:p>
            <a:r>
              <a:rPr lang="en-US" sz="2800" dirty="0" smtClean="0"/>
              <a:t>Back-End Data Access with ADO.NET </a:t>
            </a:r>
            <a:r>
              <a:rPr lang="en-US" sz="2800" dirty="0" smtClean="0">
                <a:solidFill>
                  <a:schemeClr val="accent6">
                    <a:lumMod val="75000"/>
                  </a:schemeClr>
                </a:solidFill>
              </a:rPr>
              <a:t>EF</a:t>
            </a:r>
            <a:r>
              <a:rPr lang="en-US" sz="2800" dirty="0" smtClean="0"/>
              <a:t> and </a:t>
            </a:r>
            <a:r>
              <a:rPr lang="en-US" sz="2800" dirty="0" smtClean="0">
                <a:solidFill>
                  <a:schemeClr val="accent6">
                    <a:lumMod val="75000"/>
                  </a:schemeClr>
                </a:solidFill>
              </a:rPr>
              <a:t>PostgreSQL</a:t>
            </a:r>
          </a:p>
          <a:p>
            <a:r>
              <a:rPr lang="en-US" sz="2800" dirty="0" smtClean="0"/>
              <a:t>Checked Code Quality with </a:t>
            </a:r>
            <a:r>
              <a:rPr lang="en-US" sz="2800" dirty="0" err="1" smtClean="0">
                <a:solidFill>
                  <a:schemeClr val="accent6">
                    <a:lumMod val="75000"/>
                  </a:schemeClr>
                </a:solidFill>
              </a:rPr>
              <a:t>SonarCloud</a:t>
            </a:r>
            <a:endParaRPr lang="en-US" sz="2800" dirty="0" smtClean="0">
              <a:solidFill>
                <a:schemeClr val="accent6">
                  <a:lumMod val="75000"/>
                </a:schemeClr>
              </a:solidFill>
            </a:endParaRPr>
          </a:p>
          <a:p>
            <a:r>
              <a:rPr lang="en-US" sz="2800" dirty="0" smtClean="0"/>
              <a:t>Use </a:t>
            </a:r>
            <a:r>
              <a:rPr lang="en-US" sz="2800" dirty="0" smtClean="0">
                <a:solidFill>
                  <a:schemeClr val="accent6">
                    <a:lumMod val="75000"/>
                  </a:schemeClr>
                </a:solidFill>
              </a:rPr>
              <a:t>Azure Pipeline </a:t>
            </a:r>
            <a:r>
              <a:rPr lang="en-US" sz="2800" dirty="0" smtClean="0"/>
              <a:t>to build, test and deploy application to </a:t>
            </a:r>
            <a:r>
              <a:rPr lang="en-US" sz="2800" dirty="0" smtClean="0">
                <a:solidFill>
                  <a:schemeClr val="accent6">
                    <a:lumMod val="75000"/>
                  </a:schemeClr>
                </a:solidFill>
              </a:rPr>
              <a:t>Azure App Service</a:t>
            </a:r>
          </a:p>
          <a:p>
            <a:endParaRPr lang="en-US" dirty="0" smtClean="0"/>
          </a:p>
        </p:txBody>
      </p:sp>
      <p:sp>
        <p:nvSpPr>
          <p:cNvPr id="4" name="副標題 2"/>
          <p:cNvSpPr txBox="1">
            <a:spLocks/>
          </p:cNvSpPr>
          <p:nvPr/>
        </p:nvSpPr>
        <p:spPr>
          <a:xfrm>
            <a:off x="-193431" y="6594231"/>
            <a:ext cx="9448800" cy="68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1100" smtClean="0"/>
              <a:t>D</a:t>
            </a:r>
            <a:endParaRPr lang="en-US" sz="1100" dirty="0"/>
          </a:p>
        </p:txBody>
      </p:sp>
    </p:spTree>
    <p:extLst>
      <p:ext uri="{BB962C8B-B14F-4D97-AF65-F5344CB8AC3E}">
        <p14:creationId xmlns:p14="http://schemas.microsoft.com/office/powerpoint/2010/main" val="3747679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Roles and </a:t>
            </a:r>
            <a:r>
              <a:rPr lang="en-US" dirty="0" err="1" smtClean="0"/>
              <a:t>REponsibilities</a:t>
            </a:r>
            <a:endParaRPr lang="en-US" dirty="0"/>
          </a:p>
        </p:txBody>
      </p:sp>
      <p:sp>
        <p:nvSpPr>
          <p:cNvPr id="3" name="內容版面配置區 2"/>
          <p:cNvSpPr>
            <a:spLocks noGrp="1"/>
          </p:cNvSpPr>
          <p:nvPr>
            <p:ph idx="1"/>
          </p:nvPr>
        </p:nvSpPr>
        <p:spPr/>
        <p:txBody>
          <a:bodyPr/>
          <a:lstStyle/>
          <a:p>
            <a:r>
              <a:rPr lang="en-US" dirty="0" smtClean="0"/>
              <a:t>Front End</a:t>
            </a:r>
          </a:p>
          <a:p>
            <a:pPr marL="914400" lvl="1" indent="-457200">
              <a:buFont typeface="+mj-lt"/>
              <a:buAutoNum type="arabicPeriod"/>
            </a:pPr>
            <a:r>
              <a:rPr lang="en-US" dirty="0" smtClean="0"/>
              <a:t>Dominik (main)</a:t>
            </a:r>
          </a:p>
          <a:p>
            <a:pPr marL="914400" lvl="1" indent="-457200">
              <a:buFont typeface="+mj-lt"/>
              <a:buAutoNum type="arabicPeriod"/>
            </a:pPr>
            <a:r>
              <a:rPr lang="en-US" dirty="0" smtClean="0"/>
              <a:t>Wesley</a:t>
            </a:r>
            <a:endParaRPr lang="en-US" dirty="0"/>
          </a:p>
          <a:p>
            <a:endParaRPr lang="en-US" dirty="0"/>
          </a:p>
          <a:p>
            <a:r>
              <a:rPr lang="en-US" dirty="0" smtClean="0"/>
              <a:t>Back End</a:t>
            </a:r>
          </a:p>
          <a:p>
            <a:pPr marL="914400" lvl="1" indent="-457200">
              <a:buFont typeface="+mj-lt"/>
              <a:buAutoNum type="arabicPeriod"/>
            </a:pPr>
            <a:r>
              <a:rPr lang="en-US" dirty="0" smtClean="0"/>
              <a:t>Tri</a:t>
            </a:r>
          </a:p>
          <a:p>
            <a:pPr marL="914400" lvl="1" indent="-457200">
              <a:buFont typeface="+mj-lt"/>
              <a:buAutoNum type="arabicPeriod"/>
            </a:pPr>
            <a:r>
              <a:rPr lang="en-US" dirty="0" smtClean="0"/>
              <a:t>Sam</a:t>
            </a:r>
          </a:p>
          <a:p>
            <a:pPr marL="457200" indent="-457200">
              <a:buFont typeface="+mj-lt"/>
              <a:buAutoNum type="arabicPeriod"/>
            </a:pPr>
            <a:endParaRPr lang="en-US" dirty="0"/>
          </a:p>
          <a:p>
            <a:r>
              <a:rPr lang="en-US" dirty="0" smtClean="0"/>
              <a:t>Version Control</a:t>
            </a:r>
            <a:r>
              <a:rPr lang="zh-TW" altLang="en-US" dirty="0" smtClean="0"/>
              <a:t>、</a:t>
            </a:r>
            <a:r>
              <a:rPr lang="en-US" altLang="zh-TW" dirty="0" smtClean="0"/>
              <a:t>Pipeline</a:t>
            </a:r>
            <a:r>
              <a:rPr lang="zh-TW" altLang="en-US" dirty="0" smtClean="0"/>
              <a:t>、</a:t>
            </a:r>
            <a:r>
              <a:rPr lang="en-US" altLang="zh-TW" dirty="0" smtClean="0"/>
              <a:t>Quality Control</a:t>
            </a:r>
          </a:p>
          <a:p>
            <a:pPr marL="914400" lvl="1" indent="-457200">
              <a:buFont typeface="+mj-lt"/>
              <a:buAutoNum type="arabicPeriod"/>
            </a:pPr>
            <a:r>
              <a:rPr lang="en-US" dirty="0" smtClean="0"/>
              <a:t>Sam</a:t>
            </a:r>
          </a:p>
        </p:txBody>
      </p:sp>
    </p:spTree>
    <p:extLst>
      <p:ext uri="{BB962C8B-B14F-4D97-AF65-F5344CB8AC3E}">
        <p14:creationId xmlns:p14="http://schemas.microsoft.com/office/powerpoint/2010/main" val="314257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pPr algn="ctr"/>
            <a:r>
              <a:rPr lang="en-US" dirty="0" smtClean="0"/>
              <a:t>Demo Time !!</a:t>
            </a:r>
            <a:endParaRPr lang="en-US" dirty="0"/>
          </a:p>
        </p:txBody>
      </p:sp>
      <p:sp>
        <p:nvSpPr>
          <p:cNvPr id="5" name="副標題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967652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7" y="1195754"/>
            <a:ext cx="12190393" cy="4070837"/>
          </a:xfrm>
        </p:spPr>
      </p:pic>
    </p:spTree>
    <p:extLst>
      <p:ext uri="{BB962C8B-B14F-4D97-AF65-F5344CB8AC3E}">
        <p14:creationId xmlns:p14="http://schemas.microsoft.com/office/powerpoint/2010/main" val="160062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3581400" y="763588"/>
            <a:ext cx="8610600" cy="1293812"/>
          </a:xfrm>
        </p:spPr>
        <p:txBody>
          <a:bodyPr/>
          <a:lstStyle/>
          <a:p>
            <a:endParaRPr 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912" y="0"/>
            <a:ext cx="6944591" cy="6858000"/>
          </a:xfrm>
          <a:prstGeom prst="rect">
            <a:avLst/>
          </a:prstGeom>
        </p:spPr>
      </p:pic>
      <p:sp>
        <p:nvSpPr>
          <p:cNvPr id="5" name="副標題 2"/>
          <p:cNvSpPr txBox="1">
            <a:spLocks/>
          </p:cNvSpPr>
          <p:nvPr/>
        </p:nvSpPr>
        <p:spPr>
          <a:xfrm>
            <a:off x="-175846" y="6576647"/>
            <a:ext cx="9448800" cy="685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1100" dirty="0" smtClean="0"/>
              <a:t>S</a:t>
            </a:r>
            <a:endParaRPr lang="en-US" sz="1100" dirty="0"/>
          </a:p>
        </p:txBody>
      </p:sp>
    </p:spTree>
    <p:extLst>
      <p:ext uri="{BB962C8B-B14F-4D97-AF65-F5344CB8AC3E}">
        <p14:creationId xmlns:p14="http://schemas.microsoft.com/office/powerpoint/2010/main" val="3908917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951" y="0"/>
            <a:ext cx="9058206" cy="6858000"/>
          </a:xfrm>
          <a:prstGeom prst="rect">
            <a:avLst/>
          </a:prstGeom>
        </p:spPr>
      </p:pic>
    </p:spTree>
    <p:extLst>
      <p:ext uri="{BB962C8B-B14F-4D97-AF65-F5344CB8AC3E}">
        <p14:creationId xmlns:p14="http://schemas.microsoft.com/office/powerpoint/2010/main" val="1143585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What if…</a:t>
            </a:r>
            <a:endParaRPr lang="en-US" dirty="0"/>
          </a:p>
        </p:txBody>
      </p:sp>
      <p:sp>
        <p:nvSpPr>
          <p:cNvPr id="3" name="內容版面配置區 2"/>
          <p:cNvSpPr>
            <a:spLocks noGrp="1"/>
          </p:cNvSpPr>
          <p:nvPr>
            <p:ph idx="1"/>
          </p:nvPr>
        </p:nvSpPr>
        <p:spPr/>
        <p:txBody>
          <a:bodyPr/>
          <a:lstStyle/>
          <a:p>
            <a:r>
              <a:rPr lang="en-US" sz="2800" dirty="0" smtClean="0"/>
              <a:t>Complete full CRUD functions from UI(Angular)</a:t>
            </a:r>
          </a:p>
          <a:p>
            <a:r>
              <a:rPr lang="en-US" sz="2800" dirty="0" smtClean="0"/>
              <a:t>Polish the Web page for a sleeker and more responsive design </a:t>
            </a:r>
          </a:p>
          <a:p>
            <a:r>
              <a:rPr lang="en-US" sz="2800" dirty="0"/>
              <a:t>U</a:t>
            </a:r>
            <a:r>
              <a:rPr lang="en-US" sz="2800" dirty="0" smtClean="0"/>
              <a:t>tilize 3</a:t>
            </a:r>
            <a:r>
              <a:rPr lang="en-US" sz="2800" baseline="30000" dirty="0" smtClean="0"/>
              <a:t>rd</a:t>
            </a:r>
            <a:r>
              <a:rPr lang="en-US" sz="2800" dirty="0" smtClean="0"/>
              <a:t> party API</a:t>
            </a:r>
          </a:p>
          <a:p>
            <a:r>
              <a:rPr lang="en-US" sz="2800" dirty="0" smtClean="0"/>
              <a:t>Achieve 50% or higher code coverage on Angular</a:t>
            </a:r>
          </a:p>
          <a:p>
            <a:r>
              <a:rPr lang="en-US" sz="2800" dirty="0" smtClean="0"/>
              <a:t>Implement standard client and server side validation </a:t>
            </a:r>
          </a:p>
          <a:p>
            <a:pPr marL="0" indent="0">
              <a:buNone/>
            </a:pPr>
            <a:endParaRPr lang="en-US" dirty="0"/>
          </a:p>
        </p:txBody>
      </p:sp>
    </p:spTree>
    <p:extLst>
      <p:ext uri="{BB962C8B-B14F-4D97-AF65-F5344CB8AC3E}">
        <p14:creationId xmlns:p14="http://schemas.microsoft.com/office/powerpoint/2010/main" val="3778378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飛機雲">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TM04033937[[fn=飛機雲]]</Template>
  <TotalTime>702</TotalTime>
  <Words>273</Words>
  <Application>Microsoft Office PowerPoint</Application>
  <PresentationFormat>寬螢幕</PresentationFormat>
  <Paragraphs>37</Paragraphs>
  <Slides>10</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10</vt:i4>
      </vt:variant>
    </vt:vector>
  </HeadingPairs>
  <TitlesOfParts>
    <vt:vector size="14" baseType="lpstr">
      <vt:lpstr>新細明體</vt:lpstr>
      <vt:lpstr>Arial</vt:lpstr>
      <vt:lpstr>Century Gothic</vt:lpstr>
      <vt:lpstr>飛機雲</vt:lpstr>
      <vt:lpstr>Sweentened airline</vt:lpstr>
      <vt:lpstr>Motivation</vt:lpstr>
      <vt:lpstr>Technology we use</vt:lpstr>
      <vt:lpstr>Roles and REponsibilities</vt:lpstr>
      <vt:lpstr>Demo Time !!</vt:lpstr>
      <vt:lpstr>PowerPoint 簡報</vt:lpstr>
      <vt:lpstr>PowerPoint 簡報</vt:lpstr>
      <vt:lpstr>PowerPoint 簡報</vt:lpstr>
      <vt:lpstr>What if…</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Sweentened airline</dc:title>
  <dc:creator>Sam Lin</dc:creator>
  <cp:lastModifiedBy>Sam Lin</cp:lastModifiedBy>
  <cp:revision>20</cp:revision>
  <dcterms:created xsi:type="dcterms:W3CDTF">2019-11-12T03:47:48Z</dcterms:created>
  <dcterms:modified xsi:type="dcterms:W3CDTF">2019-11-12T15:54:00Z</dcterms:modified>
</cp:coreProperties>
</file>