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7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11/11/2019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標題與說明文字">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述 (含標題)">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TW" altLang="en-US" smtClean="0"/>
              <a:t>按一下以編輯母片標題樣式</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11/11/2019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TW" altLang="en-US" smtClean="0"/>
              <a:t>按一下以編輯母片標題樣式</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11/11/2019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TW" altLang="en-US" smtClean="0"/>
              <a:t>按一下以編輯母片標題樣式</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11/11/2019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11/11/2019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11/11/2019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85800" y="3132666"/>
            <a:ext cx="5311775" cy="3086019"/>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72200" y="3132666"/>
            <a:ext cx="5334000" cy="3086019"/>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11/11/2019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dirty="0" err="1" smtClean="0">
                <a:solidFill>
                  <a:schemeClr val="accent6">
                    <a:lumMod val="50000"/>
                  </a:schemeClr>
                </a:solidFill>
              </a:rPr>
              <a:t>Sw</a:t>
            </a:r>
            <a:r>
              <a:rPr lang="en-US" dirty="0" err="1" smtClean="0"/>
              <a:t>een</a:t>
            </a:r>
            <a:r>
              <a:rPr lang="en-US" dirty="0" err="1" smtClean="0">
                <a:solidFill>
                  <a:schemeClr val="accent6">
                    <a:lumMod val="50000"/>
                  </a:schemeClr>
                </a:solidFill>
              </a:rPr>
              <a:t>t</a:t>
            </a:r>
            <a:r>
              <a:rPr lang="en-US" dirty="0" err="1" smtClean="0"/>
              <a:t>ene</a:t>
            </a:r>
            <a:r>
              <a:rPr lang="en-US" dirty="0" err="1" smtClean="0">
                <a:solidFill>
                  <a:schemeClr val="accent6">
                    <a:lumMod val="50000"/>
                  </a:schemeClr>
                </a:solidFill>
              </a:rPr>
              <a:t>d</a:t>
            </a:r>
            <a:r>
              <a:rPr lang="en-US" dirty="0" smtClean="0"/>
              <a:t> airline</a:t>
            </a:r>
            <a:endParaRPr lang="en-US" dirty="0"/>
          </a:p>
        </p:txBody>
      </p:sp>
      <p:sp>
        <p:nvSpPr>
          <p:cNvPr id="3" name="副標題 2"/>
          <p:cNvSpPr>
            <a:spLocks noGrp="1"/>
          </p:cNvSpPr>
          <p:nvPr>
            <p:ph type="subTitle" idx="1"/>
          </p:nvPr>
        </p:nvSpPr>
        <p:spPr/>
        <p:txBody>
          <a:bodyPr/>
          <a:lstStyle/>
          <a:p>
            <a:r>
              <a:rPr lang="en-US" dirty="0" smtClean="0"/>
              <a:t>Hsuan-Yu(Sam) Lin, Wesley Tang, Tri Nguyen, Dominik Johnson</a:t>
            </a:r>
            <a:endParaRPr lang="en-US" dirty="0"/>
          </a:p>
        </p:txBody>
      </p:sp>
    </p:spTree>
    <p:extLst>
      <p:ext uri="{BB962C8B-B14F-4D97-AF65-F5344CB8AC3E}">
        <p14:creationId xmlns:p14="http://schemas.microsoft.com/office/powerpoint/2010/main" val="3799314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Motivation</a:t>
            </a:r>
            <a:endParaRPr lang="en-US" dirty="0"/>
          </a:p>
        </p:txBody>
      </p:sp>
      <p:sp>
        <p:nvSpPr>
          <p:cNvPr id="3" name="內容版面配置區 2"/>
          <p:cNvSpPr>
            <a:spLocks noGrp="1"/>
          </p:cNvSpPr>
          <p:nvPr>
            <p:ph idx="1"/>
          </p:nvPr>
        </p:nvSpPr>
        <p:spPr/>
        <p:txBody>
          <a:bodyPr/>
          <a:lstStyle/>
          <a:p>
            <a:r>
              <a:rPr lang="en-US" dirty="0" smtClean="0"/>
              <a:t>Airports are a hub for transportation.  Everyone around the world uses them to conduct business, go on vacation, travel, etc.  </a:t>
            </a:r>
          </a:p>
          <a:p>
            <a:r>
              <a:rPr lang="en-US" dirty="0" smtClean="0"/>
              <a:t>Airports are a very important aspect of our lives.  We heavily rely on them as one of the major means of transportation.  </a:t>
            </a:r>
          </a:p>
          <a:p>
            <a:r>
              <a:rPr lang="en-US" dirty="0" smtClean="0"/>
              <a:t>What we want is to make a user friendly airport website that is easy to navigate, informs the user of their flight status (delays, weather, etc.), displays how busy the particular airport is, compare prices of airports (like Trivago of airports), and have a login to store user data.  </a:t>
            </a:r>
          </a:p>
          <a:p>
            <a:r>
              <a:rPr lang="en-US" dirty="0" smtClean="0"/>
              <a:t>We know how stressful life is, airport experience does not have to be the same!  Let us worry about the hard stuff!</a:t>
            </a:r>
          </a:p>
        </p:txBody>
      </p:sp>
    </p:spTree>
    <p:extLst>
      <p:ext uri="{BB962C8B-B14F-4D97-AF65-F5344CB8AC3E}">
        <p14:creationId xmlns:p14="http://schemas.microsoft.com/office/powerpoint/2010/main" val="996936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Technology we use</a:t>
            </a:r>
            <a:endParaRPr lang="en-US" dirty="0"/>
          </a:p>
        </p:txBody>
      </p:sp>
      <p:sp>
        <p:nvSpPr>
          <p:cNvPr id="3" name="內容版面配置區 2"/>
          <p:cNvSpPr>
            <a:spLocks noGrp="1"/>
          </p:cNvSpPr>
          <p:nvPr>
            <p:ph idx="1"/>
          </p:nvPr>
        </p:nvSpPr>
        <p:spPr/>
        <p:txBody>
          <a:bodyPr/>
          <a:lstStyle/>
          <a:p>
            <a:r>
              <a:rPr lang="en-US" sz="2800" dirty="0" smtClean="0"/>
              <a:t>Frond-End UI with </a:t>
            </a:r>
            <a:r>
              <a:rPr lang="en-US" sz="2800" dirty="0" smtClean="0">
                <a:solidFill>
                  <a:schemeClr val="accent6">
                    <a:lumMod val="75000"/>
                  </a:schemeClr>
                </a:solidFill>
              </a:rPr>
              <a:t>Angular</a:t>
            </a:r>
            <a:r>
              <a:rPr lang="en-US" sz="2800" dirty="0" smtClean="0"/>
              <a:t>(</a:t>
            </a:r>
            <a:r>
              <a:rPr lang="en-US" sz="2800" dirty="0" err="1" smtClean="0"/>
              <a:t>TypeScript</a:t>
            </a:r>
            <a:r>
              <a:rPr lang="en-US" sz="2800" dirty="0" smtClean="0"/>
              <a:t>), </a:t>
            </a:r>
            <a:r>
              <a:rPr lang="en-US" sz="2800" dirty="0" smtClean="0">
                <a:solidFill>
                  <a:schemeClr val="accent6">
                    <a:lumMod val="75000"/>
                  </a:schemeClr>
                </a:solidFill>
              </a:rPr>
              <a:t>HTML</a:t>
            </a:r>
            <a:r>
              <a:rPr lang="en-US" sz="2800" dirty="0" smtClean="0"/>
              <a:t> and </a:t>
            </a:r>
            <a:r>
              <a:rPr lang="en-US" sz="2800" dirty="0" smtClean="0">
                <a:solidFill>
                  <a:schemeClr val="accent6">
                    <a:lumMod val="75000"/>
                  </a:schemeClr>
                </a:solidFill>
              </a:rPr>
              <a:t>CSS</a:t>
            </a:r>
          </a:p>
          <a:p>
            <a:r>
              <a:rPr lang="en-US" sz="2800" dirty="0" smtClean="0"/>
              <a:t>Back-End Business Logic with </a:t>
            </a:r>
            <a:r>
              <a:rPr lang="en-US" sz="2800" dirty="0" smtClean="0">
                <a:solidFill>
                  <a:schemeClr val="accent6">
                    <a:lumMod val="75000"/>
                  </a:schemeClr>
                </a:solidFill>
              </a:rPr>
              <a:t>C#</a:t>
            </a:r>
            <a:r>
              <a:rPr lang="en-US" sz="2800" dirty="0" smtClean="0"/>
              <a:t> with .NET Core</a:t>
            </a:r>
          </a:p>
          <a:p>
            <a:r>
              <a:rPr lang="en-US" sz="2800" dirty="0" smtClean="0"/>
              <a:t>Back-End Data Access with ADO.NET </a:t>
            </a:r>
            <a:r>
              <a:rPr lang="en-US" sz="2800" dirty="0" smtClean="0">
                <a:solidFill>
                  <a:schemeClr val="accent6">
                    <a:lumMod val="75000"/>
                  </a:schemeClr>
                </a:solidFill>
              </a:rPr>
              <a:t>EF</a:t>
            </a:r>
            <a:r>
              <a:rPr lang="en-US" sz="2800" dirty="0" smtClean="0"/>
              <a:t> and </a:t>
            </a:r>
            <a:r>
              <a:rPr lang="en-US" sz="2800" dirty="0" smtClean="0">
                <a:solidFill>
                  <a:schemeClr val="accent6">
                    <a:lumMod val="75000"/>
                  </a:schemeClr>
                </a:solidFill>
              </a:rPr>
              <a:t>PostgreSQL</a:t>
            </a:r>
          </a:p>
          <a:p>
            <a:r>
              <a:rPr lang="en-US" sz="2800" dirty="0" smtClean="0"/>
              <a:t>Unit Test with </a:t>
            </a:r>
            <a:r>
              <a:rPr lang="en-US" sz="2800" dirty="0" err="1" smtClean="0">
                <a:solidFill>
                  <a:schemeClr val="accent6">
                    <a:lumMod val="75000"/>
                  </a:schemeClr>
                </a:solidFill>
              </a:rPr>
              <a:t>xUnit</a:t>
            </a:r>
            <a:endParaRPr lang="en-US" sz="2800" dirty="0" smtClean="0">
              <a:solidFill>
                <a:schemeClr val="accent6">
                  <a:lumMod val="75000"/>
                </a:schemeClr>
              </a:solidFill>
            </a:endParaRPr>
          </a:p>
          <a:p>
            <a:r>
              <a:rPr lang="en-US" sz="2800" dirty="0" smtClean="0"/>
              <a:t>Tested API with </a:t>
            </a:r>
            <a:r>
              <a:rPr lang="en-US" sz="2800" dirty="0" err="1" smtClean="0">
                <a:solidFill>
                  <a:schemeClr val="accent6">
                    <a:lumMod val="75000"/>
                  </a:schemeClr>
                </a:solidFill>
              </a:rPr>
              <a:t>PostMan</a:t>
            </a:r>
            <a:endParaRPr lang="en-US" sz="2800" dirty="0" smtClean="0">
              <a:solidFill>
                <a:schemeClr val="accent6">
                  <a:lumMod val="75000"/>
                </a:schemeClr>
              </a:solidFill>
            </a:endParaRPr>
          </a:p>
          <a:p>
            <a:r>
              <a:rPr lang="en-US" sz="2800" dirty="0" smtClean="0"/>
              <a:t>Checked Code Quality with </a:t>
            </a:r>
            <a:r>
              <a:rPr lang="en-US" sz="2800" dirty="0" err="1" smtClean="0">
                <a:solidFill>
                  <a:schemeClr val="accent6">
                    <a:lumMod val="75000"/>
                  </a:schemeClr>
                </a:solidFill>
              </a:rPr>
              <a:t>SonarCloud</a:t>
            </a:r>
            <a:endParaRPr lang="en-US" sz="2800" dirty="0" smtClean="0">
              <a:solidFill>
                <a:schemeClr val="accent6">
                  <a:lumMod val="75000"/>
                </a:schemeClr>
              </a:solidFill>
            </a:endParaRPr>
          </a:p>
          <a:p>
            <a:r>
              <a:rPr lang="en-US" sz="2800" dirty="0" smtClean="0"/>
              <a:t>Use </a:t>
            </a:r>
            <a:r>
              <a:rPr lang="en-US" sz="2800" dirty="0" smtClean="0">
                <a:solidFill>
                  <a:schemeClr val="accent6">
                    <a:lumMod val="75000"/>
                  </a:schemeClr>
                </a:solidFill>
              </a:rPr>
              <a:t>Azure Pipeline </a:t>
            </a:r>
            <a:r>
              <a:rPr lang="en-US" sz="2800" dirty="0" smtClean="0"/>
              <a:t>to build, test and deploy application to </a:t>
            </a:r>
            <a:r>
              <a:rPr lang="en-US" sz="2800" dirty="0" smtClean="0">
                <a:solidFill>
                  <a:schemeClr val="accent6">
                    <a:lumMod val="75000"/>
                  </a:schemeClr>
                </a:solidFill>
              </a:rPr>
              <a:t>Azure App Service</a:t>
            </a:r>
          </a:p>
          <a:p>
            <a:endParaRPr lang="en-US" dirty="0" smtClean="0"/>
          </a:p>
        </p:txBody>
      </p:sp>
    </p:spTree>
    <p:extLst>
      <p:ext uri="{BB962C8B-B14F-4D97-AF65-F5344CB8AC3E}">
        <p14:creationId xmlns:p14="http://schemas.microsoft.com/office/powerpoint/2010/main" val="3747679766"/>
      </p:ext>
    </p:extLst>
  </p:cSld>
  <p:clrMapOvr>
    <a:masterClrMapping/>
  </p:clrMapOvr>
</p:sld>
</file>

<file path=ppt/theme/theme1.xml><?xml version="1.0" encoding="utf-8"?>
<a:theme xmlns:a="http://schemas.openxmlformats.org/drawingml/2006/main" name="飛機雲">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TM04033937[[fn=飛機雲]]</Template>
  <TotalTime>76</TotalTime>
  <Words>203</Words>
  <Application>Microsoft Office PowerPoint</Application>
  <PresentationFormat>寬螢幕</PresentationFormat>
  <Paragraphs>15</Paragraphs>
  <Slides>3</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vt:i4>
      </vt:variant>
    </vt:vector>
  </HeadingPairs>
  <TitlesOfParts>
    <vt:vector size="7" baseType="lpstr">
      <vt:lpstr>新細明體</vt:lpstr>
      <vt:lpstr>Arial</vt:lpstr>
      <vt:lpstr>Century Gothic</vt:lpstr>
      <vt:lpstr>飛機雲</vt:lpstr>
      <vt:lpstr>Sweentened airline</vt:lpstr>
      <vt:lpstr>Motivation</vt:lpstr>
      <vt:lpstr>Technology we use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Sweentened airline</dc:title>
  <dc:creator>Sam Lin</dc:creator>
  <cp:lastModifiedBy>Sam Lin</cp:lastModifiedBy>
  <cp:revision>7</cp:revision>
  <dcterms:created xsi:type="dcterms:W3CDTF">2019-11-12T03:47:48Z</dcterms:created>
  <dcterms:modified xsi:type="dcterms:W3CDTF">2019-11-12T05:04:06Z</dcterms:modified>
</cp:coreProperties>
</file>