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7" r:id="rId4"/>
    <p:sldId id="299" r:id="rId5"/>
    <p:sldId id="300" r:id="rId6"/>
    <p:sldId id="301" r:id="rId7"/>
    <p:sldId id="302" r:id="rId8"/>
    <p:sldId id="332" r:id="rId9"/>
    <p:sldId id="333" r:id="rId10"/>
    <p:sldId id="334" r:id="rId11"/>
    <p:sldId id="303" r:id="rId12"/>
    <p:sldId id="304" r:id="rId13"/>
    <p:sldId id="305" r:id="rId14"/>
    <p:sldId id="324" r:id="rId15"/>
    <p:sldId id="325" r:id="rId16"/>
    <p:sldId id="326" r:id="rId17"/>
    <p:sldId id="327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0" r:id="rId30"/>
    <p:sldId id="318" r:id="rId31"/>
    <p:sldId id="321" r:id="rId32"/>
    <p:sldId id="322" r:id="rId33"/>
    <p:sldId id="319" r:id="rId34"/>
    <p:sldId id="32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BFBC-F310-4FF0-ABF4-210BA156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58779-4097-4653-BA2D-A109F9427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3F68-93E4-4C33-9CA2-72249448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2E3A-ADDE-4648-88D4-28AE82A8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B0F8-4D46-413F-9F3F-115D8AF2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F322-70A6-44AE-9F46-9C1CD788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DDD5-14DB-4F20-8503-CE0D0A84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B95B-0E00-4999-A28A-B1D8BEA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99E6-3CA9-40B4-B090-2513C6AE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ADFE-B97A-4909-B978-54CA9648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E2F4C-5CA1-425C-9E79-2C09B01A9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6585C-C20C-4807-A41D-01B31B3B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B367-8280-4B92-8954-5E636C5E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45D3-966B-4277-9475-D0A81CCB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6A65-3158-4D37-BDD5-ED24130A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8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7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E1C6-961A-4315-BD5A-90DEE213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5C36-BA26-452C-9093-E126B2B8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F170-49D3-4099-88FE-2841AB7C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6E35-72F1-4FC1-B640-0DA362B5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46FB-471D-4819-87EF-4F0D2B31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2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1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0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3D32-29F9-4D13-9B4E-1FAFA02D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AEBC-A403-4510-A512-02D63E1F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7E44-A6F1-4B3C-A6D4-FB830E49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B868-7861-47BA-82CD-7365DB82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D15E9-A929-4BAB-8CD3-CB52A2D0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F397-BD5E-46DC-8685-E26E7C9D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9480-72F9-46A8-952E-4EBDA1820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734A7-FC78-4473-8B63-8DADA08F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9F5F5-2747-4D1D-AE9C-B21071E3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F54C-6CF5-452C-938C-9B241FF9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1ED3C-BBC6-4D6E-839D-6D8D1603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5690-123E-4ECD-B8F2-A221E1A6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023FF-8C63-49BA-85F9-94F8B656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75CB-E051-46C8-B1DD-72E5C033A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D9A6A-1EB3-47E0-882C-E4F2B5B68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D4A66-1F1C-4677-9BE2-1097FB66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614D1-5B3A-447B-A0BA-134FBDBA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CA604-7467-4628-98F0-722B67EA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FF1DA-6F93-4EED-B46A-998C27C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1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AB23-D543-4701-BD95-A4F35522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51362-1B15-4751-BAB3-A7169BB3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C15BF-CF51-463A-AD04-A68A690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3627E-9926-4093-9F6B-74DA56C4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F5A3C-F218-4DBC-9EC9-6A756E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FE52C-0841-4877-AAA2-51C1218E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BBB8-AB8E-4EB9-94A4-FEE48FD8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5D72-6A71-4470-BE3E-B493F756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230C-D332-4DCD-9A5F-1FE6F1E6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D034-9886-4448-8F07-75EA21AC1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80B70-A797-4D43-A8CC-6A795E18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5ADB-F559-40C3-BFA9-BC43E1C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F45EF-108A-42C5-8B1A-EFF90F7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2241-BA34-49DD-915A-0E80D752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9E649-2079-47A7-879A-9CA69459C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CB20E-CBFA-4403-A69E-97673C95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9215-813F-46F0-9F6D-12CD54BD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4356-1B80-4676-8FC5-D35B2280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9DD7B-210F-458F-8D22-266326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855A4-3FF2-414B-B59B-4BE5CED2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1D4E-701B-4045-AB38-830AB956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BF00-7713-4028-BFE3-F7B65EFD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176A-CE62-4959-978C-92B56D3B4C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46440-EB02-4547-9816-9C1E3B286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AA23-E77F-4DBF-BEEA-A6EF71A7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D53B-8669-4EEC-A031-A93C76D2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4F2E-07DF-4F9A-B6D7-2D4B0CB1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 - 2</a:t>
            </a:r>
          </a:p>
        </p:txBody>
      </p:sp>
    </p:spTree>
    <p:extLst>
      <p:ext uri="{BB962C8B-B14F-4D97-AF65-F5344CB8AC3E}">
        <p14:creationId xmlns:p14="http://schemas.microsoft.com/office/powerpoint/2010/main" val="105581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32" y="1"/>
            <a:ext cx="911716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66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571"/>
            <a:ext cx="8915400" cy="669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65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1"/>
            <a:ext cx="8991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57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17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426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1"/>
            <a:ext cx="89154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05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81600"/>
            <a:ext cx="61912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8839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38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"/>
            <a:ext cx="89154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99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63" y="36290"/>
            <a:ext cx="9106437" cy="811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34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7543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8610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5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127AC-6E83-4620-921B-B0D783AE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70934"/>
            <a:ext cx="11604977" cy="65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92202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9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86868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56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704"/>
            <a:ext cx="8610600" cy="681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99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88"/>
            <a:ext cx="9144000" cy="666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333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233"/>
            <a:ext cx="8991600" cy="660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7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8915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53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352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48201"/>
            <a:ext cx="90678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8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"/>
            <a:ext cx="8610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200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46" y="61577"/>
            <a:ext cx="9141854" cy="679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78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14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76896"/>
            <a:ext cx="868679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39" y="3733801"/>
            <a:ext cx="8680361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38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8534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386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7391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1"/>
            <a:ext cx="8610600" cy="438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794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23"/>
            <a:ext cx="8915400" cy="559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17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8915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55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693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1"/>
            <a:ext cx="87630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97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52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"/>
            <a:ext cx="89154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53" y="762000"/>
            <a:ext cx="44481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27" y="914400"/>
            <a:ext cx="44767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95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7391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0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AF39946B596409855239E2FCD1EF0" ma:contentTypeVersion="2" ma:contentTypeDescription="Create a new document." ma:contentTypeScope="" ma:versionID="a2d191fc8862af482744ebef7d00e23b">
  <xsd:schema xmlns:xsd="http://www.w3.org/2001/XMLSchema" xmlns:xs="http://www.w3.org/2001/XMLSchema" xmlns:p="http://schemas.microsoft.com/office/2006/metadata/properties" xmlns:ns2="de1695f4-fa39-428e-85ed-f293aac0b6d8" targetNamespace="http://schemas.microsoft.com/office/2006/metadata/properties" ma:root="true" ma:fieldsID="cca9534bf7dce2a99a98e514cae35687" ns2:_="">
    <xsd:import namespace="de1695f4-fa39-428e-85ed-f293aac0b6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695f4-fa39-428e-85ed-f293aac0b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F18AF-29F7-4F2D-8B1A-B8C446B40BDE}"/>
</file>

<file path=customXml/itemProps2.xml><?xml version="1.0" encoding="utf-8"?>
<ds:datastoreItem xmlns:ds="http://schemas.openxmlformats.org/officeDocument/2006/customXml" ds:itemID="{2B757A1E-F52E-4013-B3C5-26A290D01CD9}"/>
</file>

<file path=customXml/itemProps3.xml><?xml version="1.0" encoding="utf-8"?>
<ds:datastoreItem xmlns:ds="http://schemas.openxmlformats.org/officeDocument/2006/customXml" ds:itemID="{FE5C52DD-9336-4215-8AF3-48FFFE4B8FC5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1_Office Theme</vt:lpstr>
      <vt:lpstr>MULTITHREADING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- 2</dc:title>
  <dc:creator>Chidananda Acharya [MAHE-MIT]</dc:creator>
  <cp:lastModifiedBy>Chidananda Acharya [MAHE-MIT]</cp:lastModifiedBy>
  <cp:revision>2</cp:revision>
  <dcterms:created xsi:type="dcterms:W3CDTF">2020-09-22T23:23:58Z</dcterms:created>
  <dcterms:modified xsi:type="dcterms:W3CDTF">2020-09-22T23:33:53Z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0x0101001D3AF39946B596409855239E2FCD1EF0</vt:lpwstr>
  </property>
</Properties>
</file>