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5BE5CCB-DC0C-4AAE-A02F-EBBE27748BBB}"/>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5" name="Rectangle 4">
            <a:extLst>
              <a:ext uri="{FF2B5EF4-FFF2-40B4-BE49-F238E27FC236}">
                <a16:creationId xmlns:a16="http://schemas.microsoft.com/office/drawing/2014/main" xmlns="" id="{0A4F5246-760A-462E-AC40-33D188D6DC54}"/>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6" name="Rectangle 5">
            <a:extLst>
              <a:ext uri="{FF2B5EF4-FFF2-40B4-BE49-F238E27FC236}">
                <a16:creationId xmlns:a16="http://schemas.microsoft.com/office/drawing/2014/main" xmlns="" id="{1D3DE56C-2C53-4CCC-9498-507A2830B32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7" name="Rectangle 6">
            <a:extLst>
              <a:ext uri="{FF2B5EF4-FFF2-40B4-BE49-F238E27FC236}">
                <a16:creationId xmlns:a16="http://schemas.microsoft.com/office/drawing/2014/main" xmlns="" id="{C9CA4560-CD3E-4520-A429-D01911C7160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0" name="Rectangle 9">
            <a:extLst>
              <a:ext uri="{FF2B5EF4-FFF2-40B4-BE49-F238E27FC236}">
                <a16:creationId xmlns:a16="http://schemas.microsoft.com/office/drawing/2014/main" xmlns="" id="{3247DB95-AC59-455A-8F55-2AE42BF059E7}"/>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11" name="Rounded Rectangle 25">
            <a:extLst>
              <a:ext uri="{FF2B5EF4-FFF2-40B4-BE49-F238E27FC236}">
                <a16:creationId xmlns:a16="http://schemas.microsoft.com/office/drawing/2014/main" xmlns="" id="{E29083FF-9062-4DC1-89B4-FB8C536565B5}"/>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12" name="Rounded Rectangle 26">
            <a:extLst>
              <a:ext uri="{FF2B5EF4-FFF2-40B4-BE49-F238E27FC236}">
                <a16:creationId xmlns:a16="http://schemas.microsoft.com/office/drawing/2014/main" xmlns="" id="{385316A2-ED9D-4F72-B530-BA1A3B617850}"/>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3" name="Rectangle 12">
            <a:extLst>
              <a:ext uri="{FF2B5EF4-FFF2-40B4-BE49-F238E27FC236}">
                <a16:creationId xmlns:a16="http://schemas.microsoft.com/office/drawing/2014/main" xmlns="" id="{B2F8E066-BAAE-4A53-B3E4-0D0B2F0954D9}"/>
              </a:ext>
            </a:extLst>
          </p:cNvPr>
          <p:cNvSpPr/>
          <p:nvPr/>
        </p:nvSpPr>
        <p:spPr>
          <a:xfrm>
            <a:off x="0" y="3649664"/>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4" name="Rectangle 13">
            <a:extLst>
              <a:ext uri="{FF2B5EF4-FFF2-40B4-BE49-F238E27FC236}">
                <a16:creationId xmlns:a16="http://schemas.microsoft.com/office/drawing/2014/main" xmlns="" id="{83FC099A-7B89-47EE-BC4C-46DCBA7878C8}"/>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5" name="Rectangle 14">
            <a:extLst>
              <a:ext uri="{FF2B5EF4-FFF2-40B4-BE49-F238E27FC236}">
                <a16:creationId xmlns:a16="http://schemas.microsoft.com/office/drawing/2014/main" xmlns="" id="{0652D99C-9B67-4ACD-B08F-1123F7ABFA7B}"/>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16" name="Rectangle 15">
            <a:extLst>
              <a:ext uri="{FF2B5EF4-FFF2-40B4-BE49-F238E27FC236}">
                <a16:creationId xmlns:a16="http://schemas.microsoft.com/office/drawing/2014/main" xmlns="" id="{643C77EE-9636-4AF9-830C-18D91B7AF420}"/>
              </a:ext>
            </a:extLst>
          </p:cNvPr>
          <p:cNvSpPr/>
          <p:nvPr/>
        </p:nvSpPr>
        <p:spPr>
          <a:xfrm>
            <a:off x="0" y="0"/>
            <a:ext cx="12192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a:extLst>
              <a:ext uri="{FF2B5EF4-FFF2-40B4-BE49-F238E27FC236}">
                <a16:creationId xmlns:a16="http://schemas.microsoft.com/office/drawing/2014/main" xmlns="" id="{7793C596-4CF2-4D18-A6C8-033CB751E151}"/>
              </a:ext>
            </a:extLst>
          </p:cNvPr>
          <p:cNvSpPr>
            <a:spLocks noGrp="1"/>
          </p:cNvSpPr>
          <p:nvPr>
            <p:ph type="dt" sz="half" idx="10"/>
          </p:nvPr>
        </p:nvSpPr>
        <p:spPr>
          <a:xfrm>
            <a:off x="8940800" y="4206875"/>
            <a:ext cx="1280584" cy="457200"/>
          </a:xfrm>
        </p:spPr>
        <p:txBody>
          <a:bodyPr/>
          <a:lstStyle>
            <a:lvl1pPr>
              <a:defRPr/>
            </a:lvl1pPr>
          </a:lstStyle>
          <a:p>
            <a:pPr>
              <a:defRPr/>
            </a:pPr>
            <a:endParaRPr lang="en-US">
              <a:solidFill>
                <a:srgbClr val="438086"/>
              </a:solidFill>
            </a:endParaRPr>
          </a:p>
        </p:txBody>
      </p:sp>
      <p:sp>
        <p:nvSpPr>
          <p:cNvPr id="18" name="Footer Placeholder 16">
            <a:extLst>
              <a:ext uri="{FF2B5EF4-FFF2-40B4-BE49-F238E27FC236}">
                <a16:creationId xmlns:a16="http://schemas.microsoft.com/office/drawing/2014/main" xmlns="" id="{5CFF2EE1-4BCA-447D-AC74-B9666B4A1DBF}"/>
              </a:ext>
            </a:extLst>
          </p:cNvPr>
          <p:cNvSpPr>
            <a:spLocks noGrp="1"/>
          </p:cNvSpPr>
          <p:nvPr>
            <p:ph type="ftr" sz="quarter" idx="11"/>
          </p:nvPr>
        </p:nvSpPr>
        <p:spPr>
          <a:xfrm>
            <a:off x="7213600" y="4205288"/>
            <a:ext cx="1727200" cy="457200"/>
          </a:xfrm>
        </p:spPr>
        <p:txBody>
          <a:bodyPr/>
          <a:lstStyle>
            <a:lvl1pPr>
              <a:defRPr/>
            </a:lvl1pPr>
          </a:lstStyle>
          <a:p>
            <a:pPr>
              <a:defRPr/>
            </a:pPr>
            <a:endParaRPr lang="en-US">
              <a:solidFill>
                <a:srgbClr val="438086"/>
              </a:solidFill>
            </a:endParaRPr>
          </a:p>
        </p:txBody>
      </p:sp>
      <p:sp>
        <p:nvSpPr>
          <p:cNvPr id="19" name="Slide Number Placeholder 28">
            <a:extLst>
              <a:ext uri="{FF2B5EF4-FFF2-40B4-BE49-F238E27FC236}">
                <a16:creationId xmlns:a16="http://schemas.microsoft.com/office/drawing/2014/main" xmlns="" id="{5E70CE10-06D6-4DE9-AF1C-370268190F62}"/>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pPr>
              <a:defRPr/>
            </a:pPr>
            <a:fld id="{55A100E4-FFDF-4A16-9C1E-3901AA063F77}"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38139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827D03C0-9940-4B28-B01D-01951B7DE7AD}"/>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xmlns="" id="{24D28E4F-FF1C-4519-9B3F-D928F1AF35B6}"/>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xmlns="" id="{7C1FC2C9-C07F-4100-BC25-916D85B8299C}"/>
              </a:ext>
            </a:extLst>
          </p:cNvPr>
          <p:cNvSpPr>
            <a:spLocks noGrp="1"/>
          </p:cNvSpPr>
          <p:nvPr>
            <p:ph type="sldNum" sz="quarter" idx="12"/>
          </p:nvPr>
        </p:nvSpPr>
        <p:spPr/>
        <p:txBody>
          <a:bodyPr/>
          <a:lstStyle>
            <a:lvl1pPr>
              <a:defRPr/>
            </a:lvl1pPr>
          </a:lstStyle>
          <a:p>
            <a:pPr>
              <a:defRPr/>
            </a:pPr>
            <a:fld id="{A1E59CF3-0A5D-4677-B356-2AC427BDABD4}" type="slidenum">
              <a:rPr lang="en-US" altLang="en-US"/>
              <a:pPr>
                <a:defRPr/>
              </a:pPr>
              <a:t>‹#›</a:t>
            </a:fld>
            <a:endParaRPr lang="en-US" altLang="en-US"/>
          </a:p>
        </p:txBody>
      </p:sp>
    </p:spTree>
    <p:extLst>
      <p:ext uri="{BB962C8B-B14F-4D97-AF65-F5344CB8AC3E}">
        <p14:creationId xmlns:p14="http://schemas.microsoft.com/office/powerpoint/2010/main" val="268436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E9575E36-E2FA-497C-884E-21DD2D15937D}"/>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xmlns="" id="{9F579BF2-2152-44B1-BE9E-B784EC55E40C}"/>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xmlns="" id="{518F155D-8A78-4FE0-943A-5F021B5AD7B4}"/>
              </a:ext>
            </a:extLst>
          </p:cNvPr>
          <p:cNvSpPr>
            <a:spLocks noGrp="1"/>
          </p:cNvSpPr>
          <p:nvPr>
            <p:ph type="sldNum" sz="quarter" idx="12"/>
          </p:nvPr>
        </p:nvSpPr>
        <p:spPr/>
        <p:txBody>
          <a:bodyPr/>
          <a:lstStyle>
            <a:lvl1pPr>
              <a:defRPr/>
            </a:lvl1pPr>
          </a:lstStyle>
          <a:p>
            <a:pPr>
              <a:defRPr/>
            </a:pPr>
            <a:fld id="{7B9FA36A-EC6A-47F4-85FB-3D757351D81C}" type="slidenum">
              <a:rPr lang="en-US" altLang="en-US"/>
              <a:pPr>
                <a:defRPr/>
              </a:pPr>
              <a:t>‹#›</a:t>
            </a:fld>
            <a:endParaRPr lang="en-US" altLang="en-US"/>
          </a:p>
        </p:txBody>
      </p:sp>
    </p:spTree>
    <p:extLst>
      <p:ext uri="{BB962C8B-B14F-4D97-AF65-F5344CB8AC3E}">
        <p14:creationId xmlns:p14="http://schemas.microsoft.com/office/powerpoint/2010/main" val="30996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xmlns="" id="{A898ECF1-A1F6-4CC3-8816-0A686627296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xmlns="" id="{1B26F1A9-671F-407E-9441-3607EA723A77}"/>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xmlns="" id="{F172D1E2-778D-4FA4-A4A4-09E3963F5C52}"/>
              </a:ext>
            </a:extLst>
          </p:cNvPr>
          <p:cNvSpPr>
            <a:spLocks noGrp="1"/>
          </p:cNvSpPr>
          <p:nvPr>
            <p:ph type="sldNum" sz="quarter" idx="12"/>
          </p:nvPr>
        </p:nvSpPr>
        <p:spPr/>
        <p:txBody>
          <a:bodyPr/>
          <a:lstStyle>
            <a:lvl1pPr>
              <a:defRPr/>
            </a:lvl1pPr>
          </a:lstStyle>
          <a:p>
            <a:pPr>
              <a:defRPr/>
            </a:pPr>
            <a:fld id="{33233213-3622-4E77-A64D-87925C1882EA}" type="slidenum">
              <a:rPr lang="en-US" altLang="en-US"/>
              <a:pPr>
                <a:defRPr/>
              </a:pPr>
              <a:t>‹#›</a:t>
            </a:fld>
            <a:endParaRPr lang="en-US" altLang="en-US"/>
          </a:p>
        </p:txBody>
      </p:sp>
    </p:spTree>
    <p:extLst>
      <p:ext uri="{BB962C8B-B14F-4D97-AF65-F5344CB8AC3E}">
        <p14:creationId xmlns:p14="http://schemas.microsoft.com/office/powerpoint/2010/main" val="419557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a:extLst>
              <a:ext uri="{FF2B5EF4-FFF2-40B4-BE49-F238E27FC236}">
                <a16:creationId xmlns:a16="http://schemas.microsoft.com/office/drawing/2014/main" xmlns="" id="{9752766B-C693-4781-BEAB-34EFCC807AF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5" name="Footer Placeholder 2">
            <a:extLst>
              <a:ext uri="{FF2B5EF4-FFF2-40B4-BE49-F238E27FC236}">
                <a16:creationId xmlns:a16="http://schemas.microsoft.com/office/drawing/2014/main" xmlns="" id="{F87AD96C-7175-4F70-BE98-72B14FCB0C75}"/>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6" name="Slide Number Placeholder 22">
            <a:extLst>
              <a:ext uri="{FF2B5EF4-FFF2-40B4-BE49-F238E27FC236}">
                <a16:creationId xmlns:a16="http://schemas.microsoft.com/office/drawing/2014/main" xmlns="" id="{78AE8BF0-459B-4721-BDD7-10D409054237}"/>
              </a:ext>
            </a:extLst>
          </p:cNvPr>
          <p:cNvSpPr>
            <a:spLocks noGrp="1"/>
          </p:cNvSpPr>
          <p:nvPr>
            <p:ph type="sldNum" sz="quarter" idx="12"/>
          </p:nvPr>
        </p:nvSpPr>
        <p:spPr/>
        <p:txBody>
          <a:bodyPr/>
          <a:lstStyle>
            <a:lvl1pPr>
              <a:defRPr/>
            </a:lvl1pPr>
          </a:lstStyle>
          <a:p>
            <a:pPr>
              <a:defRPr/>
            </a:pPr>
            <a:fld id="{3201B46A-3D81-489A-9500-44CD314EE8A7}" type="slidenum">
              <a:rPr lang="en-US" altLang="en-US"/>
              <a:pPr>
                <a:defRPr/>
              </a:pPr>
              <a:t>‹#›</a:t>
            </a:fld>
            <a:endParaRPr lang="en-US" altLang="en-US"/>
          </a:p>
        </p:txBody>
      </p:sp>
    </p:spTree>
    <p:extLst>
      <p:ext uri="{BB962C8B-B14F-4D97-AF65-F5344CB8AC3E}">
        <p14:creationId xmlns:p14="http://schemas.microsoft.com/office/powerpoint/2010/main" val="46298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xmlns="" id="{26B5C94A-A0BA-4483-830B-92D4BBB48A74}"/>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xmlns="" id="{BA4C49D5-D689-427D-B231-F5C6AAD52496}"/>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xmlns="" id="{1703A2F8-1001-4F83-9C94-EA6D7B6C7F61}"/>
              </a:ext>
            </a:extLst>
          </p:cNvPr>
          <p:cNvSpPr>
            <a:spLocks noGrp="1"/>
          </p:cNvSpPr>
          <p:nvPr>
            <p:ph type="sldNum" sz="quarter" idx="12"/>
          </p:nvPr>
        </p:nvSpPr>
        <p:spPr/>
        <p:txBody>
          <a:bodyPr/>
          <a:lstStyle>
            <a:lvl1pPr>
              <a:defRPr/>
            </a:lvl1pPr>
          </a:lstStyle>
          <a:p>
            <a:pPr>
              <a:defRPr/>
            </a:pPr>
            <a:fld id="{2E539108-02F1-4579-B7A1-466AE9524C57}" type="slidenum">
              <a:rPr lang="en-US" altLang="en-US"/>
              <a:pPr>
                <a:defRPr/>
              </a:pPr>
              <a:t>‹#›</a:t>
            </a:fld>
            <a:endParaRPr lang="en-US" altLang="en-US"/>
          </a:p>
        </p:txBody>
      </p:sp>
    </p:spTree>
    <p:extLst>
      <p:ext uri="{BB962C8B-B14F-4D97-AF65-F5344CB8AC3E}">
        <p14:creationId xmlns:p14="http://schemas.microsoft.com/office/powerpoint/2010/main" val="240913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a:extLst>
              <a:ext uri="{FF2B5EF4-FFF2-40B4-BE49-F238E27FC236}">
                <a16:creationId xmlns:a16="http://schemas.microsoft.com/office/drawing/2014/main" xmlns="" id="{B350B6AA-9A67-498E-B443-7F9B7520BA47}"/>
              </a:ext>
            </a:extLst>
          </p:cNvPr>
          <p:cNvSpPr>
            <a:spLocks noGrp="1"/>
          </p:cNvSpPr>
          <p:nvPr>
            <p:ph type="dt" sz="half" idx="10"/>
          </p:nvPr>
        </p:nvSpPr>
        <p:spPr/>
        <p:txBody>
          <a:bodyPr rtlCol="0"/>
          <a:lstStyle>
            <a:lvl1pPr>
              <a:defRPr/>
            </a:lvl1pPr>
          </a:lstStyle>
          <a:p>
            <a:pPr>
              <a:defRPr/>
            </a:pPr>
            <a:endParaRPr lang="en-US">
              <a:solidFill>
                <a:srgbClr val="438086"/>
              </a:solidFill>
            </a:endParaRPr>
          </a:p>
        </p:txBody>
      </p:sp>
      <p:sp>
        <p:nvSpPr>
          <p:cNvPr id="8" name="Slide Number Placeholder 26">
            <a:extLst>
              <a:ext uri="{FF2B5EF4-FFF2-40B4-BE49-F238E27FC236}">
                <a16:creationId xmlns:a16="http://schemas.microsoft.com/office/drawing/2014/main" xmlns="" id="{A8919469-DCE0-4A8B-9DEC-7BEC5A8714E7}"/>
              </a:ext>
            </a:extLst>
          </p:cNvPr>
          <p:cNvSpPr>
            <a:spLocks noGrp="1"/>
          </p:cNvSpPr>
          <p:nvPr>
            <p:ph type="sldNum" sz="quarter" idx="11"/>
          </p:nvPr>
        </p:nvSpPr>
        <p:spPr/>
        <p:txBody>
          <a:bodyPr/>
          <a:lstStyle>
            <a:lvl1pPr>
              <a:defRPr/>
            </a:lvl1pPr>
          </a:lstStyle>
          <a:p>
            <a:pPr>
              <a:defRPr/>
            </a:pPr>
            <a:fld id="{C214AE2D-F8EA-48CF-ABD4-AC521BE930F2}" type="slidenum">
              <a:rPr lang="en-US" altLang="en-US"/>
              <a:pPr>
                <a:defRPr/>
              </a:pPr>
              <a:t>‹#›</a:t>
            </a:fld>
            <a:endParaRPr lang="en-US" altLang="en-US"/>
          </a:p>
        </p:txBody>
      </p:sp>
      <p:sp>
        <p:nvSpPr>
          <p:cNvPr id="9" name="Footer Placeholder 27">
            <a:extLst>
              <a:ext uri="{FF2B5EF4-FFF2-40B4-BE49-F238E27FC236}">
                <a16:creationId xmlns:a16="http://schemas.microsoft.com/office/drawing/2014/main" xmlns="" id="{A278F43E-9C0A-42E4-9971-78339676EA8F}"/>
              </a:ext>
            </a:extLst>
          </p:cNvPr>
          <p:cNvSpPr>
            <a:spLocks noGrp="1"/>
          </p:cNvSpPr>
          <p:nvPr>
            <p:ph type="ftr" sz="quarter" idx="12"/>
          </p:nvPr>
        </p:nvSpPr>
        <p:spPr/>
        <p:txBody>
          <a:bodyPr rtlCol="0"/>
          <a:lstStyle>
            <a:lvl1pPr>
              <a:defRPr/>
            </a:lvl1pPr>
          </a:lstStyle>
          <a:p>
            <a:pPr>
              <a:defRPr/>
            </a:pPr>
            <a:endParaRPr lang="en-US">
              <a:solidFill>
                <a:srgbClr val="438086"/>
              </a:solidFill>
            </a:endParaRPr>
          </a:p>
        </p:txBody>
      </p:sp>
    </p:spTree>
    <p:extLst>
      <p:ext uri="{BB962C8B-B14F-4D97-AF65-F5344CB8AC3E}">
        <p14:creationId xmlns:p14="http://schemas.microsoft.com/office/powerpoint/2010/main" val="158318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lstStyle>
            <a:lvl1pPr>
              <a:defRPr sz="4000">
                <a:solidFill>
                  <a:schemeClr val="tx2"/>
                </a:solidFill>
              </a:defRPr>
            </a:lvl1pPr>
          </a:lstStyle>
          <a:p>
            <a:r>
              <a:rPr lang="en-US"/>
              <a:t>Click to edit Master title style</a:t>
            </a:r>
          </a:p>
        </p:txBody>
      </p:sp>
      <p:sp>
        <p:nvSpPr>
          <p:cNvPr id="3" name="Date Placeholder 2">
            <a:extLst>
              <a:ext uri="{FF2B5EF4-FFF2-40B4-BE49-F238E27FC236}">
                <a16:creationId xmlns:a16="http://schemas.microsoft.com/office/drawing/2014/main" xmlns="" id="{350BB9BD-93D0-49B4-9F54-9F744F58BB0F}"/>
              </a:ext>
            </a:extLst>
          </p:cNvPr>
          <p:cNvSpPr>
            <a:spLocks noGrp="1"/>
          </p:cNvSpPr>
          <p:nvPr>
            <p:ph type="dt" sz="half" idx="10"/>
          </p:nvPr>
        </p:nvSpPr>
        <p:spPr>
          <a:xfrm>
            <a:off x="8777818" y="612775"/>
            <a:ext cx="1276349" cy="457200"/>
          </a:xfrm>
        </p:spPr>
        <p:txBody>
          <a:bodyPr/>
          <a:lstStyle>
            <a:lvl1pPr>
              <a:defRPr/>
            </a:lvl1pPr>
          </a:lstStyle>
          <a:p>
            <a:pPr>
              <a:defRPr/>
            </a:pPr>
            <a:endParaRPr lang="en-US">
              <a:solidFill>
                <a:srgbClr val="438086"/>
              </a:solidFill>
            </a:endParaRPr>
          </a:p>
        </p:txBody>
      </p:sp>
      <p:sp>
        <p:nvSpPr>
          <p:cNvPr id="4" name="Footer Placeholder 3">
            <a:extLst>
              <a:ext uri="{FF2B5EF4-FFF2-40B4-BE49-F238E27FC236}">
                <a16:creationId xmlns:a16="http://schemas.microsoft.com/office/drawing/2014/main" xmlns="" id="{2008A75B-8656-4C96-996D-0CB1445C4C39}"/>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5" name="Slide Number Placeholder 4">
            <a:extLst>
              <a:ext uri="{FF2B5EF4-FFF2-40B4-BE49-F238E27FC236}">
                <a16:creationId xmlns:a16="http://schemas.microsoft.com/office/drawing/2014/main" xmlns="" id="{6E63946D-4070-4F0D-BC3A-6CBE91A168CD}"/>
              </a:ext>
            </a:extLst>
          </p:cNvPr>
          <p:cNvSpPr>
            <a:spLocks noGrp="1"/>
          </p:cNvSpPr>
          <p:nvPr>
            <p:ph type="sldNum" sz="quarter" idx="12"/>
          </p:nvPr>
        </p:nvSpPr>
        <p:spPr/>
        <p:txBody>
          <a:bodyPr/>
          <a:lstStyle>
            <a:lvl1pPr>
              <a:defRPr/>
            </a:lvl1pPr>
          </a:lstStyle>
          <a:p>
            <a:pPr>
              <a:defRPr/>
            </a:pPr>
            <a:fld id="{512A06B9-A082-4806-8FA6-1D8DB8DB8CF0}" type="slidenum">
              <a:rPr lang="en-US" altLang="en-US"/>
              <a:pPr>
                <a:defRPr/>
              </a:pPr>
              <a:t>‹#›</a:t>
            </a:fld>
            <a:endParaRPr lang="en-US" altLang="en-US"/>
          </a:p>
        </p:txBody>
      </p:sp>
    </p:spTree>
    <p:extLst>
      <p:ext uri="{BB962C8B-B14F-4D97-AF65-F5344CB8AC3E}">
        <p14:creationId xmlns:p14="http://schemas.microsoft.com/office/powerpoint/2010/main" val="283730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xmlns="" id="{13313E2A-7176-40EE-8D85-069E0580CDC3}"/>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3" name="Footer Placeholder 2">
            <a:extLst>
              <a:ext uri="{FF2B5EF4-FFF2-40B4-BE49-F238E27FC236}">
                <a16:creationId xmlns:a16="http://schemas.microsoft.com/office/drawing/2014/main" xmlns="" id="{E9B90AC5-D8DE-4CC2-98E5-2A68C15B0D8E}"/>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4" name="Slide Number Placeholder 22">
            <a:extLst>
              <a:ext uri="{FF2B5EF4-FFF2-40B4-BE49-F238E27FC236}">
                <a16:creationId xmlns:a16="http://schemas.microsoft.com/office/drawing/2014/main" xmlns="" id="{0BEB59BD-66B0-4CD3-83FF-A36AB7FF508E}"/>
              </a:ext>
            </a:extLst>
          </p:cNvPr>
          <p:cNvSpPr>
            <a:spLocks noGrp="1"/>
          </p:cNvSpPr>
          <p:nvPr>
            <p:ph type="sldNum" sz="quarter" idx="12"/>
          </p:nvPr>
        </p:nvSpPr>
        <p:spPr/>
        <p:txBody>
          <a:bodyPr/>
          <a:lstStyle>
            <a:lvl1pPr>
              <a:defRPr/>
            </a:lvl1pPr>
          </a:lstStyle>
          <a:p>
            <a:pPr>
              <a:defRPr/>
            </a:pPr>
            <a:fld id="{FFEC93A3-0B6C-4F1C-8BB9-37A854E17CD4}" type="slidenum">
              <a:rPr lang="en-US" altLang="en-US"/>
              <a:pPr>
                <a:defRPr/>
              </a:pPr>
              <a:t>‹#›</a:t>
            </a:fld>
            <a:endParaRPr lang="en-US" altLang="en-US"/>
          </a:p>
        </p:txBody>
      </p:sp>
    </p:spTree>
    <p:extLst>
      <p:ext uri="{BB962C8B-B14F-4D97-AF65-F5344CB8AC3E}">
        <p14:creationId xmlns:p14="http://schemas.microsoft.com/office/powerpoint/2010/main" val="119113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xmlns="" id="{BDFB5BDB-D753-44CF-B073-5758A76DB8F9}"/>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xmlns="" id="{E5C6CE65-BAAC-43A2-9DF3-100728E13FAB}"/>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xmlns="" id="{877ADD37-BDB1-4CE3-88D0-ABA1A5BB58BC}"/>
              </a:ext>
            </a:extLst>
          </p:cNvPr>
          <p:cNvSpPr>
            <a:spLocks noGrp="1"/>
          </p:cNvSpPr>
          <p:nvPr>
            <p:ph type="sldNum" sz="quarter" idx="12"/>
          </p:nvPr>
        </p:nvSpPr>
        <p:spPr/>
        <p:txBody>
          <a:bodyPr/>
          <a:lstStyle>
            <a:lvl1pPr>
              <a:defRPr/>
            </a:lvl1pPr>
          </a:lstStyle>
          <a:p>
            <a:pPr>
              <a:defRPr/>
            </a:pPr>
            <a:fld id="{C8952FEA-4DCC-4A75-95FA-7C38924484F3}" type="slidenum">
              <a:rPr lang="en-US" altLang="en-US"/>
              <a:pPr>
                <a:defRPr/>
              </a:pPr>
              <a:t>‹#›</a:t>
            </a:fld>
            <a:endParaRPr lang="en-US" altLang="en-US"/>
          </a:p>
        </p:txBody>
      </p:sp>
    </p:spTree>
    <p:extLst>
      <p:ext uri="{BB962C8B-B14F-4D97-AF65-F5344CB8AC3E}">
        <p14:creationId xmlns:p14="http://schemas.microsoft.com/office/powerpoint/2010/main" val="280836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a:extLst>
              <a:ext uri="{FF2B5EF4-FFF2-40B4-BE49-F238E27FC236}">
                <a16:creationId xmlns:a16="http://schemas.microsoft.com/office/drawing/2014/main" xmlns="" id="{FF50BCBC-883C-4EC1-B385-A009EF8F94B7}"/>
              </a:ext>
            </a:extLst>
          </p:cNvPr>
          <p:cNvSpPr>
            <a:spLocks noGrp="1"/>
          </p:cNvSpPr>
          <p:nvPr>
            <p:ph type="dt" sz="half" idx="10"/>
          </p:nvPr>
        </p:nvSpPr>
        <p:spPr/>
        <p:txBody>
          <a:bodyPr/>
          <a:lstStyle>
            <a:lvl1pPr>
              <a:defRPr/>
            </a:lvl1pPr>
          </a:lstStyle>
          <a:p>
            <a:pPr>
              <a:defRPr/>
            </a:pPr>
            <a:endParaRPr lang="en-US">
              <a:solidFill>
                <a:srgbClr val="438086"/>
              </a:solidFill>
            </a:endParaRPr>
          </a:p>
        </p:txBody>
      </p:sp>
      <p:sp>
        <p:nvSpPr>
          <p:cNvPr id="6" name="Footer Placeholder 2">
            <a:extLst>
              <a:ext uri="{FF2B5EF4-FFF2-40B4-BE49-F238E27FC236}">
                <a16:creationId xmlns:a16="http://schemas.microsoft.com/office/drawing/2014/main" xmlns="" id="{09B87FE4-85FD-4CFC-8F98-35D2233E508C}"/>
              </a:ext>
            </a:extLst>
          </p:cNvPr>
          <p:cNvSpPr>
            <a:spLocks noGrp="1"/>
          </p:cNvSpPr>
          <p:nvPr>
            <p:ph type="ftr" sz="quarter" idx="11"/>
          </p:nvPr>
        </p:nvSpPr>
        <p:spPr/>
        <p:txBody>
          <a:bodyPr/>
          <a:lstStyle>
            <a:lvl1pPr>
              <a:defRPr/>
            </a:lvl1pPr>
          </a:lstStyle>
          <a:p>
            <a:pPr>
              <a:defRPr/>
            </a:pPr>
            <a:endParaRPr lang="en-US">
              <a:solidFill>
                <a:srgbClr val="438086"/>
              </a:solidFill>
            </a:endParaRPr>
          </a:p>
        </p:txBody>
      </p:sp>
      <p:sp>
        <p:nvSpPr>
          <p:cNvPr id="7" name="Slide Number Placeholder 22">
            <a:extLst>
              <a:ext uri="{FF2B5EF4-FFF2-40B4-BE49-F238E27FC236}">
                <a16:creationId xmlns:a16="http://schemas.microsoft.com/office/drawing/2014/main" xmlns="" id="{7E02AFCC-4F6D-4F74-9E9C-861ECB697B5A}"/>
              </a:ext>
            </a:extLst>
          </p:cNvPr>
          <p:cNvSpPr>
            <a:spLocks noGrp="1"/>
          </p:cNvSpPr>
          <p:nvPr>
            <p:ph type="sldNum" sz="quarter" idx="12"/>
          </p:nvPr>
        </p:nvSpPr>
        <p:spPr/>
        <p:txBody>
          <a:bodyPr/>
          <a:lstStyle>
            <a:lvl1pPr>
              <a:defRPr/>
            </a:lvl1pPr>
          </a:lstStyle>
          <a:p>
            <a:pPr>
              <a:defRPr/>
            </a:pPr>
            <a:fld id="{E7282E12-68F2-4507-98FD-3E0FBD2C136A}" type="slidenum">
              <a:rPr lang="en-US" altLang="en-US"/>
              <a:pPr>
                <a:defRPr/>
              </a:pPr>
              <a:t>‹#›</a:t>
            </a:fld>
            <a:endParaRPr lang="en-US" altLang="en-US"/>
          </a:p>
        </p:txBody>
      </p:sp>
    </p:spTree>
    <p:extLst>
      <p:ext uri="{BB962C8B-B14F-4D97-AF65-F5344CB8AC3E}">
        <p14:creationId xmlns:p14="http://schemas.microsoft.com/office/powerpoint/2010/main" val="22376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CE966CFC-16AB-4E80-8BBD-6E44ACF332BB}"/>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29" name="Rectangle 28">
            <a:extLst>
              <a:ext uri="{FF2B5EF4-FFF2-40B4-BE49-F238E27FC236}">
                <a16:creationId xmlns:a16="http://schemas.microsoft.com/office/drawing/2014/main" xmlns="" id="{71EAD495-9738-4EF6-9756-61FDF410D829}"/>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0" name="Rectangle 29">
            <a:extLst>
              <a:ext uri="{FF2B5EF4-FFF2-40B4-BE49-F238E27FC236}">
                <a16:creationId xmlns:a16="http://schemas.microsoft.com/office/drawing/2014/main" xmlns="" id="{0D00AA62-5927-493F-9DFA-93B4CD8338BE}"/>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1" name="Rectangle 30">
            <a:extLst>
              <a:ext uri="{FF2B5EF4-FFF2-40B4-BE49-F238E27FC236}">
                <a16:creationId xmlns:a16="http://schemas.microsoft.com/office/drawing/2014/main" xmlns="" id="{E4F645A9-42D9-4DAF-9F9E-541E124F0936}"/>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2" name="Rectangle 31">
            <a:extLst>
              <a:ext uri="{FF2B5EF4-FFF2-40B4-BE49-F238E27FC236}">
                <a16:creationId xmlns:a16="http://schemas.microsoft.com/office/drawing/2014/main" xmlns="" id="{31E54FBE-52C9-4B25-8F20-1ADFED18426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33" name="Rounded Rectangle 32">
            <a:extLst>
              <a:ext uri="{FF2B5EF4-FFF2-40B4-BE49-F238E27FC236}">
                <a16:creationId xmlns:a16="http://schemas.microsoft.com/office/drawing/2014/main" xmlns="" id="{80B948BA-56A2-4114-AD5C-7A37A07E7E1B}"/>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useBgFill="1">
        <p:nvSpPr>
          <p:cNvPr id="34" name="Rounded Rectangle 33">
            <a:extLst>
              <a:ext uri="{FF2B5EF4-FFF2-40B4-BE49-F238E27FC236}">
                <a16:creationId xmlns:a16="http://schemas.microsoft.com/office/drawing/2014/main" xmlns="" id="{E6B73F30-41CE-432B-9FB6-9650D48A1F3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5" name="Rectangle 34">
            <a:extLst>
              <a:ext uri="{FF2B5EF4-FFF2-40B4-BE49-F238E27FC236}">
                <a16:creationId xmlns:a16="http://schemas.microsoft.com/office/drawing/2014/main" xmlns="" id="{ECF239BD-B5EF-4002-A617-EF06ED934F21}"/>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36" name="Rectangle 35">
            <a:extLst>
              <a:ext uri="{FF2B5EF4-FFF2-40B4-BE49-F238E27FC236}">
                <a16:creationId xmlns:a16="http://schemas.microsoft.com/office/drawing/2014/main" xmlns="" id="{0254FFEF-BF88-485B-BB78-773DA7FEA3CD}"/>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37" name="Rectangle 36">
            <a:extLst>
              <a:ext uri="{FF2B5EF4-FFF2-40B4-BE49-F238E27FC236}">
                <a16:creationId xmlns:a16="http://schemas.microsoft.com/office/drawing/2014/main" xmlns="" id="{E86125A2-1B81-472E-8392-A7286DC944F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8" name="Rectangle 37">
            <a:extLst>
              <a:ext uri="{FF2B5EF4-FFF2-40B4-BE49-F238E27FC236}">
                <a16:creationId xmlns:a16="http://schemas.microsoft.com/office/drawing/2014/main" xmlns="" id="{AE636BBD-ADFC-447A-8347-B1BD367960CE}"/>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39" name="Rectangle 38">
            <a:extLst>
              <a:ext uri="{FF2B5EF4-FFF2-40B4-BE49-F238E27FC236}">
                <a16:creationId xmlns:a16="http://schemas.microsoft.com/office/drawing/2014/main" xmlns="" id="{CB48757B-8195-446E-912F-2ADF9EFB0478}"/>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a:solidFill>
                <a:prstClr val="white"/>
              </a:solidFill>
            </a:endParaRPr>
          </a:p>
        </p:txBody>
      </p:sp>
      <p:sp>
        <p:nvSpPr>
          <p:cNvPr id="40" name="Rectangle 39">
            <a:extLst>
              <a:ext uri="{FF2B5EF4-FFF2-40B4-BE49-F238E27FC236}">
                <a16:creationId xmlns:a16="http://schemas.microsoft.com/office/drawing/2014/main" xmlns="" id="{C29F1E63-D444-4746-A705-5DBBE488F294}"/>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1800" dirty="0">
              <a:solidFill>
                <a:prstClr val="white"/>
              </a:solidFill>
            </a:endParaRPr>
          </a:p>
        </p:txBody>
      </p:sp>
      <p:sp>
        <p:nvSpPr>
          <p:cNvPr id="1039" name="Title Placeholder 21">
            <a:extLst>
              <a:ext uri="{FF2B5EF4-FFF2-40B4-BE49-F238E27FC236}">
                <a16:creationId xmlns:a16="http://schemas.microsoft.com/office/drawing/2014/main" xmlns="" id="{D3797D4E-F0CF-457B-8B43-6F2A1ACC4DAB}"/>
              </a:ext>
            </a:extLst>
          </p:cNvPr>
          <p:cNvSpPr>
            <a:spLocks noGrp="1"/>
          </p:cNvSpPr>
          <p:nvPr>
            <p:ph type="title"/>
          </p:nvPr>
        </p:nvSpPr>
        <p:spPr bwMode="auto">
          <a:xfrm>
            <a:off x="609600" y="1143000"/>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0" name="Text Placeholder 12">
            <a:extLst>
              <a:ext uri="{FF2B5EF4-FFF2-40B4-BE49-F238E27FC236}">
                <a16:creationId xmlns:a16="http://schemas.microsoft.com/office/drawing/2014/main" xmlns="" id="{E65A6031-783D-4123-B45E-E809140DDA14}"/>
              </a:ext>
            </a:extLst>
          </p:cNvPr>
          <p:cNvSpPr>
            <a:spLocks noGrp="1"/>
          </p:cNvSpPr>
          <p:nvPr>
            <p:ph type="body" idx="1"/>
          </p:nvPr>
        </p:nvSpPr>
        <p:spPr bwMode="auto">
          <a:xfrm>
            <a:off x="609600" y="2249488"/>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xmlns="" id="{592F258C-E07B-410C-B3A4-16B552692498}"/>
              </a:ext>
            </a:extLst>
          </p:cNvPr>
          <p:cNvSpPr>
            <a:spLocks noGrp="1"/>
          </p:cNvSpPr>
          <p:nvPr>
            <p:ph type="dt" sz="half" idx="2"/>
          </p:nvPr>
        </p:nvSpPr>
        <p:spPr>
          <a:xfrm>
            <a:off x="8782051" y="612775"/>
            <a:ext cx="1276349" cy="457200"/>
          </a:xfrm>
          <a:prstGeom prst="rect">
            <a:avLst/>
          </a:prstGeom>
        </p:spPr>
        <p:txBody>
          <a:bodyPr vert="horz"/>
          <a:lstStyle>
            <a:lvl1pPr algn="l" eaLnBrk="1" latinLnBrk="0" hangingPunct="1">
              <a:defRPr kumimoji="0" sz="800">
                <a:solidFill>
                  <a:schemeClr val="accent2"/>
                </a:solidFill>
                <a:latin typeface="Arial" charset="0"/>
                <a:ea typeface="+mn-ea"/>
                <a:cs typeface="+mn-cs"/>
              </a:defRPr>
            </a:lvl1pPr>
          </a:lstStyle>
          <a:p>
            <a:pPr fontAlgn="base">
              <a:spcBef>
                <a:spcPct val="0"/>
              </a:spcBef>
              <a:spcAft>
                <a:spcPct val="0"/>
              </a:spcAft>
              <a:defRPr/>
            </a:pPr>
            <a:endParaRPr lang="en-US">
              <a:solidFill>
                <a:srgbClr val="438086"/>
              </a:solidFill>
            </a:endParaRPr>
          </a:p>
        </p:txBody>
      </p:sp>
      <p:sp>
        <p:nvSpPr>
          <p:cNvPr id="3" name="Footer Placeholder 2">
            <a:extLst>
              <a:ext uri="{FF2B5EF4-FFF2-40B4-BE49-F238E27FC236}">
                <a16:creationId xmlns:a16="http://schemas.microsoft.com/office/drawing/2014/main" xmlns="" id="{E4C1A426-40C7-4046-A8DF-F830C7EAB1DF}"/>
              </a:ext>
            </a:extLst>
          </p:cNvPr>
          <p:cNvSpPr>
            <a:spLocks noGrp="1"/>
          </p:cNvSpPr>
          <p:nvPr>
            <p:ph type="ftr" sz="quarter" idx="3"/>
          </p:nvPr>
        </p:nvSpPr>
        <p:spPr>
          <a:xfrm>
            <a:off x="7010401" y="612775"/>
            <a:ext cx="1767417" cy="457200"/>
          </a:xfrm>
          <a:prstGeom prst="rect">
            <a:avLst/>
          </a:prstGeom>
        </p:spPr>
        <p:txBody>
          <a:bodyPr vert="horz"/>
          <a:lstStyle>
            <a:lvl1pPr algn="r" eaLnBrk="1" latinLnBrk="0" hangingPunct="1">
              <a:defRPr kumimoji="0" sz="800">
                <a:solidFill>
                  <a:schemeClr val="accent2"/>
                </a:solidFill>
                <a:latin typeface="Arial" charset="0"/>
                <a:ea typeface="+mn-ea"/>
                <a:cs typeface="+mn-cs"/>
              </a:defRPr>
            </a:lvl1pPr>
          </a:lstStyle>
          <a:p>
            <a:pPr fontAlgn="base">
              <a:spcBef>
                <a:spcPct val="0"/>
              </a:spcBef>
              <a:spcAft>
                <a:spcPct val="0"/>
              </a:spcAft>
              <a:defRPr/>
            </a:pPr>
            <a:endParaRPr lang="en-US">
              <a:solidFill>
                <a:srgbClr val="438086"/>
              </a:solidFill>
            </a:endParaRPr>
          </a:p>
        </p:txBody>
      </p:sp>
      <p:sp>
        <p:nvSpPr>
          <p:cNvPr id="23" name="Slide Number Placeholder 22">
            <a:extLst>
              <a:ext uri="{FF2B5EF4-FFF2-40B4-BE49-F238E27FC236}">
                <a16:creationId xmlns:a16="http://schemas.microsoft.com/office/drawing/2014/main" xmlns="" id="{87ACA949-3A8D-4910-B8EC-71B34B6D9EA1}"/>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fontAlgn="base">
              <a:spcBef>
                <a:spcPct val="0"/>
              </a:spcBef>
              <a:spcAft>
                <a:spcPct val="0"/>
              </a:spcAft>
              <a:defRPr/>
            </a:pPr>
            <a:fld id="{D940A508-3B00-4783-8B57-406CE9373732}" type="slidenum">
              <a:rPr lang="en-US" altLang="en-US">
                <a:latin typeface="Arial" panose="020B0604020202020204" pitchFamily="34" charset="0"/>
                <a:ea typeface="MS PGothic" panose="020B0600070205080204" pitchFamily="34" charset="-128"/>
              </a:rPr>
              <a:pPr fontAlgn="base">
                <a:spcBef>
                  <a:spcPct val="0"/>
                </a:spcBef>
                <a:spcAft>
                  <a:spcPct val="0"/>
                </a:spcAft>
                <a:defRPr/>
              </a:pPr>
              <a:t>‹#›</a:t>
            </a:fld>
            <a:endParaRPr lang="en-US" altLang="en-US">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263447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Trebuchet MS"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Trebuchet MS" charset="0"/>
          <a:ea typeface="ＭＳ Ｐゴシック" charset="0"/>
        </a:defRPr>
      </a:lvl6pPr>
      <a:lvl7pPr marL="914400" algn="l" rtl="0" fontAlgn="base">
        <a:spcBef>
          <a:spcPct val="0"/>
        </a:spcBef>
        <a:spcAft>
          <a:spcPct val="0"/>
        </a:spcAft>
        <a:defRPr sz="4000">
          <a:solidFill>
            <a:schemeClr val="tx2"/>
          </a:solidFill>
          <a:latin typeface="Trebuchet MS" charset="0"/>
          <a:ea typeface="ＭＳ Ｐゴシック" charset="0"/>
        </a:defRPr>
      </a:lvl7pPr>
      <a:lvl8pPr marL="1371600" algn="l" rtl="0" fontAlgn="base">
        <a:spcBef>
          <a:spcPct val="0"/>
        </a:spcBef>
        <a:spcAft>
          <a:spcPct val="0"/>
        </a:spcAft>
        <a:defRPr sz="4000">
          <a:solidFill>
            <a:schemeClr val="tx2"/>
          </a:solidFill>
          <a:latin typeface="Trebuchet MS" charset="0"/>
          <a:ea typeface="ＭＳ Ｐゴシック" charset="0"/>
        </a:defRPr>
      </a:lvl8pPr>
      <a:lvl9pPr marL="1828800" algn="l" rtl="0" fontAlgn="base">
        <a:spcBef>
          <a:spcPct val="0"/>
        </a:spcBef>
        <a:spcAft>
          <a:spcPct val="0"/>
        </a:spcAft>
        <a:defRPr sz="4000">
          <a:solidFill>
            <a:schemeClr val="tx2"/>
          </a:solidFill>
          <a:latin typeface="Trebuchet MS" charset="0"/>
          <a:ea typeface="ＭＳ Ｐゴシック"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S PGothic" panose="020B0600070205080204" pitchFamily="34" charset="-128"/>
          <a:cs typeface="ＭＳ Ｐゴシック" charset="0"/>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S PGothic" panose="020B0600070205080204" pitchFamily="34" charset="-128"/>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S PGothic" panose="020B0600070205080204" pitchFamily="34" charset="-128"/>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S PGothic" panose="020B0600070205080204" pitchFamily="34" charset="-128"/>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S PGothic" panose="020B0600070205080204" pitchFamily="34" charset="-128"/>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4AEA2-11C9-4FCD-86BB-320B88319332}"/>
              </a:ext>
            </a:extLst>
          </p:cNvPr>
          <p:cNvSpPr>
            <a:spLocks noGrp="1"/>
          </p:cNvSpPr>
          <p:nvPr>
            <p:ph type="title"/>
          </p:nvPr>
        </p:nvSpPr>
        <p:spPr>
          <a:xfrm>
            <a:off x="1981200" y="2667000"/>
            <a:ext cx="8229600" cy="1066800"/>
          </a:xfrm>
        </p:spPr>
        <p:txBody>
          <a:bodyPr/>
          <a:lstStyle/>
          <a:p>
            <a:r>
              <a:rPr lang="en-US" dirty="0"/>
              <a:t>                 Tutorial 4</a:t>
            </a:r>
          </a:p>
        </p:txBody>
      </p:sp>
    </p:spTree>
    <p:extLst>
      <p:ext uri="{BB962C8B-B14F-4D97-AF65-F5344CB8AC3E}">
        <p14:creationId xmlns:p14="http://schemas.microsoft.com/office/powerpoint/2010/main" val="4025668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E34189-47E8-48A0-95DF-498810A994E1}"/>
              </a:ext>
            </a:extLst>
          </p:cNvPr>
          <p:cNvSpPr>
            <a:spLocks noGrp="1"/>
          </p:cNvSpPr>
          <p:nvPr>
            <p:ph idx="1"/>
          </p:nvPr>
        </p:nvSpPr>
        <p:spPr>
          <a:xfrm>
            <a:off x="1981200" y="838200"/>
            <a:ext cx="8229600" cy="5715000"/>
          </a:xfrm>
        </p:spPr>
        <p:txBody>
          <a:bodyPr/>
          <a:lstStyle/>
          <a:p>
            <a:r>
              <a:rPr lang="en-US" dirty="0">
                <a:solidFill>
                  <a:srgbClr val="000000"/>
                </a:solidFill>
                <a:latin typeface="Times New Roman" panose="02020603050405020304" pitchFamily="18" charset="0"/>
              </a:rPr>
              <a:t>Exercise 1</a:t>
            </a:r>
          </a:p>
          <a:p>
            <a:pPr marL="109537" indent="0">
              <a:buNone/>
            </a:pPr>
            <a:r>
              <a:rPr lang="en-US" dirty="0">
                <a:solidFill>
                  <a:srgbClr val="000000"/>
                </a:solidFill>
                <a:latin typeface="Times New Roman" panose="02020603050405020304" pitchFamily="18" charset="0"/>
              </a:rPr>
              <a:t>Create a </a:t>
            </a:r>
            <a:r>
              <a:rPr lang="en-US" b="1" dirty="0">
                <a:solidFill>
                  <a:srgbClr val="000000"/>
                </a:solidFill>
                <a:latin typeface="Times New Roman" panose="02020603050405020304" pitchFamily="18" charset="0"/>
              </a:rPr>
              <a:t>Person </a:t>
            </a:r>
            <a:r>
              <a:rPr lang="en-US" dirty="0">
                <a:solidFill>
                  <a:srgbClr val="000000"/>
                </a:solidFill>
                <a:latin typeface="Times New Roman" panose="02020603050405020304" pitchFamily="18" charset="0"/>
              </a:rPr>
              <a:t>class with private instance variables for the person's name and birth date. Add appropriate accessor methods for these variables. Then create a subclass </a:t>
            </a:r>
            <a:r>
              <a:rPr lang="en-US" b="1" dirty="0" err="1">
                <a:solidFill>
                  <a:srgbClr val="000000"/>
                </a:solidFill>
                <a:latin typeface="Times New Roman" panose="02020603050405020304" pitchFamily="18" charset="0"/>
              </a:rPr>
              <a:t>CollegeGraduate</a:t>
            </a:r>
            <a:r>
              <a:rPr lang="en-US" b="1"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with private instance variables for the student's GPA and year of graduation and appropriate accessors for these variables. Don't forget to include appropriate constructors for your classes. Then create a class with a </a:t>
            </a:r>
            <a:r>
              <a:rPr lang="en-US" b="1" dirty="0">
                <a:solidFill>
                  <a:srgbClr val="000000"/>
                </a:solidFill>
                <a:latin typeface="Times New Roman" panose="02020603050405020304" pitchFamily="18" charset="0"/>
              </a:rPr>
              <a:t>main( ) </a:t>
            </a:r>
            <a:r>
              <a:rPr lang="en-US" dirty="0">
                <a:solidFill>
                  <a:srgbClr val="000000"/>
                </a:solidFill>
                <a:latin typeface="Times New Roman" panose="02020603050405020304" pitchFamily="18" charset="0"/>
              </a:rPr>
              <a:t>method that demonstrates your classes. </a:t>
            </a:r>
          </a:p>
          <a:p>
            <a:endParaRPr lang="en-US" dirty="0"/>
          </a:p>
        </p:txBody>
      </p:sp>
    </p:spTree>
    <p:extLst>
      <p:ext uri="{BB962C8B-B14F-4D97-AF65-F5344CB8AC3E}">
        <p14:creationId xmlns:p14="http://schemas.microsoft.com/office/powerpoint/2010/main" val="403911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77692C7-7C4F-4A5C-AE8B-DD75641E701B}"/>
              </a:ext>
            </a:extLst>
          </p:cNvPr>
          <p:cNvSpPr txBox="1"/>
          <p:nvPr/>
        </p:nvSpPr>
        <p:spPr>
          <a:xfrm>
            <a:off x="2057400" y="762000"/>
            <a:ext cx="6553200" cy="5909310"/>
          </a:xfrm>
          <a:prstGeom prst="rect">
            <a:avLst/>
          </a:prstGeom>
          <a:noFill/>
        </p:spPr>
        <p:txBody>
          <a:bodyPr wrap="square">
            <a:spAutoFit/>
          </a:bodyPr>
          <a:lstStyle/>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Person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String </a:t>
            </a:r>
            <a:r>
              <a:rPr lang="en-US" dirty="0">
                <a:solidFill>
                  <a:prstClr val="black"/>
                </a:solidFill>
                <a:latin typeface="Arial" panose="020B0604020202020204" pitchFamily="34" charset="0"/>
                <a:ea typeface="MS PGothic" panose="020B0600070205080204" pitchFamily="34" charset="-128"/>
              </a:rPr>
              <a:t>name, birthdate;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Person(String n, String b)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name = n; birthdate = b;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String </a:t>
            </a:r>
            <a:r>
              <a:rPr lang="en-US" dirty="0" err="1">
                <a:solidFill>
                  <a:prstClr val="black"/>
                </a:solidFill>
                <a:latin typeface="Arial" panose="020B0604020202020204" pitchFamily="34" charset="0"/>
                <a:ea typeface="MS PGothic" panose="020B0600070205080204" pitchFamily="34" charset="-128"/>
              </a:rPr>
              <a:t>getName</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name;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String </a:t>
            </a:r>
            <a:r>
              <a:rPr lang="en-US" dirty="0" err="1">
                <a:solidFill>
                  <a:prstClr val="black"/>
                </a:solidFill>
                <a:latin typeface="Arial" panose="020B0604020202020204" pitchFamily="34" charset="0"/>
                <a:ea typeface="MS PGothic" panose="020B0600070205080204" pitchFamily="34" charset="-128"/>
              </a:rPr>
              <a:t>getBirthdate</a:t>
            </a:r>
            <a:r>
              <a:rPr lang="en-US" dirty="0">
                <a:solidFill>
                  <a:prstClr val="black"/>
                </a:solidFill>
                <a:latin typeface="Arial" panose="020B0604020202020204" pitchFamily="34" charset="0"/>
                <a:ea typeface="MS PGothic" panose="020B0600070205080204" pitchFamily="34" charset="-128"/>
              </a:rPr>
              <a:t>() { return birthdate;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 extends Person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double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private </a:t>
            </a:r>
            <a:r>
              <a:rPr lang="en-US" dirty="0" err="1" smtClean="0">
                <a:solidFill>
                  <a:prstClr val="black"/>
                </a:solidFill>
                <a:latin typeface="Arial" panose="020B0604020202020204" pitchFamily="34" charset="0"/>
                <a:ea typeface="MS PGothic" panose="020B0600070205080204" pitchFamily="34" charset="-128"/>
              </a:rPr>
              <a:t>int</a:t>
            </a:r>
            <a:r>
              <a:rPr lang="en-US" dirty="0" smtClean="0">
                <a:solidFill>
                  <a:prstClr val="black"/>
                </a:solidFill>
                <a:latin typeface="Arial" panose="020B0604020202020204" pitchFamily="34" charset="0"/>
                <a:ea typeface="MS PGothic" panose="020B0600070205080204" pitchFamily="34" charset="-128"/>
              </a:rPr>
              <a:t> </a:t>
            </a:r>
            <a:r>
              <a:rPr lang="en-US" dirty="0">
                <a:solidFill>
                  <a:prstClr val="black"/>
                </a:solidFill>
                <a:latin typeface="Arial" panose="020B0604020202020204" pitchFamily="34" charset="0"/>
                <a:ea typeface="MS PGothic" panose="020B0600070205080204" pitchFamily="34" charset="-128"/>
              </a:rPr>
              <a:t>year;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(String n, String b, double g, int y)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super(n, b);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 g;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year = y;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double </a:t>
            </a:r>
            <a:r>
              <a:rPr lang="en-US" dirty="0" err="1">
                <a:solidFill>
                  <a:prstClr val="black"/>
                </a:solidFill>
                <a:latin typeface="Arial" panose="020B0604020202020204" pitchFamily="34" charset="0"/>
                <a:ea typeface="MS PGothic" panose="020B0600070205080204" pitchFamily="34" charset="-128"/>
              </a:rPr>
              <a:t>getGPA</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a:t>
            </a:r>
            <a:r>
              <a:rPr lang="en-US" dirty="0" err="1">
                <a:solidFill>
                  <a:prstClr val="black"/>
                </a:solidFill>
                <a:latin typeface="Arial" panose="020B0604020202020204" pitchFamily="34" charset="0"/>
                <a:ea typeface="MS PGothic" panose="020B0600070205080204" pitchFamily="34" charset="-128"/>
              </a:rPr>
              <a:t>gpa</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851449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2A62572-AC47-4230-91B9-2CE4F75840D7}"/>
              </a:ext>
            </a:extLst>
          </p:cNvPr>
          <p:cNvSpPr txBox="1"/>
          <p:nvPr/>
        </p:nvSpPr>
        <p:spPr>
          <a:xfrm>
            <a:off x="1714500" y="1371601"/>
            <a:ext cx="8763000" cy="4524315"/>
          </a:xfrm>
          <a:prstGeom prst="rect">
            <a:avLst/>
          </a:prstGeom>
          <a:noFill/>
        </p:spPr>
        <p:txBody>
          <a:bodyPr wrap="square">
            <a:spAutoFit/>
          </a:bodyPr>
          <a:lstStyle/>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int </a:t>
            </a:r>
            <a:r>
              <a:rPr lang="en-US" dirty="0" err="1">
                <a:solidFill>
                  <a:prstClr val="black"/>
                </a:solidFill>
                <a:latin typeface="Arial" panose="020B0604020202020204" pitchFamily="34" charset="0"/>
                <a:ea typeface="MS PGothic" panose="020B0600070205080204" pitchFamily="34" charset="-128"/>
              </a:rPr>
              <a:t>getYear</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return year;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endParaRPr lang="en-US" dirty="0" smtClean="0">
              <a:solidFill>
                <a:prstClr val="black"/>
              </a:solidFill>
              <a:latin typeface="Arial" panose="020B0604020202020204" pitchFamily="34" charset="0"/>
              <a:ea typeface="MS PGothic" panose="020B0600070205080204" pitchFamily="34" charset="-128"/>
            </a:endParaRP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public String </a:t>
            </a:r>
            <a:r>
              <a:rPr lang="en-US" dirty="0" err="1" smtClean="0">
                <a:solidFill>
                  <a:prstClr val="black"/>
                </a:solidFill>
                <a:latin typeface="Arial" panose="020B0604020202020204" pitchFamily="34" charset="0"/>
                <a:ea typeface="MS PGothic" panose="020B0600070205080204" pitchFamily="34" charset="-128"/>
              </a:rPr>
              <a:t>toString</a:t>
            </a:r>
            <a:r>
              <a:rPr lang="en-US" dirty="0" smtClean="0">
                <a:solidFill>
                  <a:prstClr val="black"/>
                </a:solidFill>
                <a:latin typeface="Arial" panose="020B0604020202020204" pitchFamily="34" charset="0"/>
                <a:ea typeface="MS PGothic" panose="020B0600070205080204" pitchFamily="34" charset="-128"/>
              </a:rPr>
              <a:t>(){</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return (“Name:” + </a:t>
            </a:r>
            <a:r>
              <a:rPr lang="en-US" dirty="0" err="1" smtClean="0">
                <a:solidFill>
                  <a:prstClr val="black"/>
                </a:solidFill>
                <a:latin typeface="Arial" panose="020B0604020202020204" pitchFamily="34" charset="0"/>
                <a:ea typeface="MS PGothic" panose="020B0600070205080204" pitchFamily="34" charset="-128"/>
              </a:rPr>
              <a:t>getname</a:t>
            </a:r>
            <a:r>
              <a:rPr lang="en-US" dirty="0" smtClean="0">
                <a:solidFill>
                  <a:prstClr val="black"/>
                </a:solidFill>
                <a:latin typeface="Arial" panose="020B0604020202020204" pitchFamily="34" charset="0"/>
                <a:ea typeface="MS PGothic" panose="020B0600070205080204" pitchFamily="34" charset="-128"/>
              </a:rPr>
              <a:t>() + “birthdate:” + </a:t>
            </a:r>
            <a:r>
              <a:rPr lang="en-US" dirty="0" err="1" smtClean="0">
                <a:solidFill>
                  <a:prstClr val="black"/>
                </a:solidFill>
                <a:latin typeface="Arial" panose="020B0604020202020204" pitchFamily="34" charset="0"/>
                <a:ea typeface="MS PGothic" panose="020B0600070205080204" pitchFamily="34" charset="-128"/>
              </a:rPr>
              <a:t>getBirthDate</a:t>
            </a:r>
            <a:r>
              <a:rPr lang="en-US" dirty="0" smtClean="0">
                <a:solidFill>
                  <a:prstClr val="black"/>
                </a:solidFill>
                <a:latin typeface="Arial" panose="020B0604020202020204" pitchFamily="34" charset="0"/>
                <a:ea typeface="MS PGothic" panose="020B0600070205080204" pitchFamily="34" charset="-128"/>
              </a:rPr>
              <a:t>() + </a:t>
            </a:r>
            <a:r>
              <a:rPr lang="en-US" dirty="0" err="1" smtClean="0">
                <a:solidFill>
                  <a:prstClr val="black"/>
                </a:solidFill>
                <a:latin typeface="Arial" panose="020B0604020202020204" pitchFamily="34" charset="0"/>
                <a:ea typeface="MS PGothic" panose="020B0600070205080204" pitchFamily="34" charset="-128"/>
              </a:rPr>
              <a:t>gpa</a:t>
            </a:r>
            <a:r>
              <a:rPr lang="en-US" dirty="0" smtClean="0">
                <a:solidFill>
                  <a:prstClr val="black"/>
                </a:solidFill>
                <a:latin typeface="Arial" panose="020B0604020202020204" pitchFamily="34" charset="0"/>
                <a:ea typeface="MS PGothic" panose="020B0600070205080204" pitchFamily="34" charset="-128"/>
              </a:rPr>
              <a:t> + year)</a:t>
            </a:r>
            <a:endParaRPr lang="en-US" dirty="0">
              <a:solidFill>
                <a:prstClr val="black"/>
              </a:solidFill>
              <a:latin typeface="Arial" panose="020B0604020202020204" pitchFamily="34" charset="0"/>
              <a:ea typeface="MS PGothic" panose="020B0600070205080204" pitchFamily="34" charset="-128"/>
            </a:endParaRP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class </a:t>
            </a:r>
            <a:r>
              <a:rPr lang="en-US" dirty="0" err="1">
                <a:solidFill>
                  <a:prstClr val="black"/>
                </a:solidFill>
                <a:latin typeface="Arial" panose="020B0604020202020204" pitchFamily="34" charset="0"/>
                <a:ea typeface="MS PGothic" panose="020B0600070205080204" pitchFamily="34" charset="-128"/>
              </a:rPr>
              <a:t>PersonDemo</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public static void main(String[] </a:t>
            </a:r>
            <a:r>
              <a:rPr lang="en-US" dirty="0" err="1">
                <a:solidFill>
                  <a:prstClr val="black"/>
                </a:solidFill>
                <a:latin typeface="Arial" panose="020B0604020202020204" pitchFamily="34" charset="0"/>
                <a:ea typeface="MS PGothic" panose="020B0600070205080204" pitchFamily="34" charset="-128"/>
              </a:rPr>
              <a:t>args</a:t>
            </a:r>
            <a:r>
              <a:rPr lang="en-US" dirty="0">
                <a:solidFill>
                  <a:prstClr val="black"/>
                </a:solidFill>
                <a:latin typeface="Arial" panose="020B0604020202020204" pitchFamily="34" charset="0"/>
                <a:ea typeface="MS PGothic" panose="020B0600070205080204" pitchFamily="34" charset="-128"/>
              </a:rPr>
              <a:t>)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Person p = new Person("John Doe", "Jan 1, 1970");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System.out.println</a:t>
            </a:r>
            <a:r>
              <a:rPr lang="en-US" dirty="0">
                <a:solidFill>
                  <a:prstClr val="black"/>
                </a:solidFill>
                <a:latin typeface="Arial" panose="020B0604020202020204" pitchFamily="34" charset="0"/>
                <a:ea typeface="MS PGothic" panose="020B0600070205080204" pitchFamily="34" charset="-128"/>
              </a:rPr>
              <a:t>(</a:t>
            </a:r>
            <a:r>
              <a:rPr lang="en-US" dirty="0" err="1">
                <a:solidFill>
                  <a:prstClr val="black"/>
                </a:solidFill>
                <a:latin typeface="Arial" panose="020B0604020202020204" pitchFamily="34" charset="0"/>
                <a:ea typeface="MS PGothic" panose="020B0600070205080204" pitchFamily="34" charset="-128"/>
              </a:rPr>
              <a:t>p.getName</a:t>
            </a:r>
            <a:r>
              <a:rPr lang="en-US" dirty="0">
                <a:solidFill>
                  <a:prstClr val="black"/>
                </a:solidFill>
                <a:latin typeface="Arial" panose="020B0604020202020204" pitchFamily="34" charset="0"/>
                <a:ea typeface="MS PGothic" panose="020B0600070205080204" pitchFamily="34" charset="-128"/>
              </a:rPr>
              <a:t>() + " was born " + </a:t>
            </a:r>
            <a:r>
              <a:rPr lang="en-US" dirty="0" err="1">
                <a:solidFill>
                  <a:prstClr val="black"/>
                </a:solidFill>
                <a:latin typeface="Arial" panose="020B0604020202020204" pitchFamily="34" charset="0"/>
                <a:ea typeface="MS PGothic" panose="020B0600070205080204" pitchFamily="34" charset="-128"/>
              </a:rPr>
              <a:t>p.getBirthdate</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 grad = new </a:t>
            </a:r>
            <a:r>
              <a:rPr lang="en-US" dirty="0" err="1">
                <a:solidFill>
                  <a:prstClr val="black"/>
                </a:solidFill>
                <a:latin typeface="Arial" panose="020B0604020202020204" pitchFamily="34" charset="0"/>
                <a:ea typeface="MS PGothic" panose="020B0600070205080204" pitchFamily="34" charset="-128"/>
              </a:rPr>
              <a:t>CollegeGrad</a:t>
            </a:r>
            <a:r>
              <a:rPr lang="en-US" dirty="0">
                <a:solidFill>
                  <a:prstClr val="black"/>
                </a:solidFill>
                <a:latin typeface="Arial" panose="020B0604020202020204" pitchFamily="34" charset="0"/>
                <a:ea typeface="MS PGothic" panose="020B0600070205080204" pitchFamily="34" charset="-128"/>
              </a:rPr>
              <a:t>("John Doe", "Jan 1, 1970", 3.7, 2002);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System.out.println</a:t>
            </a:r>
            <a:r>
              <a:rPr lang="en-US" dirty="0">
                <a:solidFill>
                  <a:prstClr val="black"/>
                </a:solidFill>
                <a:latin typeface="Arial" panose="020B0604020202020204" pitchFamily="34" charset="0"/>
                <a:ea typeface="MS PGothic" panose="020B0600070205080204" pitchFamily="34" charset="-128"/>
              </a:rPr>
              <a:t>(</a:t>
            </a:r>
            <a:r>
              <a:rPr lang="en-US" dirty="0" err="1">
                <a:solidFill>
                  <a:prstClr val="black"/>
                </a:solidFill>
                <a:latin typeface="Arial" panose="020B0604020202020204" pitchFamily="34" charset="0"/>
                <a:ea typeface="MS PGothic" panose="020B0600070205080204" pitchFamily="34" charset="-128"/>
              </a:rPr>
              <a:t>grad.getName</a:t>
            </a:r>
            <a:r>
              <a:rPr lang="en-US" dirty="0">
                <a:solidFill>
                  <a:prstClr val="black"/>
                </a:solidFill>
                <a:latin typeface="Arial" panose="020B0604020202020204" pitchFamily="34" charset="0"/>
                <a:ea typeface="MS PGothic" panose="020B0600070205080204" pitchFamily="34" charset="-128"/>
              </a:rPr>
              <a:t>() + " graduated in the year " +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err="1">
                <a:solidFill>
                  <a:prstClr val="black"/>
                </a:solidFill>
                <a:latin typeface="Arial" panose="020B0604020202020204" pitchFamily="34" charset="0"/>
                <a:ea typeface="MS PGothic" panose="020B0600070205080204" pitchFamily="34" charset="-128"/>
              </a:rPr>
              <a:t>grad.getYear</a:t>
            </a:r>
            <a:r>
              <a:rPr lang="en-US" dirty="0">
                <a:solidFill>
                  <a:prstClr val="black"/>
                </a:solidFill>
                <a:latin typeface="Arial" panose="020B0604020202020204" pitchFamily="34" charset="0"/>
                <a:ea typeface="MS PGothic" panose="020B0600070205080204" pitchFamily="34" charset="-128"/>
              </a:rPr>
              <a:t>() + " with a GPA of " + </a:t>
            </a:r>
            <a:r>
              <a:rPr lang="en-US" dirty="0" err="1">
                <a:solidFill>
                  <a:prstClr val="black"/>
                </a:solidFill>
                <a:latin typeface="Arial" panose="020B0604020202020204" pitchFamily="34" charset="0"/>
                <a:ea typeface="MS PGothic" panose="020B0600070205080204" pitchFamily="34" charset="-128"/>
              </a:rPr>
              <a:t>grad.getGPA</a:t>
            </a:r>
            <a:r>
              <a:rPr lang="en-US" dirty="0">
                <a:solidFill>
                  <a:prstClr val="black"/>
                </a:solidFill>
                <a:latin typeface="Arial" panose="020B0604020202020204" pitchFamily="34" charset="0"/>
                <a:ea typeface="MS PGothic" panose="020B0600070205080204" pitchFamily="34" charset="-128"/>
              </a:rPr>
              <a:t>());</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a:t>
            </a:r>
            <a:r>
              <a:rPr lang="en-US" dirty="0" err="1" smtClean="0">
                <a:solidFill>
                  <a:prstClr val="black"/>
                </a:solidFill>
                <a:latin typeface="Arial" panose="020B0604020202020204" pitchFamily="34" charset="0"/>
                <a:ea typeface="MS PGothic" panose="020B0600070205080204" pitchFamily="34" charset="-128"/>
              </a:rPr>
              <a:t>System.out.println</a:t>
            </a:r>
            <a:r>
              <a:rPr lang="en-US" dirty="0" smtClean="0">
                <a:solidFill>
                  <a:prstClr val="black"/>
                </a:solidFill>
                <a:latin typeface="Arial" panose="020B0604020202020204" pitchFamily="34" charset="0"/>
                <a:ea typeface="MS PGothic" panose="020B0600070205080204" pitchFamily="34" charset="-128"/>
              </a:rPr>
              <a:t>(grad);</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 </a:t>
            </a:r>
            <a:r>
              <a:rPr lang="en-US" dirty="0" smtClean="0">
                <a:solidFill>
                  <a:prstClr val="black"/>
                </a:solidFill>
                <a:latin typeface="Arial" panose="020B0604020202020204" pitchFamily="34" charset="0"/>
                <a:ea typeface="MS PGothic" panose="020B0600070205080204" pitchFamily="34" charset="-128"/>
              </a:rPr>
              <a:t>          </a:t>
            </a:r>
            <a:r>
              <a:rPr lang="en-US" dirty="0">
                <a:solidFill>
                  <a:prstClr val="black"/>
                </a:solidFill>
                <a:latin typeface="Arial" panose="020B0604020202020204" pitchFamily="34" charset="0"/>
                <a:ea typeface="MS PGothic" panose="020B0600070205080204" pitchFamily="34" charset="-128"/>
              </a:rPr>
              <a:t>} </a:t>
            </a:r>
          </a:p>
          <a:p>
            <a:pPr eaLnBrk="0" fontAlgn="base" hangingPunct="0">
              <a:spcBef>
                <a:spcPct val="0"/>
              </a:spcBef>
              <a:spcAft>
                <a:spcPct val="0"/>
              </a:spcAft>
            </a:pPr>
            <a:r>
              <a:rPr lang="en-US" dirty="0">
                <a:solidFill>
                  <a:prstClr val="black"/>
                </a:solidFill>
                <a:latin typeface="Arial" panose="020B0604020202020204" pitchFamily="34" charset="0"/>
                <a:ea typeface="MS PGothic" panose="020B0600070205080204" pitchFamily="34" charset="-128"/>
              </a:rPr>
              <a:t>}</a:t>
            </a:r>
          </a:p>
        </p:txBody>
      </p:sp>
    </p:spTree>
    <p:extLst>
      <p:ext uri="{BB962C8B-B14F-4D97-AF65-F5344CB8AC3E}">
        <p14:creationId xmlns:p14="http://schemas.microsoft.com/office/powerpoint/2010/main" val="247168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0EE9E0-F63D-4DBE-A7FE-44900B6DF985}"/>
              </a:ext>
            </a:extLst>
          </p:cNvPr>
          <p:cNvSpPr>
            <a:spLocks noGrp="1"/>
          </p:cNvSpPr>
          <p:nvPr>
            <p:ph idx="1"/>
          </p:nvPr>
        </p:nvSpPr>
        <p:spPr>
          <a:xfrm>
            <a:off x="422910" y="346710"/>
            <a:ext cx="11769090" cy="6511290"/>
          </a:xfrm>
        </p:spPr>
        <p:txBody>
          <a:bodyPr/>
          <a:lstStyle/>
          <a:p>
            <a:pPr algn="l"/>
            <a:endParaRPr lang="en-US" sz="1800" dirty="0">
              <a:solidFill>
                <a:srgbClr val="000000"/>
              </a:solidFill>
              <a:latin typeface="Times New Roman" panose="02020603050405020304" pitchFamily="18" charset="0"/>
            </a:endParaRPr>
          </a:p>
          <a:p>
            <a:pPr marL="109537" indent="0">
              <a:buNone/>
            </a:pPr>
            <a:r>
              <a:rPr lang="en-US" dirty="0" smtClean="0">
                <a:latin typeface="Calibri" panose="020F0502020204030204" pitchFamily="34" charset="0"/>
                <a:cs typeface="Calibri" panose="020F0502020204030204" pitchFamily="34" charset="0"/>
              </a:rPr>
              <a:t>     Exercise </a:t>
            </a:r>
            <a:r>
              <a:rPr lang="en-US" dirty="0">
                <a:latin typeface="Calibri" panose="020F0502020204030204" pitchFamily="34" charset="0"/>
                <a:cs typeface="Calibri" panose="020F0502020204030204" pitchFamily="34" charset="0"/>
              </a:rPr>
              <a:t>2</a:t>
            </a:r>
          </a:p>
          <a:p>
            <a:r>
              <a:rPr lang="en-US" sz="2400" dirty="0"/>
              <a:t>Create an abstract class </a:t>
            </a:r>
            <a:r>
              <a:rPr lang="en-US" sz="2400" dirty="0" err="1"/>
              <a:t>GeometricFigure</a:t>
            </a:r>
            <a:r>
              <a:rPr lang="en-US" sz="2400" dirty="0"/>
              <a:t> with one attribute dimension and</a:t>
            </a:r>
          </a:p>
          <a:p>
            <a:pPr marL="109537" indent="0">
              <a:buNone/>
            </a:pPr>
            <a:r>
              <a:rPr lang="en-US" sz="2400" dirty="0" smtClean="0"/>
              <a:t>   two </a:t>
            </a:r>
            <a:r>
              <a:rPr lang="en-US" sz="2400" dirty="0"/>
              <a:t>abstract methods area and magnify. Create each of the following classes.</a:t>
            </a:r>
          </a:p>
          <a:p>
            <a:pPr marL="109537" indent="0">
              <a:buNone/>
            </a:pPr>
            <a:r>
              <a:rPr lang="en-US" sz="2400" dirty="0" smtClean="0"/>
              <a:t>   The </a:t>
            </a:r>
            <a:r>
              <a:rPr lang="en-US" sz="2400" dirty="0"/>
              <a:t>area of the ellipse can be calculated as </a:t>
            </a:r>
            <a:r>
              <a:rPr lang="en-US" sz="2400" dirty="0" err="1"/>
              <a:t>Math.PI</a:t>
            </a:r>
            <a:r>
              <a:rPr lang="en-US" sz="2400" dirty="0"/>
              <a:t> * a * b, where a and b are</a:t>
            </a:r>
          </a:p>
          <a:p>
            <a:pPr marL="109537" indent="0">
              <a:buNone/>
            </a:pPr>
            <a:r>
              <a:rPr lang="en-US" sz="2400" dirty="0" smtClean="0"/>
              <a:t>   major </a:t>
            </a:r>
            <a:r>
              <a:rPr lang="en-US" sz="2400" dirty="0"/>
              <a:t>and minor axes of the ellipse, respectively.</a:t>
            </a:r>
          </a:p>
          <a:p>
            <a:pPr marL="109537" indent="0">
              <a:buNone/>
            </a:pPr>
            <a:r>
              <a:rPr lang="en-US" sz="2400" dirty="0" smtClean="0"/>
              <a:t>   a</a:t>
            </a:r>
            <a:r>
              <a:rPr lang="en-US" sz="2400" dirty="0"/>
              <a:t>. Create Point as a subclass of </a:t>
            </a:r>
            <a:r>
              <a:rPr lang="en-US" sz="2400" dirty="0" err="1"/>
              <a:t>GeometricFigure</a:t>
            </a:r>
            <a:r>
              <a:rPr lang="en-US" sz="2400" dirty="0"/>
              <a:t>. Point has two attributes x</a:t>
            </a:r>
          </a:p>
          <a:p>
            <a:pPr marL="109537" indent="0">
              <a:buNone/>
            </a:pPr>
            <a:r>
              <a:rPr lang="en-US" sz="2400" dirty="0" smtClean="0"/>
              <a:t>        and </a:t>
            </a:r>
            <a:r>
              <a:rPr lang="en-US" sz="2400" dirty="0"/>
              <a:t>y, both of type int.</a:t>
            </a:r>
          </a:p>
          <a:p>
            <a:pPr marL="109537" indent="0">
              <a:buNone/>
            </a:pPr>
            <a:r>
              <a:rPr lang="en-US" sz="2400" dirty="0" smtClean="0"/>
              <a:t>   b</a:t>
            </a:r>
            <a:r>
              <a:rPr lang="en-US" sz="2400" dirty="0"/>
              <a:t>. Create Ellipse as a subclass of </a:t>
            </a:r>
            <a:r>
              <a:rPr lang="en-US" sz="2400" dirty="0" err="1"/>
              <a:t>GeometricFigure</a:t>
            </a:r>
            <a:r>
              <a:rPr lang="en-US" sz="2400" dirty="0"/>
              <a:t>. Ellipse has two attributes</a:t>
            </a:r>
          </a:p>
          <a:p>
            <a:pPr marL="109537" indent="0">
              <a:buNone/>
            </a:pPr>
            <a:r>
              <a:rPr lang="en-US" sz="2400" dirty="0" smtClean="0"/>
              <a:t>       a </a:t>
            </a:r>
            <a:r>
              <a:rPr lang="en-US" sz="2400" dirty="0"/>
              <a:t>and b, both of type </a:t>
            </a:r>
            <a:r>
              <a:rPr lang="en-US" sz="2400" dirty="0" err="1"/>
              <a:t>int</a:t>
            </a:r>
            <a:r>
              <a:rPr lang="en-US" sz="2400" dirty="0"/>
              <a:t> for major and minor axes.</a:t>
            </a:r>
          </a:p>
          <a:p>
            <a:pPr marL="109537" indent="0">
              <a:buNone/>
            </a:pPr>
            <a:r>
              <a:rPr lang="en-US" sz="2400" dirty="0" smtClean="0"/>
              <a:t>   c</a:t>
            </a:r>
            <a:r>
              <a:rPr lang="en-US" sz="2400" dirty="0"/>
              <a:t>. Create Circle as a subclass of Ellipse. No additional attribute required.</a:t>
            </a:r>
          </a:p>
          <a:p>
            <a:pPr marL="109537" indent="0">
              <a:buNone/>
            </a:pPr>
            <a:r>
              <a:rPr lang="en-US" sz="2400" dirty="0" smtClean="0"/>
              <a:t>   d</a:t>
            </a:r>
            <a:r>
              <a:rPr lang="en-US" sz="2400" dirty="0"/>
              <a:t>. Create Rectangle as a subclass of </a:t>
            </a:r>
            <a:r>
              <a:rPr lang="en-US" sz="2400" dirty="0" err="1"/>
              <a:t>GeometricFigure</a:t>
            </a:r>
            <a:r>
              <a:rPr lang="en-US" sz="2400" dirty="0"/>
              <a:t>. Rectangle has two</a:t>
            </a:r>
          </a:p>
          <a:p>
            <a:pPr marL="109537" indent="0">
              <a:buNone/>
            </a:pPr>
            <a:r>
              <a:rPr lang="en-US" sz="2400" dirty="0" smtClean="0"/>
              <a:t>        attributes </a:t>
            </a:r>
            <a:r>
              <a:rPr lang="en-US" sz="2400" dirty="0"/>
              <a:t>a and b, both of type </a:t>
            </a:r>
            <a:r>
              <a:rPr lang="en-US" sz="2400" dirty="0" err="1"/>
              <a:t>int</a:t>
            </a:r>
            <a:r>
              <a:rPr lang="en-US" sz="2400" dirty="0"/>
              <a:t> for length and width.</a:t>
            </a:r>
          </a:p>
          <a:p>
            <a:pPr marL="109537" indent="0">
              <a:buNone/>
            </a:pPr>
            <a:r>
              <a:rPr lang="en-US" sz="2400" dirty="0" smtClean="0"/>
              <a:t>   e. </a:t>
            </a:r>
            <a:r>
              <a:rPr lang="en-US" sz="2400" dirty="0"/>
              <a:t>Create Square as a subclass of Rectangle. No additional attribute required</a:t>
            </a:r>
            <a:r>
              <a:rPr lang="en-US" sz="2400" dirty="0" smtClean="0"/>
              <a:t>.</a:t>
            </a:r>
          </a:p>
          <a:p>
            <a:pPr marL="109537" indent="0">
              <a:buNone/>
            </a:pPr>
            <a:r>
              <a:rPr lang="en-US" sz="2400" dirty="0"/>
              <a:t> </a:t>
            </a:r>
            <a:r>
              <a:rPr lang="en-US" sz="2400" dirty="0" smtClean="0"/>
              <a:t>   Create a driver class to create the objects from different classes and test the       </a:t>
            </a:r>
          </a:p>
          <a:p>
            <a:pPr marL="109537" indent="0">
              <a:buNone/>
            </a:pPr>
            <a:r>
              <a:rPr lang="en-US" sz="2400" dirty="0"/>
              <a:t> </a:t>
            </a:r>
            <a:r>
              <a:rPr lang="en-US" sz="2400" dirty="0" smtClean="0"/>
              <a:t>    </a:t>
            </a:r>
            <a:r>
              <a:rPr lang="en-US" sz="2400" dirty="0" smtClean="0"/>
              <a:t>methods.</a:t>
            </a:r>
            <a:endParaRPr lang="en-US" dirty="0"/>
          </a:p>
        </p:txBody>
      </p:sp>
    </p:spTree>
    <p:extLst>
      <p:ext uri="{BB962C8B-B14F-4D97-AF65-F5344CB8AC3E}">
        <p14:creationId xmlns:p14="http://schemas.microsoft.com/office/powerpoint/2010/main" val="2351265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F187B0-79D6-4041-B9BD-E938FDD8B39A}"/>
              </a:ext>
            </a:extLst>
          </p:cNvPr>
          <p:cNvSpPr>
            <a:spLocks noGrp="1"/>
          </p:cNvSpPr>
          <p:nvPr>
            <p:ph idx="1"/>
          </p:nvPr>
        </p:nvSpPr>
        <p:spPr>
          <a:xfrm>
            <a:off x="1828800" y="914400"/>
            <a:ext cx="8229600" cy="4324350"/>
          </a:xfrm>
        </p:spPr>
        <p:txBody>
          <a:bodyPr/>
          <a:lstStyle/>
          <a:p>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Exercise 3</a:t>
            </a:r>
          </a:p>
          <a:p>
            <a:pPr marL="109537" indent="0">
              <a:buNone/>
            </a:pPr>
            <a:r>
              <a:rPr lang="en-US" sz="2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Create </a:t>
            </a: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 abstract class Figure with abstract method area and two integer dimensions. </a:t>
            </a:r>
            <a:r>
              <a:rPr lang="en-US"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Extend this class to inherit three more classes Rectangle, Triangle and Square which implement the area method. Show how the area can be computed dynamically during run time for Rectangle, Square and Triangle to achieve dynamic polymorphism.</a:t>
            </a:r>
            <a:endParaRPr lang="en-US" sz="24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Tree>
    <p:extLst>
      <p:ext uri="{BB962C8B-B14F-4D97-AF65-F5344CB8AC3E}">
        <p14:creationId xmlns:p14="http://schemas.microsoft.com/office/powerpoint/2010/main" val="14259522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3AF39946B596409855239E2FCD1EF0" ma:contentTypeVersion="2" ma:contentTypeDescription="Create a new document." ma:contentTypeScope="" ma:versionID="a2d191fc8862af482744ebef7d00e23b">
  <xsd:schema xmlns:xsd="http://www.w3.org/2001/XMLSchema" xmlns:xs="http://www.w3.org/2001/XMLSchema" xmlns:p="http://schemas.microsoft.com/office/2006/metadata/properties" xmlns:ns2="de1695f4-fa39-428e-85ed-f293aac0b6d8" targetNamespace="http://schemas.microsoft.com/office/2006/metadata/properties" ma:root="true" ma:fieldsID="cca9534bf7dce2a99a98e514cae35687" ns2:_="">
    <xsd:import namespace="de1695f4-fa39-428e-85ed-f293aac0b6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695f4-fa39-428e-85ed-f293aac0b6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EABD1D-089A-49A0-9FAC-F3EC4DC782CA}"/>
</file>

<file path=customXml/itemProps2.xml><?xml version="1.0" encoding="utf-8"?>
<ds:datastoreItem xmlns:ds="http://schemas.openxmlformats.org/officeDocument/2006/customXml" ds:itemID="{30C3177B-5B98-4FAD-842C-CC5F58B56222}"/>
</file>

<file path=customXml/itemProps3.xml><?xml version="1.0" encoding="utf-8"?>
<ds:datastoreItem xmlns:ds="http://schemas.openxmlformats.org/officeDocument/2006/customXml" ds:itemID="{44F095DB-D03F-4B0F-B928-1CBCE76C227D}"/>
</file>

<file path=docProps/app.xml><?xml version="1.0" encoding="utf-8"?>
<Properties xmlns="http://schemas.openxmlformats.org/officeDocument/2006/extended-properties" xmlns:vt="http://schemas.openxmlformats.org/officeDocument/2006/docPropsVTypes">
  <TotalTime>8265</TotalTime>
  <Words>565</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ＭＳ Ｐゴシック</vt:lpstr>
      <vt:lpstr>Arial</vt:lpstr>
      <vt:lpstr>Calibri</vt:lpstr>
      <vt:lpstr>Georgia</vt:lpstr>
      <vt:lpstr>Times New Roman</vt:lpstr>
      <vt:lpstr>Trebuchet MS</vt:lpstr>
      <vt:lpstr>Wingdings 2</vt:lpstr>
      <vt:lpstr>Urban</vt:lpstr>
      <vt:lpstr>                 Tutorial 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Tutorial 4</dc:title>
  <dc:creator>Microsoft account</dc:creator>
  <cp:lastModifiedBy>Microsoft account</cp:lastModifiedBy>
  <cp:revision>4</cp:revision>
  <dcterms:created xsi:type="dcterms:W3CDTF">2020-09-01T11:52:35Z</dcterms:created>
  <dcterms:modified xsi:type="dcterms:W3CDTF">2020-09-07T05:38:18Z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0x0101001D3AF39946B596409855239E2FCD1EF0</vt:lpwstr>
  </property>
</Properties>
</file>