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85" r:id="rId4"/>
    <p:sldId id="286" r:id="rId5"/>
    <p:sldId id="287" r:id="rId6"/>
    <p:sldId id="288" r:id="rId7"/>
    <p:sldId id="289" r:id="rId8"/>
    <p:sldId id="291" r:id="rId9"/>
    <p:sldId id="292" r:id="rId10"/>
    <p:sldId id="293" r:id="rId11"/>
    <p:sldId id="29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96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2AC795-6209-4819-806F-7647E25D5FD1}"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562BA-D990-4141-B28B-43E49318598B}" type="slidenum">
              <a:rPr lang="en-US" smtClean="0"/>
              <a:t>‹#›</a:t>
            </a:fld>
            <a:endParaRPr lang="en-US"/>
          </a:p>
        </p:txBody>
      </p:sp>
    </p:spTree>
    <p:extLst>
      <p:ext uri="{BB962C8B-B14F-4D97-AF65-F5344CB8AC3E}">
        <p14:creationId xmlns:p14="http://schemas.microsoft.com/office/powerpoint/2010/main" val="382833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2AC795-6209-4819-806F-7647E25D5FD1}"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562BA-D990-4141-B28B-43E49318598B}" type="slidenum">
              <a:rPr lang="en-US" smtClean="0"/>
              <a:t>‹#›</a:t>
            </a:fld>
            <a:endParaRPr lang="en-US"/>
          </a:p>
        </p:txBody>
      </p:sp>
    </p:spTree>
    <p:extLst>
      <p:ext uri="{BB962C8B-B14F-4D97-AF65-F5344CB8AC3E}">
        <p14:creationId xmlns:p14="http://schemas.microsoft.com/office/powerpoint/2010/main" val="124718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2AC795-6209-4819-806F-7647E25D5FD1}"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562BA-D990-4141-B28B-43E49318598B}" type="slidenum">
              <a:rPr lang="en-US" smtClean="0"/>
              <a:t>‹#›</a:t>
            </a:fld>
            <a:endParaRPr lang="en-US"/>
          </a:p>
        </p:txBody>
      </p:sp>
    </p:spTree>
    <p:extLst>
      <p:ext uri="{BB962C8B-B14F-4D97-AF65-F5344CB8AC3E}">
        <p14:creationId xmlns:p14="http://schemas.microsoft.com/office/powerpoint/2010/main" val="194826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2AC795-6209-4819-806F-7647E25D5FD1}"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562BA-D990-4141-B28B-43E49318598B}" type="slidenum">
              <a:rPr lang="en-US" smtClean="0"/>
              <a:t>‹#›</a:t>
            </a:fld>
            <a:endParaRPr lang="en-US"/>
          </a:p>
        </p:txBody>
      </p:sp>
    </p:spTree>
    <p:extLst>
      <p:ext uri="{BB962C8B-B14F-4D97-AF65-F5344CB8AC3E}">
        <p14:creationId xmlns:p14="http://schemas.microsoft.com/office/powerpoint/2010/main" val="3323391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2AC795-6209-4819-806F-7647E25D5FD1}"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562BA-D990-4141-B28B-43E49318598B}" type="slidenum">
              <a:rPr lang="en-US" smtClean="0"/>
              <a:t>‹#›</a:t>
            </a:fld>
            <a:endParaRPr lang="en-US"/>
          </a:p>
        </p:txBody>
      </p:sp>
    </p:spTree>
    <p:extLst>
      <p:ext uri="{BB962C8B-B14F-4D97-AF65-F5344CB8AC3E}">
        <p14:creationId xmlns:p14="http://schemas.microsoft.com/office/powerpoint/2010/main" val="230682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2AC795-6209-4819-806F-7647E25D5FD1}"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E562BA-D990-4141-B28B-43E49318598B}" type="slidenum">
              <a:rPr lang="en-US" smtClean="0"/>
              <a:t>‹#›</a:t>
            </a:fld>
            <a:endParaRPr lang="en-US"/>
          </a:p>
        </p:txBody>
      </p:sp>
    </p:spTree>
    <p:extLst>
      <p:ext uri="{BB962C8B-B14F-4D97-AF65-F5344CB8AC3E}">
        <p14:creationId xmlns:p14="http://schemas.microsoft.com/office/powerpoint/2010/main" val="3244302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2AC795-6209-4819-806F-7647E25D5FD1}" type="datetimeFigureOut">
              <a:rPr lang="en-US" smtClean="0"/>
              <a:t>9/23/2020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E562BA-D990-4141-B28B-43E49318598B}" type="slidenum">
              <a:rPr lang="en-US" smtClean="0"/>
              <a:t>‹#›</a:t>
            </a:fld>
            <a:endParaRPr lang="en-US"/>
          </a:p>
        </p:txBody>
      </p:sp>
    </p:spTree>
    <p:extLst>
      <p:ext uri="{BB962C8B-B14F-4D97-AF65-F5344CB8AC3E}">
        <p14:creationId xmlns:p14="http://schemas.microsoft.com/office/powerpoint/2010/main" val="4730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2AC795-6209-4819-806F-7647E25D5FD1}" type="datetimeFigureOut">
              <a:rPr lang="en-US" smtClean="0"/>
              <a:t>9/23/2020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E562BA-D990-4141-B28B-43E49318598B}" type="slidenum">
              <a:rPr lang="en-US" smtClean="0"/>
              <a:t>‹#›</a:t>
            </a:fld>
            <a:endParaRPr lang="en-US"/>
          </a:p>
        </p:txBody>
      </p:sp>
    </p:spTree>
    <p:extLst>
      <p:ext uri="{BB962C8B-B14F-4D97-AF65-F5344CB8AC3E}">
        <p14:creationId xmlns:p14="http://schemas.microsoft.com/office/powerpoint/2010/main" val="224700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2AC795-6209-4819-806F-7647E25D5FD1}" type="datetimeFigureOut">
              <a:rPr lang="en-US" smtClean="0"/>
              <a:t>9/23/2020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E562BA-D990-4141-B28B-43E49318598B}" type="slidenum">
              <a:rPr lang="en-US" smtClean="0"/>
              <a:t>‹#›</a:t>
            </a:fld>
            <a:endParaRPr lang="en-US"/>
          </a:p>
        </p:txBody>
      </p:sp>
    </p:spTree>
    <p:extLst>
      <p:ext uri="{BB962C8B-B14F-4D97-AF65-F5344CB8AC3E}">
        <p14:creationId xmlns:p14="http://schemas.microsoft.com/office/powerpoint/2010/main" val="323566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2AC795-6209-4819-806F-7647E25D5FD1}"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E562BA-D990-4141-B28B-43E49318598B}" type="slidenum">
              <a:rPr lang="en-US" smtClean="0"/>
              <a:t>‹#›</a:t>
            </a:fld>
            <a:endParaRPr lang="en-US"/>
          </a:p>
        </p:txBody>
      </p:sp>
    </p:spTree>
    <p:extLst>
      <p:ext uri="{BB962C8B-B14F-4D97-AF65-F5344CB8AC3E}">
        <p14:creationId xmlns:p14="http://schemas.microsoft.com/office/powerpoint/2010/main" val="1203502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2AC795-6209-4819-806F-7647E25D5FD1}"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E562BA-D990-4141-B28B-43E49318598B}" type="slidenum">
              <a:rPr lang="en-US" smtClean="0"/>
              <a:t>‹#›</a:t>
            </a:fld>
            <a:endParaRPr lang="en-US"/>
          </a:p>
        </p:txBody>
      </p:sp>
    </p:spTree>
    <p:extLst>
      <p:ext uri="{BB962C8B-B14F-4D97-AF65-F5344CB8AC3E}">
        <p14:creationId xmlns:p14="http://schemas.microsoft.com/office/powerpoint/2010/main" val="84188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2AC795-6209-4819-806F-7647E25D5FD1}" type="datetimeFigureOut">
              <a:rPr lang="en-US" smtClean="0"/>
              <a:t>9/23/2020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562BA-D990-4141-B28B-43E49318598B}" type="slidenum">
              <a:rPr lang="en-US" smtClean="0"/>
              <a:t>‹#›</a:t>
            </a:fld>
            <a:endParaRPr lang="en-US"/>
          </a:p>
        </p:txBody>
      </p:sp>
    </p:spTree>
    <p:extLst>
      <p:ext uri="{BB962C8B-B14F-4D97-AF65-F5344CB8AC3E}">
        <p14:creationId xmlns:p14="http://schemas.microsoft.com/office/powerpoint/2010/main" val="435218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b="1" dirty="0"/>
              <a:t>Tutorial 7</a:t>
            </a:r>
            <a:br>
              <a:rPr lang="en-IN" b="1" dirty="0"/>
            </a:br>
            <a:r>
              <a:rPr lang="en-IN" b="1" dirty="0"/>
              <a:t> Multithreaded Programming</a:t>
            </a:r>
            <a:br>
              <a:rPr lang="en-IN" b="1" dirty="0"/>
            </a:br>
            <a:endParaRPr lang="en-US" b="1" dirty="0"/>
          </a:p>
        </p:txBody>
      </p:sp>
    </p:spTree>
    <p:extLst>
      <p:ext uri="{BB962C8B-B14F-4D97-AF65-F5344CB8AC3E}">
        <p14:creationId xmlns:p14="http://schemas.microsoft.com/office/powerpoint/2010/main" val="221662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77A2F3-E78C-4E26-A6F7-386E03662B0E}"/>
              </a:ext>
            </a:extLst>
          </p:cNvPr>
          <p:cNvSpPr txBox="1"/>
          <p:nvPr/>
        </p:nvSpPr>
        <p:spPr>
          <a:xfrm>
            <a:off x="533400" y="457200"/>
            <a:ext cx="8229600" cy="5326202"/>
          </a:xfrm>
          <a:prstGeom prst="rect">
            <a:avLst/>
          </a:prstGeom>
          <a:noFill/>
        </p:spPr>
        <p:txBody>
          <a:bodyPr wrap="square">
            <a:spAutoFit/>
          </a:bodyPr>
          <a:lstStyle/>
          <a:p>
            <a:pPr marR="0" lvl="0" algn="just">
              <a:lnSpc>
                <a:spcPct val="130000"/>
              </a:lnSpc>
              <a:spcBef>
                <a:spcPts val="0"/>
              </a:spcBef>
              <a:spcAft>
                <a:spcPts val="0"/>
              </a:spcAft>
            </a:pPr>
            <a:r>
              <a:rPr lang="en-IN" sz="4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Exercise 4</a:t>
            </a:r>
          </a:p>
          <a:p>
            <a:pPr marR="0" lvl="0" algn="just">
              <a:lnSpc>
                <a:spcPct val="130000"/>
              </a:lnSpc>
              <a:spcBef>
                <a:spcPts val="0"/>
              </a:spcBef>
              <a:spcAft>
                <a:spcPts val="0"/>
              </a:spcAft>
            </a:pPr>
            <a:endPar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30000"/>
              </a:lnSpc>
              <a:spcBef>
                <a:spcPts val="0"/>
              </a:spcBef>
              <a:spcAft>
                <a:spcPts val="0"/>
              </a:spcAft>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Write and execute a java program to create and initialize a matrix of integers. Create n threads( by implementing Runnable interface) where n is equal to the number of rows in the matrix. Each of these threads should compute a distinct row sum. The main thread computes the complete sum by looking into the partial sums given by the threads.</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237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8EE6E9-11BD-4FA4-9B71-5CEB1445866F}"/>
              </a:ext>
            </a:extLst>
          </p:cNvPr>
          <p:cNvSpPr txBox="1"/>
          <p:nvPr/>
        </p:nvSpPr>
        <p:spPr>
          <a:xfrm>
            <a:off x="-228600" y="304800"/>
            <a:ext cx="8686800" cy="6446508"/>
          </a:xfrm>
          <a:prstGeom prst="rect">
            <a:avLst/>
          </a:prstGeom>
          <a:noFill/>
        </p:spPr>
        <p:txBody>
          <a:bodyPr wrap="square">
            <a:spAutoFit/>
          </a:bodyPr>
          <a:lstStyle/>
          <a:p>
            <a:pPr marR="0" lvl="2" algn="just">
              <a:lnSpc>
                <a:spcPct val="130000"/>
              </a:lnSpc>
              <a:spcBef>
                <a:spcPts val="0"/>
              </a:spcBef>
              <a:spcAft>
                <a:spcPts val="0"/>
              </a:spcAft>
              <a:tabLst>
                <a:tab pos="228600" algn="l"/>
              </a:tabLst>
            </a:pPr>
            <a:r>
              <a:rPr lang="en-IN" sz="4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Exercise 5</a:t>
            </a:r>
          </a:p>
          <a:p>
            <a:pPr marR="0" lvl="2" algn="just">
              <a:lnSpc>
                <a:spcPct val="130000"/>
              </a:lnSpc>
              <a:spcBef>
                <a:spcPts val="0"/>
              </a:spcBef>
              <a:spcAft>
                <a:spcPts val="0"/>
              </a:spcAft>
              <a:tabLst>
                <a:tab pos="228600" algn="l"/>
              </a:tabLst>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Write and execute a java program to create five threads, the first thread checking the uniqueness of matrix elements, the second calculating row sum, the third calculating the column sum, the fourth calculating principal diagonal sum, the fifth calculating the secondary diagonal sum of a given matrix. The main thread reads a square matrix from keyboard and will display whether the given matrix is magic square or not by obtaining the required data from sub threads.</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6487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Exercise 1</a:t>
            </a:r>
          </a:p>
        </p:txBody>
      </p:sp>
      <p:sp>
        <p:nvSpPr>
          <p:cNvPr id="3" name="Content Placeholder 2"/>
          <p:cNvSpPr>
            <a:spLocks noGrp="1"/>
          </p:cNvSpPr>
          <p:nvPr>
            <p:ph idx="1"/>
          </p:nvPr>
        </p:nvSpPr>
        <p:spPr/>
        <p:txBody>
          <a:bodyPr>
            <a:normAutofit/>
          </a:bodyPr>
          <a:lstStyle/>
          <a:p>
            <a:pPr marL="0" indent="0">
              <a:buNone/>
            </a:pPr>
            <a:r>
              <a:rPr lang="en-IN" sz="2800" dirty="0"/>
              <a:t>Write a java program to demonstrate the thread with higher priority gets more CPU time than that of lower priority. </a:t>
            </a:r>
          </a:p>
        </p:txBody>
      </p:sp>
    </p:spTree>
    <p:extLst>
      <p:ext uri="{BB962C8B-B14F-4D97-AF65-F5344CB8AC3E}">
        <p14:creationId xmlns:p14="http://schemas.microsoft.com/office/powerpoint/2010/main" val="2014248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9" y="228600"/>
            <a:ext cx="6172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0"/>
            <a:ext cx="883920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997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692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0678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1298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0514"/>
            <a:ext cx="8839200" cy="6817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7879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819400"/>
            <a:ext cx="8763000" cy="2585323"/>
          </a:xfrm>
          <a:prstGeom prst="rect">
            <a:avLst/>
          </a:prstGeom>
          <a:noFill/>
        </p:spPr>
        <p:txBody>
          <a:bodyPr wrap="square" rtlCol="0">
            <a:spAutoFit/>
          </a:bodyPr>
          <a:lstStyle/>
          <a:p>
            <a:pPr algn="just"/>
            <a:r>
              <a:rPr lang="en-US" sz="2400" dirty="0"/>
              <a:t>The threads are created as instances of </a:t>
            </a:r>
            <a:r>
              <a:rPr lang="en-US" sz="2400" b="1" dirty="0"/>
              <a:t>Priority</a:t>
            </a:r>
            <a:r>
              <a:rPr lang="en-US" sz="2400" dirty="0"/>
              <a:t>. The </a:t>
            </a:r>
            <a:r>
              <a:rPr lang="en-US" sz="2400" b="1" dirty="0"/>
              <a:t>run( ) </a:t>
            </a:r>
            <a:r>
              <a:rPr lang="en-US" sz="2400" dirty="0"/>
              <a:t>method contains a loop that counts the number of iterations. </a:t>
            </a:r>
          </a:p>
          <a:p>
            <a:pPr algn="just"/>
            <a:r>
              <a:rPr lang="en-US" sz="2400" dirty="0"/>
              <a:t>The loop stops when either the count reaches 10,000,000 or the static variable </a:t>
            </a:r>
            <a:r>
              <a:rPr lang="en-US" sz="2400" b="1" dirty="0"/>
              <a:t>stop </a:t>
            </a:r>
            <a:r>
              <a:rPr lang="en-US" sz="2400" dirty="0"/>
              <a:t>is </a:t>
            </a:r>
            <a:r>
              <a:rPr lang="en-US" sz="2400" b="1" dirty="0"/>
              <a:t>true</a:t>
            </a:r>
            <a:r>
              <a:rPr lang="en-US" sz="2400" dirty="0"/>
              <a:t>. Initially, </a:t>
            </a:r>
            <a:r>
              <a:rPr lang="en-US" sz="2400" b="1" dirty="0"/>
              <a:t>stop </a:t>
            </a:r>
            <a:r>
              <a:rPr lang="en-US" sz="2400" dirty="0"/>
              <a:t>is set to </a:t>
            </a:r>
            <a:r>
              <a:rPr lang="en-US" sz="2400" b="1" dirty="0"/>
              <a:t>false</a:t>
            </a:r>
            <a:r>
              <a:rPr lang="en-US" sz="2400" dirty="0"/>
              <a:t>, but the first thread to finish counting sets </a:t>
            </a:r>
            <a:r>
              <a:rPr lang="en-US" sz="2400" b="1" dirty="0"/>
              <a:t>stop </a:t>
            </a:r>
            <a:r>
              <a:rPr lang="en-US" sz="2400" dirty="0"/>
              <a:t>to </a:t>
            </a:r>
            <a:r>
              <a:rPr lang="en-US" sz="2400" b="1" dirty="0"/>
              <a:t>true</a:t>
            </a:r>
            <a:r>
              <a:rPr lang="en-US" sz="2400" dirty="0"/>
              <a:t>. </a:t>
            </a:r>
          </a:p>
          <a:p>
            <a:pPr algn="just"/>
            <a:r>
              <a:rPr lang="en-US" sz="2400" dirty="0"/>
              <a:t>This causes each other thread to terminate with its next time slice.</a:t>
            </a:r>
            <a:endParaRPr lang="en-IN" sz="2400" dirty="0"/>
          </a:p>
          <a:p>
            <a:endParaRPr lang="en-IN" dirty="0"/>
          </a:p>
        </p:txBody>
      </p:sp>
      <p:pic>
        <p:nvPicPr>
          <p:cNvPr id="3" name="Picture 2"/>
          <p:cNvPicPr>
            <a:picLocks noChangeAspect="1"/>
          </p:cNvPicPr>
          <p:nvPr/>
        </p:nvPicPr>
        <p:blipFill>
          <a:blip r:embed="rId2"/>
          <a:stretch>
            <a:fillRect/>
          </a:stretch>
        </p:blipFill>
        <p:spPr>
          <a:xfrm>
            <a:off x="228600" y="152400"/>
            <a:ext cx="8458200" cy="2438400"/>
          </a:xfrm>
          <a:prstGeom prst="rect">
            <a:avLst/>
          </a:prstGeom>
        </p:spPr>
      </p:pic>
    </p:spTree>
    <p:extLst>
      <p:ext uri="{BB962C8B-B14F-4D97-AF65-F5344CB8AC3E}">
        <p14:creationId xmlns:p14="http://schemas.microsoft.com/office/powerpoint/2010/main" val="1045440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Exercise 2</a:t>
            </a:r>
          </a:p>
        </p:txBody>
      </p:sp>
      <p:sp>
        <p:nvSpPr>
          <p:cNvPr id="3" name="Content Placeholder 2"/>
          <p:cNvSpPr>
            <a:spLocks noGrp="1"/>
          </p:cNvSpPr>
          <p:nvPr>
            <p:ph idx="1"/>
          </p:nvPr>
        </p:nvSpPr>
        <p:spPr>
          <a:xfrm>
            <a:off x="76200" y="1600200"/>
            <a:ext cx="8839200" cy="4525963"/>
          </a:xfrm>
        </p:spPr>
        <p:txBody>
          <a:bodyPr>
            <a:normAutofit/>
          </a:bodyPr>
          <a:lstStyle/>
          <a:p>
            <a:pPr marL="0" indent="0" algn="just">
              <a:buNone/>
            </a:pPr>
            <a:r>
              <a:rPr lang="en-US" sz="2800" dirty="0"/>
              <a:t>Which integer between 1 and 10000 has the largest number of divisors, and how many divisors does it have? Write a program with multiple threads to find the answers and print out the results. It is possible that several integers in this range have the same, maximum number of divisors. Your program only has to print out one of them.   </a:t>
            </a:r>
            <a:endParaRPr lang="en-IN" sz="2800" dirty="0"/>
          </a:p>
        </p:txBody>
      </p:sp>
    </p:spTree>
    <p:extLst>
      <p:ext uri="{BB962C8B-B14F-4D97-AF65-F5344CB8AC3E}">
        <p14:creationId xmlns:p14="http://schemas.microsoft.com/office/powerpoint/2010/main" val="1659240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A3A895-38C1-4F39-8887-7A1D94BEAEF5}"/>
              </a:ext>
            </a:extLst>
          </p:cNvPr>
          <p:cNvSpPr txBox="1"/>
          <p:nvPr/>
        </p:nvSpPr>
        <p:spPr>
          <a:xfrm>
            <a:off x="609600" y="533400"/>
            <a:ext cx="8001000" cy="3645742"/>
          </a:xfrm>
          <a:prstGeom prst="rect">
            <a:avLst/>
          </a:prstGeom>
          <a:noFill/>
        </p:spPr>
        <p:txBody>
          <a:bodyPr wrap="square">
            <a:spAutoFit/>
          </a:bodyPr>
          <a:lstStyle/>
          <a:p>
            <a:pPr marR="0" lvl="0" algn="just">
              <a:lnSpc>
                <a:spcPct val="130000"/>
              </a:lnSpc>
              <a:spcBef>
                <a:spcPts val="0"/>
              </a:spcBef>
              <a:spcAft>
                <a:spcPts val="0"/>
              </a:spcAft>
            </a:pPr>
            <a:r>
              <a:rPr lang="en-IN" sz="4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Exercise 3</a:t>
            </a:r>
            <a:endParaRPr lang="en-IN" sz="4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30000"/>
              </a:lnSpc>
              <a:spcBef>
                <a:spcPts val="0"/>
              </a:spcBef>
              <a:spcAft>
                <a:spcPts val="0"/>
              </a:spcAft>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 a class by extending Thread Class to print a multiplication table of a number supplied as parameter. Create another class Tables which will instantiate two objects of the above class to print multiplication table of 5 and 7.</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069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3AF39946B596409855239E2FCD1EF0" ma:contentTypeVersion="2" ma:contentTypeDescription="Create a new document." ma:contentTypeScope="" ma:versionID="a2d191fc8862af482744ebef7d00e23b">
  <xsd:schema xmlns:xsd="http://www.w3.org/2001/XMLSchema" xmlns:xs="http://www.w3.org/2001/XMLSchema" xmlns:p="http://schemas.microsoft.com/office/2006/metadata/properties" xmlns:ns2="de1695f4-fa39-428e-85ed-f293aac0b6d8" targetNamespace="http://schemas.microsoft.com/office/2006/metadata/properties" ma:root="true" ma:fieldsID="cca9534bf7dce2a99a98e514cae35687" ns2:_="">
    <xsd:import namespace="de1695f4-fa39-428e-85ed-f293aac0b6d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1695f4-fa39-428e-85ed-f293aac0b6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C32C52-E6BA-4F98-904B-ED406C8A02CE}"/>
</file>

<file path=customXml/itemProps2.xml><?xml version="1.0" encoding="utf-8"?>
<ds:datastoreItem xmlns:ds="http://schemas.openxmlformats.org/officeDocument/2006/customXml" ds:itemID="{B6484AB5-CA76-4F94-91EC-E010618FDFDA}"/>
</file>

<file path=customXml/itemProps3.xml><?xml version="1.0" encoding="utf-8"?>
<ds:datastoreItem xmlns:ds="http://schemas.openxmlformats.org/officeDocument/2006/customXml" ds:itemID="{5E1A8036-65BE-4E60-B7BA-366571867DE6}"/>
</file>

<file path=docProps/app.xml><?xml version="1.0" encoding="utf-8"?>
<Properties xmlns="http://schemas.openxmlformats.org/officeDocument/2006/extended-properties" xmlns:vt="http://schemas.openxmlformats.org/officeDocument/2006/docPropsVTypes">
  <TotalTime>10532</TotalTime>
  <Words>368</Words>
  <Application>Microsoft Office PowerPoint</Application>
  <PresentationFormat>On-screen Show (4:3)</PresentationFormat>
  <Paragraphs>15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Tutorial 7  Multithreaded Programming </vt:lpstr>
      <vt:lpstr>Exercise 1</vt:lpstr>
      <vt:lpstr>PowerPoint Presentation</vt:lpstr>
      <vt:lpstr>PowerPoint Presentation</vt:lpstr>
      <vt:lpstr>PowerPoint Presentation</vt:lpstr>
      <vt:lpstr>PowerPoint Presentation</vt:lpstr>
      <vt:lpstr>PowerPoint Presentation</vt:lpstr>
      <vt:lpstr>Exercise 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Chidananda Acharya [MAHE-MIT]</cp:lastModifiedBy>
  <cp:revision>35</cp:revision>
  <dcterms:created xsi:type="dcterms:W3CDTF">2017-09-11T12:47:30Z</dcterms:created>
  <dcterms:modified xsi:type="dcterms:W3CDTF">2020-09-23T00:09:35Z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0x0101001D3AF39946B596409855239E2FCD1EF0</vt:lpwstr>
  </property>
</Properties>
</file>