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85" r:id="rId4"/>
    <p:sldId id="286" r:id="rId5"/>
    <p:sldId id="293" r:id="rId6"/>
    <p:sldId id="29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795-6209-4819-806F-7647E25D5FD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62BA-D990-4141-B28B-43E49318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795-6209-4819-806F-7647E25D5FD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62BA-D990-4141-B28B-43E49318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795-6209-4819-806F-7647E25D5FD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62BA-D990-4141-B28B-43E49318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6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795-6209-4819-806F-7647E25D5FD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62BA-D990-4141-B28B-43E49318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795-6209-4819-806F-7647E25D5FD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62BA-D990-4141-B28B-43E49318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2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795-6209-4819-806F-7647E25D5FD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62BA-D990-4141-B28B-43E49318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02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795-6209-4819-806F-7647E25D5FD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62BA-D990-4141-B28B-43E49318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7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795-6209-4819-806F-7647E25D5FD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62BA-D990-4141-B28B-43E49318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0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795-6209-4819-806F-7647E25D5FD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62BA-D990-4141-B28B-43E49318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6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795-6209-4819-806F-7647E25D5FD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62BA-D990-4141-B28B-43E49318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0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795-6209-4819-806F-7647E25D5FD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62BA-D990-4141-B28B-43E49318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8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AC795-6209-4819-806F-7647E25D5FD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562BA-D990-4141-B28B-43E49318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1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b="1" dirty="0"/>
              <a:t>Tutorial 8</a:t>
            </a:r>
            <a:br>
              <a:rPr lang="en-IN" b="1" dirty="0"/>
            </a:br>
            <a:r>
              <a:rPr lang="en-IN" b="1" dirty="0"/>
              <a:t> Generics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1662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Write a java program to create the Generic Interface Queue that describes 2 functions : put() and get().  Handle your own exceptions for these methods based on Queue full and Queue empty conditions. Define the class which implements this interface and demonstrate its working in main(). </a:t>
            </a:r>
          </a:p>
        </p:txBody>
      </p:sp>
    </p:spTree>
    <p:extLst>
      <p:ext uri="{BB962C8B-B14F-4D97-AF65-F5344CB8AC3E}">
        <p14:creationId xmlns:p14="http://schemas.microsoft.com/office/powerpoint/2010/main" val="201424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325582"/>
            <a:ext cx="6341165" cy="2209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98618"/>
            <a:ext cx="58674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7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1673"/>
            <a:ext cx="6410325" cy="4352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26998"/>
            <a:ext cx="45434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2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600"/>
            <a:ext cx="65246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8392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800" dirty="0"/>
              <a:t>Write a java program to demonstrate the Generic class to implement the functionality of a Doubly linked list for any of data.</a:t>
            </a:r>
          </a:p>
          <a:p>
            <a:pPr marL="0" indent="0" algn="just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59240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3AF39946B596409855239E2FCD1EF0" ma:contentTypeVersion="2" ma:contentTypeDescription="Create a new document." ma:contentTypeScope="" ma:versionID="a2d191fc8862af482744ebef7d00e23b">
  <xsd:schema xmlns:xsd="http://www.w3.org/2001/XMLSchema" xmlns:xs="http://www.w3.org/2001/XMLSchema" xmlns:p="http://schemas.microsoft.com/office/2006/metadata/properties" xmlns:ns2="de1695f4-fa39-428e-85ed-f293aac0b6d8" targetNamespace="http://schemas.microsoft.com/office/2006/metadata/properties" ma:root="true" ma:fieldsID="cca9534bf7dce2a99a98e514cae35687" ns2:_="">
    <xsd:import namespace="de1695f4-fa39-428e-85ed-f293aac0b6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1695f4-fa39-428e-85ed-f293aac0b6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854789-FF38-40F5-A047-D68D2DBA8D0D}"/>
</file>

<file path=customXml/itemProps2.xml><?xml version="1.0" encoding="utf-8"?>
<ds:datastoreItem xmlns:ds="http://schemas.openxmlformats.org/officeDocument/2006/customXml" ds:itemID="{EA3FFE8B-4ACE-441C-9E41-E27F8472ECE7}"/>
</file>

<file path=customXml/itemProps3.xml><?xml version="1.0" encoding="utf-8"?>
<ds:datastoreItem xmlns:ds="http://schemas.openxmlformats.org/officeDocument/2006/customXml" ds:itemID="{3799E46F-1601-4B0D-A1CD-9C61A87293C3}"/>
</file>

<file path=docProps/app.xml><?xml version="1.0" encoding="utf-8"?>
<Properties xmlns="http://schemas.openxmlformats.org/officeDocument/2006/extended-properties" xmlns:vt="http://schemas.openxmlformats.org/officeDocument/2006/docPropsVTypes">
  <TotalTime>10691</TotalTime>
  <Words>82</Words>
  <Application>Microsoft Office PowerPoint</Application>
  <PresentationFormat>On-screen Show (4:3)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Tutorial 8  Generics</vt:lpstr>
      <vt:lpstr>Exercise 1</vt:lpstr>
      <vt:lpstr>PowerPoint Presentation</vt:lpstr>
      <vt:lpstr>PowerPoint Presentation</vt:lpstr>
      <vt:lpstr>PowerPoint Presentation</vt:lpstr>
      <vt:lpstr>Exercise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Chidananda Acharya [MAHE-MIT]</cp:lastModifiedBy>
  <cp:revision>40</cp:revision>
  <dcterms:created xsi:type="dcterms:W3CDTF">2017-09-11T12:47:30Z</dcterms:created>
  <dcterms:modified xsi:type="dcterms:W3CDTF">2020-10-27T02:25:47Z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0x0101001D3AF39946B596409855239E2FCD1EF0</vt:lpwstr>
  </property>
</Properties>
</file>