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336" r:id="rId4"/>
    <p:sldId id="337" r:id="rId5"/>
    <p:sldId id="34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4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C795-6209-4819-806F-7647E25D5FD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62BA-D990-4141-B28B-43E49318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300" dirty="0"/>
              <a:t>Chapter 11</a:t>
            </a:r>
            <a:br>
              <a:rPr lang="en-IN" sz="5300" dirty="0"/>
            </a:br>
            <a:r>
              <a:rPr lang="en-IN" sz="5300" dirty="0"/>
              <a:t> Multithreaded Programming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0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0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05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89154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12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13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90245"/>
            <a:ext cx="7848600" cy="228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3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8763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611"/>
            <a:ext cx="8877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189428"/>
            <a:ext cx="7972426" cy="34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40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" y="152400"/>
            <a:ext cx="8899301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51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7924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99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1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There are two distinct types of multitasking: process-based and thread-based.  </a:t>
            </a:r>
          </a:p>
          <a:p>
            <a:pPr marL="0" indent="0">
              <a:buNone/>
            </a:pPr>
            <a:r>
              <a:rPr lang="en-US" sz="2400" b="1" dirty="0"/>
              <a:t>P</a:t>
            </a:r>
            <a:r>
              <a:rPr lang="en-US" sz="2400" b="1" i="1" dirty="0"/>
              <a:t>rocess-based </a:t>
            </a:r>
            <a:r>
              <a:rPr lang="en-US" sz="2400" b="1" dirty="0"/>
              <a:t>multitasking </a:t>
            </a:r>
            <a:r>
              <a:rPr lang="en-US" sz="2400" dirty="0"/>
              <a:t>is the feature that allows your computer to run two or more programs concurrently. </a:t>
            </a:r>
          </a:p>
          <a:p>
            <a:pPr marL="0" indent="0">
              <a:buNone/>
            </a:pPr>
            <a:r>
              <a:rPr lang="en-US" sz="2400" dirty="0"/>
              <a:t>For example, it is process-based multitasking that allows you to run the Java compiler at the same time you are using a text editor or browsing the Internet. In process-based multitasking, a program is the smallest unit of code that can be </a:t>
            </a:r>
            <a:r>
              <a:rPr lang="en-IN" sz="2400" dirty="0"/>
              <a:t>dispatched by the scheduler.</a:t>
            </a:r>
          </a:p>
          <a:p>
            <a:pPr marL="0" indent="0">
              <a:buNone/>
            </a:pPr>
            <a:r>
              <a:rPr lang="en-US" sz="2400" dirty="0"/>
              <a:t>In a </a:t>
            </a:r>
            <a:r>
              <a:rPr lang="en-US" sz="2400" b="1" i="1" dirty="0"/>
              <a:t>thread-based </a:t>
            </a:r>
            <a:r>
              <a:rPr lang="en-US" sz="2400" b="1" dirty="0"/>
              <a:t>multitasking </a:t>
            </a:r>
            <a:r>
              <a:rPr lang="en-US" sz="2400" dirty="0"/>
              <a:t>environment, the thread is the smallest unit of </a:t>
            </a:r>
            <a:r>
              <a:rPr lang="en-US" sz="2400" dirty="0" err="1"/>
              <a:t>dispatchable</a:t>
            </a:r>
            <a:r>
              <a:rPr lang="en-US" sz="2400" dirty="0"/>
              <a:t> code. This means that a single program can perform two or more tasks at once. For instance, a text editor can be formatting text at the same time that it is printing, as long as these two actions are being performed by two separate threads.  </a:t>
            </a:r>
          </a:p>
        </p:txBody>
      </p:sp>
    </p:spTree>
    <p:extLst>
      <p:ext uri="{BB962C8B-B14F-4D97-AF65-F5344CB8AC3E}">
        <p14:creationId xmlns:p14="http://schemas.microsoft.com/office/powerpoint/2010/main" val="123547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96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426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"/>
            <a:ext cx="4495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5" y="4296043"/>
            <a:ext cx="4252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490"/>
            <a:ext cx="5762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1"/>
            <a:ext cx="9220200" cy="70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19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15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011"/>
            <a:ext cx="563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04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362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442"/>
            <a:ext cx="9067800" cy="339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2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" y="76200"/>
            <a:ext cx="9065654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9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97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"/>
            <a:ext cx="9067800" cy="47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876800"/>
            <a:ext cx="79849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35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" y="152399"/>
            <a:ext cx="4702935" cy="65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2537"/>
            <a:ext cx="4238624" cy="645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65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" y="-76200"/>
            <a:ext cx="912038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9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 Fundamentals…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3400" dirty="0"/>
              <a:t>A principal advantage of multithreading is that it enables you to write very efficient programs because it lets you utilize the idle time that is present in most programs. </a:t>
            </a:r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r>
              <a:rPr lang="en-US" sz="3400" dirty="0"/>
              <a:t>As you probably know, most I/O devices, whether they be network ports, disk drives, or the keyboard, are much slower than the CPU. Thus, a program will often spend a majority of its execution time waiting to send or receive information to or from a device. </a:t>
            </a:r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r>
              <a:rPr lang="en-US" sz="3400" dirty="0"/>
              <a:t>By using multithreading, your program can execute another task during this idle time. For example, while one part of your program is sending a file over the Internet, another part can be reading keyboard input, and still another can be buffering the next block of data to send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6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0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240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892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1"/>
            <a:ext cx="678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904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229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579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877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3" y="97665"/>
            <a:ext cx="7772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7620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58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6705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88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677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 Fundamentals…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383002"/>
            <a:ext cx="8229600" cy="5093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Java’s multithreading features work in both types of systems.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a </a:t>
            </a:r>
            <a:r>
              <a:rPr lang="en-US" sz="2400" b="1" dirty="0"/>
              <a:t>single-core system</a:t>
            </a:r>
            <a:r>
              <a:rPr lang="en-US" sz="2400" dirty="0"/>
              <a:t>, concurrently executing threads share the CPU, with each thread receiving a slice of CPU time.</a:t>
            </a:r>
          </a:p>
          <a:p>
            <a:pPr marL="0" indent="0">
              <a:buNone/>
            </a:pPr>
            <a:r>
              <a:rPr lang="en-US" sz="2400" dirty="0"/>
              <a:t>Therefore, in a single-core system, two or more threads do not actually run at the same time, but idle CPU time is utilized.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However, in </a:t>
            </a:r>
            <a:r>
              <a:rPr lang="en-US" sz="2400" b="1" dirty="0"/>
              <a:t>multiprocessor/multicore systems</a:t>
            </a:r>
            <a:r>
              <a:rPr lang="en-US" sz="2400" dirty="0"/>
              <a:t>, it is possible for two or more threads to actually execute simultaneously. In many cases, this can further improve program efficiency and increase the speed of certain operations.</a:t>
            </a:r>
          </a:p>
        </p:txBody>
      </p:sp>
    </p:spTree>
    <p:extLst>
      <p:ext uri="{BB962C8B-B14F-4D97-AF65-F5344CB8AC3E}">
        <p14:creationId xmlns:p14="http://schemas.microsoft.com/office/powerpoint/2010/main" val="9051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 Fundamentals…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A thread can be in one of several states. It can be </a:t>
            </a:r>
            <a:r>
              <a:rPr lang="en-US" b="1" i="1" dirty="0"/>
              <a:t>running</a:t>
            </a:r>
            <a:r>
              <a:rPr lang="en-US" dirty="0"/>
              <a:t>. It can be </a:t>
            </a:r>
            <a:r>
              <a:rPr lang="en-US" i="1" dirty="0"/>
              <a:t>ready to run </a:t>
            </a:r>
            <a:r>
              <a:rPr lang="en-US" dirty="0"/>
              <a:t>as soon as it gets CPU time. A running thread can be </a:t>
            </a:r>
            <a:r>
              <a:rPr lang="en-US" b="1" i="1" dirty="0"/>
              <a:t>suspended</a:t>
            </a:r>
            <a:r>
              <a:rPr lang="en-US" dirty="0"/>
              <a:t>, which is a temporary halt to its execution. It can later be </a:t>
            </a:r>
            <a:r>
              <a:rPr lang="en-US" b="1" i="1" dirty="0"/>
              <a:t>resumed</a:t>
            </a:r>
            <a:r>
              <a:rPr lang="en-US" dirty="0"/>
              <a:t>. A thread can be </a:t>
            </a:r>
            <a:r>
              <a:rPr lang="en-US" b="1" i="1" dirty="0"/>
              <a:t>blocked</a:t>
            </a:r>
            <a:r>
              <a:rPr lang="en-US" i="1" dirty="0"/>
              <a:t> </a:t>
            </a:r>
            <a:r>
              <a:rPr lang="en-US" dirty="0"/>
              <a:t>when waiting for a resource. A thread can be </a:t>
            </a:r>
            <a:r>
              <a:rPr lang="en-US" b="1" i="1" dirty="0"/>
              <a:t>terminated</a:t>
            </a:r>
            <a:r>
              <a:rPr lang="en-US" dirty="0"/>
              <a:t>, in which case its execution ends and cannot be resumed.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Along with thread-based multitasking comes the need for a special type of feature called </a:t>
            </a:r>
            <a:r>
              <a:rPr lang="en-US" b="1" i="1" dirty="0"/>
              <a:t>synchronization</a:t>
            </a:r>
            <a:r>
              <a:rPr lang="en-US" dirty="0"/>
              <a:t>, which allows the execution of threads to be coordinated in certain well-defined ways. Java has a complete subsystem</a:t>
            </a:r>
            <a:r>
              <a:rPr lang="en-IN" dirty="0"/>
              <a:t>devoted to synchronization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40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4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70" y="0"/>
            <a:ext cx="90248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8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2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692"/>
            <a:ext cx="8915400" cy="662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10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AF39946B596409855239E2FCD1EF0" ma:contentTypeVersion="2" ma:contentTypeDescription="Create a new document." ma:contentTypeScope="" ma:versionID="a2d191fc8862af482744ebef7d00e23b">
  <xsd:schema xmlns:xsd="http://www.w3.org/2001/XMLSchema" xmlns:xs="http://www.w3.org/2001/XMLSchema" xmlns:p="http://schemas.microsoft.com/office/2006/metadata/properties" xmlns:ns2="de1695f4-fa39-428e-85ed-f293aac0b6d8" targetNamespace="http://schemas.microsoft.com/office/2006/metadata/properties" ma:root="true" ma:fieldsID="cca9534bf7dce2a99a98e514cae35687" ns2:_="">
    <xsd:import namespace="de1695f4-fa39-428e-85ed-f293aac0b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695f4-fa39-428e-85ed-f293aac0b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8E14EF-13D4-4430-8F24-7B6CF9318FF5}"/>
</file>

<file path=customXml/itemProps2.xml><?xml version="1.0" encoding="utf-8"?>
<ds:datastoreItem xmlns:ds="http://schemas.openxmlformats.org/officeDocument/2006/customXml" ds:itemID="{D037D5ED-A782-44A3-985A-87A46A597500}"/>
</file>

<file path=customXml/itemProps3.xml><?xml version="1.0" encoding="utf-8"?>
<ds:datastoreItem xmlns:ds="http://schemas.openxmlformats.org/officeDocument/2006/customXml" ds:itemID="{B771CBE4-800B-4290-983F-8A37A9243233}"/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516</Words>
  <Application>Microsoft Office PowerPoint</Application>
  <PresentationFormat>On-screen Show (4:3)</PresentationFormat>
  <Paragraphs>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Chapter 11  Multithreaded Programming </vt:lpstr>
      <vt:lpstr>Multithreading Fundamentals</vt:lpstr>
      <vt:lpstr>Multithreading Fundamentals…</vt:lpstr>
      <vt:lpstr>Multithreading Fundamentals…</vt:lpstr>
      <vt:lpstr>Multithreading Fundamentals…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Chidananda Acharya [MAHE-MIT]</cp:lastModifiedBy>
  <cp:revision>32</cp:revision>
  <dcterms:created xsi:type="dcterms:W3CDTF">2017-09-11T12:47:30Z</dcterms:created>
  <dcterms:modified xsi:type="dcterms:W3CDTF">2020-09-22T23:35:01Z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0x0101001D3AF39946B596409855239E2FCD1EF0</vt:lpwstr>
  </property>
</Properties>
</file>