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2"/>
  </p:notesMasterIdLst>
  <p:handoutMasterIdLst>
    <p:handoutMasterId r:id="rId43"/>
  </p:handoutMasterIdLst>
  <p:sldIdLst>
    <p:sldId id="271" r:id="rId2"/>
    <p:sldId id="272" r:id="rId3"/>
    <p:sldId id="273" r:id="rId4"/>
    <p:sldId id="274" r:id="rId5"/>
    <p:sldId id="275" r:id="rId6"/>
    <p:sldId id="276" r:id="rId7"/>
    <p:sldId id="277" r:id="rId8"/>
    <p:sldId id="278" r:id="rId9"/>
    <p:sldId id="279" r:id="rId10"/>
    <p:sldId id="280" r:id="rId11"/>
    <p:sldId id="281" r:id="rId12"/>
    <p:sldId id="282" r:id="rId13"/>
    <p:sldId id="283" r:id="rId14"/>
    <p:sldId id="284" r:id="rId15"/>
    <p:sldId id="285" r:id="rId16"/>
    <p:sldId id="286" r:id="rId17"/>
    <p:sldId id="287" r:id="rId18"/>
    <p:sldId id="288" r:id="rId19"/>
    <p:sldId id="289" r:id="rId20"/>
    <p:sldId id="290" r:id="rId21"/>
    <p:sldId id="291" r:id="rId22"/>
    <p:sldId id="292" r:id="rId23"/>
    <p:sldId id="310" r:id="rId24"/>
    <p:sldId id="293" r:id="rId25"/>
    <p:sldId id="294" r:id="rId26"/>
    <p:sldId id="295" r:id="rId27"/>
    <p:sldId id="296" r:id="rId28"/>
    <p:sldId id="297" r:id="rId29"/>
    <p:sldId id="298" r:id="rId30"/>
    <p:sldId id="299" r:id="rId31"/>
    <p:sldId id="300" r:id="rId32"/>
    <p:sldId id="301" r:id="rId33"/>
    <p:sldId id="302" r:id="rId34"/>
    <p:sldId id="303" r:id="rId35"/>
    <p:sldId id="304" r:id="rId36"/>
    <p:sldId id="305" r:id="rId37"/>
    <p:sldId id="306" r:id="rId38"/>
    <p:sldId id="307" r:id="rId39"/>
    <p:sldId id="308" r:id="rId40"/>
    <p:sldId id="309"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38" autoAdjust="0"/>
    <p:restoredTop sz="92683" autoAdjust="0"/>
  </p:normalViewPr>
  <p:slideViewPr>
    <p:cSldViewPr snapToGrid="0">
      <p:cViewPr>
        <p:scale>
          <a:sx n="75" d="100"/>
          <a:sy n="75" d="100"/>
        </p:scale>
        <p:origin x="344" y="-332"/>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A29113-7A70-4E0E-B036-871C49B835F1}" type="doc">
      <dgm:prSet loTypeId="urn:microsoft.com/office/officeart/2005/8/layout/hProcess6" loCatId="process" qsTypeId="urn:microsoft.com/office/officeart/2005/8/quickstyle/simple1" qsCatId="simple" csTypeId="urn:microsoft.com/office/officeart/2005/8/colors/accent1_1" csCatId="accent1" phldr="1"/>
      <dgm:spPr/>
      <dgm:t>
        <a:bodyPr/>
        <a:lstStyle/>
        <a:p>
          <a:endParaRPr lang="en-US"/>
        </a:p>
      </dgm:t>
    </dgm:pt>
    <dgm:pt modelId="{A6406C01-7E83-4650-8EF5-394419DCB348}">
      <dgm:prSet phldrT="[Text]"/>
      <dgm:spPr/>
      <dgm:t>
        <a:bodyPr/>
        <a:lstStyle/>
        <a:p>
          <a:r>
            <a:rPr lang="en-US" dirty="0"/>
            <a:t>Step 01 </a:t>
          </a:r>
        </a:p>
      </dgm:t>
      <dgm:extLst>
        <a:ext uri="{E40237B7-FDA0-4F09-8148-C483321AD2D9}">
          <dgm14:cNvPr xmlns:dgm14="http://schemas.microsoft.com/office/drawing/2010/diagram" id="0" name="" title="Step 1 title"/>
        </a:ext>
      </dgm:extLst>
    </dgm:pt>
    <dgm:pt modelId="{2586B3BB-DA8B-42DF-AC9A-77CE21607FD0}" type="parTrans" cxnId="{4D956F8D-5727-488A-93AF-F33602655A44}">
      <dgm:prSet/>
      <dgm:spPr/>
      <dgm:t>
        <a:bodyPr/>
        <a:lstStyle/>
        <a:p>
          <a:endParaRPr lang="en-US"/>
        </a:p>
      </dgm:t>
    </dgm:pt>
    <dgm:pt modelId="{7C5B61F0-A4F6-4FCA-B552-36151F31051E}" type="sibTrans" cxnId="{4D956F8D-5727-488A-93AF-F33602655A44}">
      <dgm:prSet/>
      <dgm:spPr/>
      <dgm:t>
        <a:bodyPr/>
        <a:lstStyle/>
        <a:p>
          <a:endParaRPr lang="en-US"/>
        </a:p>
      </dgm:t>
    </dgm:pt>
    <dgm:pt modelId="{E4E9F0D0-FF23-4B59-9B97-973BCBE5DC65}">
      <dgm:prSet phldrT="[Text]"/>
      <dgm:spPr/>
      <dgm:t>
        <a:bodyPr/>
        <a:lstStyle/>
        <a:p>
          <a:r>
            <a:rPr lang="en-US" dirty="0"/>
            <a:t>Data Loading and Exploration</a:t>
          </a:r>
        </a:p>
      </dgm:t>
      <dgm:extLst>
        <a:ext uri="{E40237B7-FDA0-4F09-8148-C483321AD2D9}">
          <dgm14:cNvPr xmlns:dgm14="http://schemas.microsoft.com/office/drawing/2010/diagram" id="0" name="" title="Step 1 - task description"/>
        </a:ext>
      </dgm:extLst>
    </dgm:pt>
    <dgm:pt modelId="{E9237435-F938-45D4-8BF4-6D5D4DFF850F}" type="parTrans" cxnId="{37A3A996-9723-4BDB-8959-9D9B7799BD9A}">
      <dgm:prSet/>
      <dgm:spPr/>
      <dgm:t>
        <a:bodyPr/>
        <a:lstStyle/>
        <a:p>
          <a:endParaRPr lang="en-US"/>
        </a:p>
      </dgm:t>
    </dgm:pt>
    <dgm:pt modelId="{D32B195A-7CAD-474B-B79C-BE4BB171E742}" type="sibTrans" cxnId="{37A3A996-9723-4BDB-8959-9D9B7799BD9A}">
      <dgm:prSet/>
      <dgm:spPr/>
      <dgm:t>
        <a:bodyPr/>
        <a:lstStyle/>
        <a:p>
          <a:endParaRPr lang="en-US"/>
        </a:p>
      </dgm:t>
    </dgm:pt>
    <dgm:pt modelId="{5D952622-A79E-41E4-BBC2-6212DEFFA91C}">
      <dgm:prSet phldrT="[Text]"/>
      <dgm:spPr/>
      <dgm:t>
        <a:bodyPr/>
        <a:lstStyle/>
        <a:p>
          <a:r>
            <a:rPr lang="en-US" dirty="0"/>
            <a:t>Step</a:t>
          </a:r>
        </a:p>
        <a:p>
          <a:r>
            <a:rPr lang="en-US" dirty="0"/>
            <a:t>02</a:t>
          </a:r>
        </a:p>
      </dgm:t>
      <dgm:extLst>
        <a:ext uri="{E40237B7-FDA0-4F09-8148-C483321AD2D9}">
          <dgm14:cNvPr xmlns:dgm14="http://schemas.microsoft.com/office/drawing/2010/diagram" id="0" name="" title="Step 2 title"/>
        </a:ext>
      </dgm:extLst>
    </dgm:pt>
    <dgm:pt modelId="{10627A68-BE4B-4A4A-9EC9-4CFEF1E4DF39}" type="parTrans" cxnId="{A22BDB9A-90BB-4DA2-8850-00D4F1D3B898}">
      <dgm:prSet/>
      <dgm:spPr/>
      <dgm:t>
        <a:bodyPr/>
        <a:lstStyle/>
        <a:p>
          <a:endParaRPr lang="en-US"/>
        </a:p>
      </dgm:t>
    </dgm:pt>
    <dgm:pt modelId="{092BAEF3-D9F2-476B-9A0B-6F14CC814529}" type="sibTrans" cxnId="{A22BDB9A-90BB-4DA2-8850-00D4F1D3B898}">
      <dgm:prSet/>
      <dgm:spPr/>
      <dgm:t>
        <a:bodyPr/>
        <a:lstStyle/>
        <a:p>
          <a:endParaRPr lang="en-US"/>
        </a:p>
      </dgm:t>
    </dgm:pt>
    <dgm:pt modelId="{5248D9DA-6444-46F6-8D28-C8BB2253AAD1}">
      <dgm:prSet phldrT="[Text]"/>
      <dgm:spPr/>
      <dgm:t>
        <a:bodyPr/>
        <a:lstStyle/>
        <a:p>
          <a:r>
            <a:rPr lang="en-US" dirty="0"/>
            <a:t>Data Visualization</a:t>
          </a:r>
        </a:p>
      </dgm:t>
      <dgm:extLst>
        <a:ext uri="{E40237B7-FDA0-4F09-8148-C483321AD2D9}">
          <dgm14:cNvPr xmlns:dgm14="http://schemas.microsoft.com/office/drawing/2010/diagram" id="0" name="" title="Step 2 - task description"/>
        </a:ext>
      </dgm:extLst>
    </dgm:pt>
    <dgm:pt modelId="{A8533F77-F094-4EDB-BCC7-35E0D6A46B71}" type="parTrans" cxnId="{35AF286C-A401-4C08-B8A3-F38B03322BD8}">
      <dgm:prSet/>
      <dgm:spPr/>
      <dgm:t>
        <a:bodyPr/>
        <a:lstStyle/>
        <a:p>
          <a:endParaRPr lang="en-US"/>
        </a:p>
      </dgm:t>
    </dgm:pt>
    <dgm:pt modelId="{011B552E-515A-4C41-B810-0D2552861422}" type="sibTrans" cxnId="{35AF286C-A401-4C08-B8A3-F38B03322BD8}">
      <dgm:prSet/>
      <dgm:spPr/>
      <dgm:t>
        <a:bodyPr/>
        <a:lstStyle/>
        <a:p>
          <a:endParaRPr lang="en-US"/>
        </a:p>
      </dgm:t>
    </dgm:pt>
    <dgm:pt modelId="{50706FFE-8A00-485D-9FF7-8D310692C602}">
      <dgm:prSet phldrT="[Text]"/>
      <dgm:spPr/>
      <dgm:t>
        <a:bodyPr/>
        <a:lstStyle/>
        <a:p>
          <a:r>
            <a:rPr lang="en-US" dirty="0"/>
            <a:t>Step 03 </a:t>
          </a:r>
        </a:p>
      </dgm:t>
      <dgm:extLst>
        <a:ext uri="{E40237B7-FDA0-4F09-8148-C483321AD2D9}">
          <dgm14:cNvPr xmlns:dgm14="http://schemas.microsoft.com/office/drawing/2010/diagram" id="0" name="" title="Step 3 title"/>
        </a:ext>
      </dgm:extLst>
    </dgm:pt>
    <dgm:pt modelId="{EF44BD91-19A4-424B-BA32-4A5492B6E40B}" type="parTrans" cxnId="{7599CECE-5293-4C57-A979-D096C99254C7}">
      <dgm:prSet/>
      <dgm:spPr/>
      <dgm:t>
        <a:bodyPr/>
        <a:lstStyle/>
        <a:p>
          <a:endParaRPr lang="en-US"/>
        </a:p>
      </dgm:t>
    </dgm:pt>
    <dgm:pt modelId="{CD03DFF4-D962-46D6-AFFA-2A87FD08403E}" type="sibTrans" cxnId="{7599CECE-5293-4C57-A979-D096C99254C7}">
      <dgm:prSet/>
      <dgm:spPr/>
      <dgm:t>
        <a:bodyPr/>
        <a:lstStyle/>
        <a:p>
          <a:endParaRPr lang="en-US"/>
        </a:p>
      </dgm:t>
    </dgm:pt>
    <dgm:pt modelId="{3A9B5D84-CB00-4BC9-ADB2-5CF832F36763}">
      <dgm:prSet phldrT="[Text]"/>
      <dgm:spPr/>
      <dgm:t>
        <a:bodyPr/>
        <a:lstStyle/>
        <a:p>
          <a:r>
            <a:rPr lang="en-US" dirty="0"/>
            <a:t>Data Cleaning</a:t>
          </a:r>
        </a:p>
      </dgm:t>
      <dgm:extLst>
        <a:ext uri="{E40237B7-FDA0-4F09-8148-C483321AD2D9}">
          <dgm14:cNvPr xmlns:dgm14="http://schemas.microsoft.com/office/drawing/2010/diagram" id="0" name="" title="Step 3 - task description"/>
        </a:ext>
      </dgm:extLst>
    </dgm:pt>
    <dgm:pt modelId="{BD57EC4A-052D-4824-8820-064BAC997A9B}" type="parTrans" cxnId="{11A0AF47-4BCA-470E-92BF-7B388FFB0DE8}">
      <dgm:prSet/>
      <dgm:spPr/>
      <dgm:t>
        <a:bodyPr/>
        <a:lstStyle/>
        <a:p>
          <a:endParaRPr lang="en-US"/>
        </a:p>
      </dgm:t>
    </dgm:pt>
    <dgm:pt modelId="{98E878CF-4A49-4E76-BD23-AE7C5290BAFD}" type="sibTrans" cxnId="{11A0AF47-4BCA-470E-92BF-7B388FFB0DE8}">
      <dgm:prSet/>
      <dgm:spPr/>
      <dgm:t>
        <a:bodyPr/>
        <a:lstStyle/>
        <a:p>
          <a:endParaRPr lang="en-US"/>
        </a:p>
      </dgm:t>
    </dgm:pt>
    <dgm:pt modelId="{83AD0F98-6E2E-4D36-8CEC-8282498E4FB0}">
      <dgm:prSet phldrT="[Text]"/>
      <dgm:spPr/>
      <dgm:t>
        <a:bodyPr/>
        <a:lstStyle/>
        <a:p>
          <a:r>
            <a:rPr lang="en-US" dirty="0"/>
            <a:t>Step 04</a:t>
          </a:r>
        </a:p>
      </dgm:t>
      <dgm:extLst>
        <a:ext uri="{E40237B7-FDA0-4F09-8148-C483321AD2D9}">
          <dgm14:cNvPr xmlns:dgm14="http://schemas.microsoft.com/office/drawing/2010/diagram" id="0" name="" title="Step 2 title"/>
        </a:ext>
      </dgm:extLst>
    </dgm:pt>
    <dgm:pt modelId="{D2C50F96-4A75-4F74-953C-5BA5D933A72F}" type="parTrans" cxnId="{E33F4599-2AD6-4E19-BFB2-407698EA8E6F}">
      <dgm:prSet/>
      <dgm:spPr/>
      <dgm:t>
        <a:bodyPr/>
        <a:lstStyle/>
        <a:p>
          <a:endParaRPr lang="en-US"/>
        </a:p>
      </dgm:t>
    </dgm:pt>
    <dgm:pt modelId="{2BA1D394-57BE-4C3A-9AD7-8F3E60A21325}" type="sibTrans" cxnId="{E33F4599-2AD6-4E19-BFB2-407698EA8E6F}">
      <dgm:prSet/>
      <dgm:spPr/>
      <dgm:t>
        <a:bodyPr/>
        <a:lstStyle/>
        <a:p>
          <a:endParaRPr lang="en-US"/>
        </a:p>
      </dgm:t>
    </dgm:pt>
    <dgm:pt modelId="{1514BE44-EEB9-46FB-92B8-A590F1A99B66}">
      <dgm:prSet phldrT="[Text]"/>
      <dgm:spPr/>
      <dgm:t>
        <a:bodyPr/>
        <a:lstStyle/>
        <a:p>
          <a:r>
            <a:rPr lang="en-US" dirty="0"/>
            <a:t>Feature Engineering </a:t>
          </a:r>
        </a:p>
      </dgm:t>
      <dgm:extLst>
        <a:ext uri="{E40237B7-FDA0-4F09-8148-C483321AD2D9}">
          <dgm14:cNvPr xmlns:dgm14="http://schemas.microsoft.com/office/drawing/2010/diagram" id="0" name="" title="Step 2 - task description"/>
        </a:ext>
      </dgm:extLst>
    </dgm:pt>
    <dgm:pt modelId="{987DE52E-FA31-43DC-AD6B-C5F42FFA4935}" type="parTrans" cxnId="{AFA06ED0-C7EF-4532-AEA0-24ECE43DFCE0}">
      <dgm:prSet/>
      <dgm:spPr/>
      <dgm:t>
        <a:bodyPr/>
        <a:lstStyle/>
        <a:p>
          <a:endParaRPr lang="en-US"/>
        </a:p>
      </dgm:t>
    </dgm:pt>
    <dgm:pt modelId="{13D72920-5B5B-4D46-AE4A-6F02F98759C3}" type="sibTrans" cxnId="{AFA06ED0-C7EF-4532-AEA0-24ECE43DFCE0}">
      <dgm:prSet/>
      <dgm:spPr/>
      <dgm:t>
        <a:bodyPr/>
        <a:lstStyle/>
        <a:p>
          <a:endParaRPr lang="en-US"/>
        </a:p>
      </dgm:t>
    </dgm:pt>
    <dgm:pt modelId="{8734DFB3-ADD8-4FD2-87D8-1981AA0ADD0B}" type="pres">
      <dgm:prSet presAssocID="{FBA29113-7A70-4E0E-B036-871C49B835F1}" presName="theList" presStyleCnt="0">
        <dgm:presLayoutVars>
          <dgm:dir/>
          <dgm:animLvl val="lvl"/>
          <dgm:resizeHandles val="exact"/>
        </dgm:presLayoutVars>
      </dgm:prSet>
      <dgm:spPr/>
    </dgm:pt>
    <dgm:pt modelId="{5C04AEFB-7132-4B28-A7D3-862245070A8D}" type="pres">
      <dgm:prSet presAssocID="{A6406C01-7E83-4650-8EF5-394419DCB348}" presName="compNode" presStyleCnt="0"/>
      <dgm:spPr/>
    </dgm:pt>
    <dgm:pt modelId="{358F74AC-FC7D-465B-BD12-B6CCC00F3D29}" type="pres">
      <dgm:prSet presAssocID="{A6406C01-7E83-4650-8EF5-394419DCB348}" presName="noGeometry" presStyleCnt="0"/>
      <dgm:spPr/>
    </dgm:pt>
    <dgm:pt modelId="{610B5FFC-C0C9-444C-9F7A-14D1B54F604D}" type="pres">
      <dgm:prSet presAssocID="{A6406C01-7E83-4650-8EF5-394419DCB348}" presName="childTextVisible" presStyleLbl="bgAccFollowNode1" presStyleIdx="0" presStyleCnt="4" custScaleX="99966" custLinFactNeighborX="303" custLinFactNeighborY="-65447">
        <dgm:presLayoutVars>
          <dgm:bulletEnabled val="1"/>
        </dgm:presLayoutVars>
      </dgm:prSet>
      <dgm:spPr/>
    </dgm:pt>
    <dgm:pt modelId="{FB705FC1-639E-4064-8E9A-A79870DE5273}" type="pres">
      <dgm:prSet presAssocID="{A6406C01-7E83-4650-8EF5-394419DCB348}" presName="childTextHidden" presStyleLbl="bgAccFollowNode1" presStyleIdx="0" presStyleCnt="4"/>
      <dgm:spPr/>
    </dgm:pt>
    <dgm:pt modelId="{47DA5750-48DC-4E4F-815D-0B05DBC30DAB}" type="pres">
      <dgm:prSet presAssocID="{A6406C01-7E83-4650-8EF5-394419DCB348}" presName="parentText" presStyleLbl="node1" presStyleIdx="0" presStyleCnt="4" custScaleX="99966" custLinFactY="-14418" custLinFactNeighborX="605" custLinFactNeighborY="-100000">
        <dgm:presLayoutVars>
          <dgm:chMax val="1"/>
          <dgm:bulletEnabled val="1"/>
        </dgm:presLayoutVars>
      </dgm:prSet>
      <dgm:spPr/>
    </dgm:pt>
    <dgm:pt modelId="{6319C676-A7DE-4777-9BB4-3B6D30ED3F5C}" type="pres">
      <dgm:prSet presAssocID="{A6406C01-7E83-4650-8EF5-394419DCB348}" presName="aSpace" presStyleCnt="0"/>
      <dgm:spPr/>
    </dgm:pt>
    <dgm:pt modelId="{CA708D38-D093-4C16-A955-CF2CAC7F0A99}" type="pres">
      <dgm:prSet presAssocID="{5D952622-A79E-41E4-BBC2-6212DEFFA91C}" presName="compNode" presStyleCnt="0"/>
      <dgm:spPr/>
    </dgm:pt>
    <dgm:pt modelId="{6F3066E9-E96F-489D-8A4B-6D55FBE389F2}" type="pres">
      <dgm:prSet presAssocID="{5D952622-A79E-41E4-BBC2-6212DEFFA91C}" presName="noGeometry" presStyleCnt="0"/>
      <dgm:spPr/>
    </dgm:pt>
    <dgm:pt modelId="{00D2DC2C-7CA2-4A4B-B66D-3DDCAB7DC8E9}" type="pres">
      <dgm:prSet presAssocID="{5D952622-A79E-41E4-BBC2-6212DEFFA91C}" presName="childTextVisible" presStyleLbl="bgAccFollowNode1" presStyleIdx="1" presStyleCnt="4" custLinFactNeighborX="492" custLinFactNeighborY="-65925">
        <dgm:presLayoutVars>
          <dgm:bulletEnabled val="1"/>
        </dgm:presLayoutVars>
      </dgm:prSet>
      <dgm:spPr/>
    </dgm:pt>
    <dgm:pt modelId="{072FB640-0A28-40E8-9C0C-86BAF45C6EF0}" type="pres">
      <dgm:prSet presAssocID="{5D952622-A79E-41E4-BBC2-6212DEFFA91C}" presName="childTextHidden" presStyleLbl="bgAccFollowNode1" presStyleIdx="1" presStyleCnt="4"/>
      <dgm:spPr/>
    </dgm:pt>
    <dgm:pt modelId="{EE8733A1-7662-4D0A-B39E-2218596CC81C}" type="pres">
      <dgm:prSet presAssocID="{5D952622-A79E-41E4-BBC2-6212DEFFA91C}" presName="parentText" presStyleLbl="node1" presStyleIdx="1" presStyleCnt="4" custLinFactY="-20165" custLinFactNeighborX="984" custLinFactNeighborY="-100000">
        <dgm:presLayoutVars>
          <dgm:chMax val="1"/>
          <dgm:bulletEnabled val="1"/>
        </dgm:presLayoutVars>
      </dgm:prSet>
      <dgm:spPr/>
    </dgm:pt>
    <dgm:pt modelId="{E0D7C734-E391-436F-996C-E60442F50A17}" type="pres">
      <dgm:prSet presAssocID="{5D952622-A79E-41E4-BBC2-6212DEFFA91C}" presName="aSpace" presStyleCnt="0"/>
      <dgm:spPr/>
    </dgm:pt>
    <dgm:pt modelId="{E8F3A685-8F9F-4BAC-8C8B-A1DE5AA41F3A}" type="pres">
      <dgm:prSet presAssocID="{50706FFE-8A00-485D-9FF7-8D310692C602}" presName="compNode" presStyleCnt="0"/>
      <dgm:spPr/>
    </dgm:pt>
    <dgm:pt modelId="{84BFA617-6CAF-4DA9-A086-82BCA61093BE}" type="pres">
      <dgm:prSet presAssocID="{50706FFE-8A00-485D-9FF7-8D310692C602}" presName="noGeometry" presStyleCnt="0"/>
      <dgm:spPr/>
    </dgm:pt>
    <dgm:pt modelId="{4BF699B1-BE15-42D1-9784-AA33CF29870E}" type="pres">
      <dgm:prSet presAssocID="{50706FFE-8A00-485D-9FF7-8D310692C602}" presName="childTextVisible" presStyleLbl="bgAccFollowNode1" presStyleIdx="2" presStyleCnt="4" custLinFactNeighborX="681" custLinFactNeighborY="-68265">
        <dgm:presLayoutVars>
          <dgm:bulletEnabled val="1"/>
        </dgm:presLayoutVars>
      </dgm:prSet>
      <dgm:spPr/>
    </dgm:pt>
    <dgm:pt modelId="{F0925EF4-86E2-4748-BA70-94AAF55AB064}" type="pres">
      <dgm:prSet presAssocID="{50706FFE-8A00-485D-9FF7-8D310692C602}" presName="childTextHidden" presStyleLbl="bgAccFollowNode1" presStyleIdx="2" presStyleCnt="4"/>
      <dgm:spPr/>
    </dgm:pt>
    <dgm:pt modelId="{78E9A4E4-18A9-4B73-8007-A63A71C71937}" type="pres">
      <dgm:prSet presAssocID="{50706FFE-8A00-485D-9FF7-8D310692C602}" presName="parentText" presStyleLbl="node1" presStyleIdx="2" presStyleCnt="4" custLinFactY="-19344" custLinFactNeighborX="1363" custLinFactNeighborY="-100000">
        <dgm:presLayoutVars>
          <dgm:chMax val="1"/>
          <dgm:bulletEnabled val="1"/>
        </dgm:presLayoutVars>
      </dgm:prSet>
      <dgm:spPr/>
    </dgm:pt>
    <dgm:pt modelId="{50462C91-2BF3-413A-AC56-CE805EF6C67F}" type="pres">
      <dgm:prSet presAssocID="{50706FFE-8A00-485D-9FF7-8D310692C602}" presName="aSpace" presStyleCnt="0"/>
      <dgm:spPr/>
    </dgm:pt>
    <dgm:pt modelId="{D95C12E7-8F50-4F0E-9D4E-294D4C019C37}" type="pres">
      <dgm:prSet presAssocID="{83AD0F98-6E2E-4D36-8CEC-8282498E4FB0}" presName="compNode" presStyleCnt="0"/>
      <dgm:spPr/>
    </dgm:pt>
    <dgm:pt modelId="{002A30D2-8F4B-4D58-A013-C4B63B978052}" type="pres">
      <dgm:prSet presAssocID="{83AD0F98-6E2E-4D36-8CEC-8282498E4FB0}" presName="noGeometry" presStyleCnt="0"/>
      <dgm:spPr/>
    </dgm:pt>
    <dgm:pt modelId="{2BB327EF-3D28-4D48-8AAA-2228C7ADBE2B}" type="pres">
      <dgm:prSet presAssocID="{83AD0F98-6E2E-4D36-8CEC-8282498E4FB0}" presName="childTextVisible" presStyleLbl="bgAccFollowNode1" presStyleIdx="3" presStyleCnt="4" custLinFactNeighborX="492" custLinFactNeighborY="-65925">
        <dgm:presLayoutVars>
          <dgm:bulletEnabled val="1"/>
        </dgm:presLayoutVars>
      </dgm:prSet>
      <dgm:spPr/>
    </dgm:pt>
    <dgm:pt modelId="{70E6A276-4FD9-483F-8FC8-55CD15935F1F}" type="pres">
      <dgm:prSet presAssocID="{83AD0F98-6E2E-4D36-8CEC-8282498E4FB0}" presName="childTextHidden" presStyleLbl="bgAccFollowNode1" presStyleIdx="3" presStyleCnt="4"/>
      <dgm:spPr/>
    </dgm:pt>
    <dgm:pt modelId="{2E80E4C6-E1D2-4675-B45D-9AFA334AE463}" type="pres">
      <dgm:prSet presAssocID="{83AD0F98-6E2E-4D36-8CEC-8282498E4FB0}" presName="parentText" presStyleLbl="node1" presStyleIdx="3" presStyleCnt="4" custLinFactY="-20165" custLinFactNeighborX="984" custLinFactNeighborY="-100000">
        <dgm:presLayoutVars>
          <dgm:chMax val="1"/>
          <dgm:bulletEnabled val="1"/>
        </dgm:presLayoutVars>
      </dgm:prSet>
      <dgm:spPr/>
    </dgm:pt>
  </dgm:ptLst>
  <dgm:cxnLst>
    <dgm:cxn modelId="{63C0E502-D67D-4A68-908E-01633CF56651}" type="presOf" srcId="{1514BE44-EEB9-46FB-92B8-A590F1A99B66}" destId="{2BB327EF-3D28-4D48-8AAA-2228C7ADBE2B}" srcOrd="0" destOrd="0" presId="urn:microsoft.com/office/officeart/2005/8/layout/hProcess6"/>
    <dgm:cxn modelId="{99E34304-5770-4691-A3EE-6A7C8B9ACD53}" type="presOf" srcId="{E4E9F0D0-FF23-4B59-9B97-973BCBE5DC65}" destId="{610B5FFC-C0C9-444C-9F7A-14D1B54F604D}" srcOrd="0" destOrd="0" presId="urn:microsoft.com/office/officeart/2005/8/layout/hProcess6"/>
    <dgm:cxn modelId="{81ACEA16-295B-4802-A889-1DC375F525AB}" type="presOf" srcId="{A6406C01-7E83-4650-8EF5-394419DCB348}" destId="{47DA5750-48DC-4E4F-815D-0B05DBC30DAB}" srcOrd="0" destOrd="0" presId="urn:microsoft.com/office/officeart/2005/8/layout/hProcess6"/>
    <dgm:cxn modelId="{C78D8538-C894-4153-91E3-A6973775F415}" type="presOf" srcId="{1514BE44-EEB9-46FB-92B8-A590F1A99B66}" destId="{70E6A276-4FD9-483F-8FC8-55CD15935F1F}" srcOrd="1" destOrd="0" presId="urn:microsoft.com/office/officeart/2005/8/layout/hProcess6"/>
    <dgm:cxn modelId="{130B0544-2388-4104-A721-8D29E7C77420}" type="presOf" srcId="{5D952622-A79E-41E4-BBC2-6212DEFFA91C}" destId="{EE8733A1-7662-4D0A-B39E-2218596CC81C}" srcOrd="0" destOrd="0" presId="urn:microsoft.com/office/officeart/2005/8/layout/hProcess6"/>
    <dgm:cxn modelId="{31498E67-CEA0-4571-B7AB-26A2113144F6}" type="presOf" srcId="{FBA29113-7A70-4E0E-B036-871C49B835F1}" destId="{8734DFB3-ADD8-4FD2-87D8-1981AA0ADD0B}" srcOrd="0" destOrd="0" presId="urn:microsoft.com/office/officeart/2005/8/layout/hProcess6"/>
    <dgm:cxn modelId="{11A0AF47-4BCA-470E-92BF-7B388FFB0DE8}" srcId="{50706FFE-8A00-485D-9FF7-8D310692C602}" destId="{3A9B5D84-CB00-4BC9-ADB2-5CF832F36763}" srcOrd="0" destOrd="0" parTransId="{BD57EC4A-052D-4824-8820-064BAC997A9B}" sibTransId="{98E878CF-4A49-4E76-BD23-AE7C5290BAFD}"/>
    <dgm:cxn modelId="{019AA969-1A2B-48C0-B7C9-005E817BC2CB}" type="presOf" srcId="{E4E9F0D0-FF23-4B59-9B97-973BCBE5DC65}" destId="{FB705FC1-639E-4064-8E9A-A79870DE5273}" srcOrd="1" destOrd="0" presId="urn:microsoft.com/office/officeart/2005/8/layout/hProcess6"/>
    <dgm:cxn modelId="{35AF286C-A401-4C08-B8A3-F38B03322BD8}" srcId="{5D952622-A79E-41E4-BBC2-6212DEFFA91C}" destId="{5248D9DA-6444-46F6-8D28-C8BB2253AAD1}" srcOrd="0" destOrd="0" parTransId="{A8533F77-F094-4EDB-BCC7-35E0D6A46B71}" sibTransId="{011B552E-515A-4C41-B810-0D2552861422}"/>
    <dgm:cxn modelId="{F36BB86E-E9BB-4DBF-9DFE-F8050046ED1F}" type="presOf" srcId="{3A9B5D84-CB00-4BC9-ADB2-5CF832F36763}" destId="{4BF699B1-BE15-42D1-9784-AA33CF29870E}" srcOrd="0" destOrd="0" presId="urn:microsoft.com/office/officeart/2005/8/layout/hProcess6"/>
    <dgm:cxn modelId="{BA539253-48E3-447C-8770-C31D10399C4A}" type="presOf" srcId="{50706FFE-8A00-485D-9FF7-8D310692C602}" destId="{78E9A4E4-18A9-4B73-8007-A63A71C71937}" srcOrd="0" destOrd="0" presId="urn:microsoft.com/office/officeart/2005/8/layout/hProcess6"/>
    <dgm:cxn modelId="{D2E26D7D-A939-4166-987B-3E9E5A080266}" type="presOf" srcId="{3A9B5D84-CB00-4BC9-ADB2-5CF832F36763}" destId="{F0925EF4-86E2-4748-BA70-94AAF55AB064}" srcOrd="1" destOrd="0" presId="urn:microsoft.com/office/officeart/2005/8/layout/hProcess6"/>
    <dgm:cxn modelId="{4D956F8D-5727-488A-93AF-F33602655A44}" srcId="{FBA29113-7A70-4E0E-B036-871C49B835F1}" destId="{A6406C01-7E83-4650-8EF5-394419DCB348}" srcOrd="0" destOrd="0" parTransId="{2586B3BB-DA8B-42DF-AC9A-77CE21607FD0}" sibTransId="{7C5B61F0-A4F6-4FCA-B552-36151F31051E}"/>
    <dgm:cxn modelId="{37A3A996-9723-4BDB-8959-9D9B7799BD9A}" srcId="{A6406C01-7E83-4650-8EF5-394419DCB348}" destId="{E4E9F0D0-FF23-4B59-9B97-973BCBE5DC65}" srcOrd="0" destOrd="0" parTransId="{E9237435-F938-45D4-8BF4-6D5D4DFF850F}" sibTransId="{D32B195A-7CAD-474B-B79C-BE4BB171E742}"/>
    <dgm:cxn modelId="{E33F4599-2AD6-4E19-BFB2-407698EA8E6F}" srcId="{FBA29113-7A70-4E0E-B036-871C49B835F1}" destId="{83AD0F98-6E2E-4D36-8CEC-8282498E4FB0}" srcOrd="3" destOrd="0" parTransId="{D2C50F96-4A75-4F74-953C-5BA5D933A72F}" sibTransId="{2BA1D394-57BE-4C3A-9AD7-8F3E60A21325}"/>
    <dgm:cxn modelId="{E23D729A-C2FC-40CD-8A08-F5EBB66CF80B}" type="presOf" srcId="{5248D9DA-6444-46F6-8D28-C8BB2253AAD1}" destId="{072FB640-0A28-40E8-9C0C-86BAF45C6EF0}" srcOrd="1" destOrd="0" presId="urn:microsoft.com/office/officeart/2005/8/layout/hProcess6"/>
    <dgm:cxn modelId="{A22BDB9A-90BB-4DA2-8850-00D4F1D3B898}" srcId="{FBA29113-7A70-4E0E-B036-871C49B835F1}" destId="{5D952622-A79E-41E4-BBC2-6212DEFFA91C}" srcOrd="1" destOrd="0" parTransId="{10627A68-BE4B-4A4A-9EC9-4CFEF1E4DF39}" sibTransId="{092BAEF3-D9F2-476B-9A0B-6F14CC814529}"/>
    <dgm:cxn modelId="{AE4FA1B2-1FFD-4999-BFB4-0E2A9E4BEBBB}" type="presOf" srcId="{5248D9DA-6444-46F6-8D28-C8BB2253AAD1}" destId="{00D2DC2C-7CA2-4A4B-B66D-3DDCAB7DC8E9}" srcOrd="0" destOrd="0" presId="urn:microsoft.com/office/officeart/2005/8/layout/hProcess6"/>
    <dgm:cxn modelId="{7599CECE-5293-4C57-A979-D096C99254C7}" srcId="{FBA29113-7A70-4E0E-B036-871C49B835F1}" destId="{50706FFE-8A00-485D-9FF7-8D310692C602}" srcOrd="2" destOrd="0" parTransId="{EF44BD91-19A4-424B-BA32-4A5492B6E40B}" sibTransId="{CD03DFF4-D962-46D6-AFFA-2A87FD08403E}"/>
    <dgm:cxn modelId="{8D56DDCE-DBD7-4DCB-BDD5-CB06A65D62E6}" type="presOf" srcId="{83AD0F98-6E2E-4D36-8CEC-8282498E4FB0}" destId="{2E80E4C6-E1D2-4675-B45D-9AFA334AE463}" srcOrd="0" destOrd="0" presId="urn:microsoft.com/office/officeart/2005/8/layout/hProcess6"/>
    <dgm:cxn modelId="{AFA06ED0-C7EF-4532-AEA0-24ECE43DFCE0}" srcId="{83AD0F98-6E2E-4D36-8CEC-8282498E4FB0}" destId="{1514BE44-EEB9-46FB-92B8-A590F1A99B66}" srcOrd="0" destOrd="0" parTransId="{987DE52E-FA31-43DC-AD6B-C5F42FFA4935}" sibTransId="{13D72920-5B5B-4D46-AE4A-6F02F98759C3}"/>
    <dgm:cxn modelId="{FF0D50D3-9477-4407-8F44-B60B9728DED7}" type="presParOf" srcId="{8734DFB3-ADD8-4FD2-87D8-1981AA0ADD0B}" destId="{5C04AEFB-7132-4B28-A7D3-862245070A8D}" srcOrd="0" destOrd="0" presId="urn:microsoft.com/office/officeart/2005/8/layout/hProcess6"/>
    <dgm:cxn modelId="{126CE751-65CF-4E60-902C-2D0B01478834}" type="presParOf" srcId="{5C04AEFB-7132-4B28-A7D3-862245070A8D}" destId="{358F74AC-FC7D-465B-BD12-B6CCC00F3D29}" srcOrd="0" destOrd="0" presId="urn:microsoft.com/office/officeart/2005/8/layout/hProcess6"/>
    <dgm:cxn modelId="{C6915109-771C-43AE-A4C7-A411D8E5978F}" type="presParOf" srcId="{5C04AEFB-7132-4B28-A7D3-862245070A8D}" destId="{610B5FFC-C0C9-444C-9F7A-14D1B54F604D}" srcOrd="1" destOrd="0" presId="urn:microsoft.com/office/officeart/2005/8/layout/hProcess6"/>
    <dgm:cxn modelId="{954FE73F-9595-47D0-9AB9-6EB7EDC39F8E}" type="presParOf" srcId="{5C04AEFB-7132-4B28-A7D3-862245070A8D}" destId="{FB705FC1-639E-4064-8E9A-A79870DE5273}" srcOrd="2" destOrd="0" presId="urn:microsoft.com/office/officeart/2005/8/layout/hProcess6"/>
    <dgm:cxn modelId="{362B7B1C-776A-481A-B10E-B2136C044DB5}" type="presParOf" srcId="{5C04AEFB-7132-4B28-A7D3-862245070A8D}" destId="{47DA5750-48DC-4E4F-815D-0B05DBC30DAB}" srcOrd="3" destOrd="0" presId="urn:microsoft.com/office/officeart/2005/8/layout/hProcess6"/>
    <dgm:cxn modelId="{AB361918-49A4-4458-A6B4-A38162139DB4}" type="presParOf" srcId="{8734DFB3-ADD8-4FD2-87D8-1981AA0ADD0B}" destId="{6319C676-A7DE-4777-9BB4-3B6D30ED3F5C}" srcOrd="1" destOrd="0" presId="urn:microsoft.com/office/officeart/2005/8/layout/hProcess6"/>
    <dgm:cxn modelId="{3E32ED31-FAFA-41FB-A502-0C9269827B55}" type="presParOf" srcId="{8734DFB3-ADD8-4FD2-87D8-1981AA0ADD0B}" destId="{CA708D38-D093-4C16-A955-CF2CAC7F0A99}" srcOrd="2" destOrd="0" presId="urn:microsoft.com/office/officeart/2005/8/layout/hProcess6"/>
    <dgm:cxn modelId="{38B5F8BF-C6A8-4D51-8681-B847070CD1C0}" type="presParOf" srcId="{CA708D38-D093-4C16-A955-CF2CAC7F0A99}" destId="{6F3066E9-E96F-489D-8A4B-6D55FBE389F2}" srcOrd="0" destOrd="0" presId="urn:microsoft.com/office/officeart/2005/8/layout/hProcess6"/>
    <dgm:cxn modelId="{B873A9F4-217E-473A-8D65-14527890AC34}" type="presParOf" srcId="{CA708D38-D093-4C16-A955-CF2CAC7F0A99}" destId="{00D2DC2C-7CA2-4A4B-B66D-3DDCAB7DC8E9}" srcOrd="1" destOrd="0" presId="urn:microsoft.com/office/officeart/2005/8/layout/hProcess6"/>
    <dgm:cxn modelId="{F573A08D-1388-4362-9D10-155655876363}" type="presParOf" srcId="{CA708D38-D093-4C16-A955-CF2CAC7F0A99}" destId="{072FB640-0A28-40E8-9C0C-86BAF45C6EF0}" srcOrd="2" destOrd="0" presId="urn:microsoft.com/office/officeart/2005/8/layout/hProcess6"/>
    <dgm:cxn modelId="{7ADF5CCF-F26A-45B5-9692-98B07AFD46A1}" type="presParOf" srcId="{CA708D38-D093-4C16-A955-CF2CAC7F0A99}" destId="{EE8733A1-7662-4D0A-B39E-2218596CC81C}" srcOrd="3" destOrd="0" presId="urn:microsoft.com/office/officeart/2005/8/layout/hProcess6"/>
    <dgm:cxn modelId="{985C18C8-95A3-4479-821C-610A2BAFFFF3}" type="presParOf" srcId="{8734DFB3-ADD8-4FD2-87D8-1981AA0ADD0B}" destId="{E0D7C734-E391-436F-996C-E60442F50A17}" srcOrd="3" destOrd="0" presId="urn:microsoft.com/office/officeart/2005/8/layout/hProcess6"/>
    <dgm:cxn modelId="{951CD7FA-A9B4-463F-BD0D-452C521FF523}" type="presParOf" srcId="{8734DFB3-ADD8-4FD2-87D8-1981AA0ADD0B}" destId="{E8F3A685-8F9F-4BAC-8C8B-A1DE5AA41F3A}" srcOrd="4" destOrd="0" presId="urn:microsoft.com/office/officeart/2005/8/layout/hProcess6"/>
    <dgm:cxn modelId="{E08D8862-B273-4AA6-9A90-754366CE4945}" type="presParOf" srcId="{E8F3A685-8F9F-4BAC-8C8B-A1DE5AA41F3A}" destId="{84BFA617-6CAF-4DA9-A086-82BCA61093BE}" srcOrd="0" destOrd="0" presId="urn:microsoft.com/office/officeart/2005/8/layout/hProcess6"/>
    <dgm:cxn modelId="{69392B4C-2A7B-41A4-A48C-35E312A6434A}" type="presParOf" srcId="{E8F3A685-8F9F-4BAC-8C8B-A1DE5AA41F3A}" destId="{4BF699B1-BE15-42D1-9784-AA33CF29870E}" srcOrd="1" destOrd="0" presId="urn:microsoft.com/office/officeart/2005/8/layout/hProcess6"/>
    <dgm:cxn modelId="{29F5DEAB-A9C8-47F8-A089-1585C323795A}" type="presParOf" srcId="{E8F3A685-8F9F-4BAC-8C8B-A1DE5AA41F3A}" destId="{F0925EF4-86E2-4748-BA70-94AAF55AB064}" srcOrd="2" destOrd="0" presId="urn:microsoft.com/office/officeart/2005/8/layout/hProcess6"/>
    <dgm:cxn modelId="{E9A57A1B-DDAF-4905-B46C-246DB5E9FB2A}" type="presParOf" srcId="{E8F3A685-8F9F-4BAC-8C8B-A1DE5AA41F3A}" destId="{78E9A4E4-18A9-4B73-8007-A63A71C71937}" srcOrd="3" destOrd="0" presId="urn:microsoft.com/office/officeart/2005/8/layout/hProcess6"/>
    <dgm:cxn modelId="{AF545540-2E05-4105-AFE3-9AED2C8F9427}" type="presParOf" srcId="{8734DFB3-ADD8-4FD2-87D8-1981AA0ADD0B}" destId="{50462C91-2BF3-413A-AC56-CE805EF6C67F}" srcOrd="5" destOrd="0" presId="urn:microsoft.com/office/officeart/2005/8/layout/hProcess6"/>
    <dgm:cxn modelId="{308E88EA-04AC-4747-A2FE-47392A6A5A3C}" type="presParOf" srcId="{8734DFB3-ADD8-4FD2-87D8-1981AA0ADD0B}" destId="{D95C12E7-8F50-4F0E-9D4E-294D4C019C37}" srcOrd="6" destOrd="0" presId="urn:microsoft.com/office/officeart/2005/8/layout/hProcess6"/>
    <dgm:cxn modelId="{F1911980-161D-4544-B7CD-C91B7959FF0A}" type="presParOf" srcId="{D95C12E7-8F50-4F0E-9D4E-294D4C019C37}" destId="{002A30D2-8F4B-4D58-A013-C4B63B978052}" srcOrd="0" destOrd="0" presId="urn:microsoft.com/office/officeart/2005/8/layout/hProcess6"/>
    <dgm:cxn modelId="{A58A8A8D-8C89-4972-9D01-D1F621E9ED87}" type="presParOf" srcId="{D95C12E7-8F50-4F0E-9D4E-294D4C019C37}" destId="{2BB327EF-3D28-4D48-8AAA-2228C7ADBE2B}" srcOrd="1" destOrd="0" presId="urn:microsoft.com/office/officeart/2005/8/layout/hProcess6"/>
    <dgm:cxn modelId="{85972969-6800-40D7-BF13-D4C85E3B949F}" type="presParOf" srcId="{D95C12E7-8F50-4F0E-9D4E-294D4C019C37}" destId="{70E6A276-4FD9-483F-8FC8-55CD15935F1F}" srcOrd="2" destOrd="0" presId="urn:microsoft.com/office/officeart/2005/8/layout/hProcess6"/>
    <dgm:cxn modelId="{9DD917C3-4860-4F83-A6E9-EA616A4453ED}" type="presParOf" srcId="{D95C12E7-8F50-4F0E-9D4E-294D4C019C37}" destId="{2E80E4C6-E1D2-4675-B45D-9AFA334AE463}" srcOrd="3"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BA29113-7A70-4E0E-B036-871C49B835F1}" type="doc">
      <dgm:prSet loTypeId="urn:microsoft.com/office/officeart/2005/8/layout/hProcess6" loCatId="process" qsTypeId="urn:microsoft.com/office/officeart/2005/8/quickstyle/simple1" qsCatId="simple" csTypeId="urn:microsoft.com/office/officeart/2005/8/colors/accent1_1" csCatId="accent1" phldr="1"/>
      <dgm:spPr/>
      <dgm:t>
        <a:bodyPr/>
        <a:lstStyle/>
        <a:p>
          <a:endParaRPr lang="en-US"/>
        </a:p>
      </dgm:t>
    </dgm:pt>
    <dgm:pt modelId="{A6406C01-7E83-4650-8EF5-394419DCB348}">
      <dgm:prSet phldrT="[Text]"/>
      <dgm:spPr/>
      <dgm:t>
        <a:bodyPr/>
        <a:lstStyle/>
        <a:p>
          <a:r>
            <a:rPr lang="en-US" dirty="0"/>
            <a:t>Step 05 </a:t>
          </a:r>
        </a:p>
      </dgm:t>
      <dgm:extLst>
        <a:ext uri="{E40237B7-FDA0-4F09-8148-C483321AD2D9}">
          <dgm14:cNvPr xmlns:dgm14="http://schemas.microsoft.com/office/drawing/2010/diagram" id="0" name="" title="Step 1 title"/>
        </a:ext>
      </dgm:extLst>
    </dgm:pt>
    <dgm:pt modelId="{2586B3BB-DA8B-42DF-AC9A-77CE21607FD0}" type="parTrans" cxnId="{4D956F8D-5727-488A-93AF-F33602655A44}">
      <dgm:prSet/>
      <dgm:spPr/>
      <dgm:t>
        <a:bodyPr/>
        <a:lstStyle/>
        <a:p>
          <a:endParaRPr lang="en-US"/>
        </a:p>
      </dgm:t>
    </dgm:pt>
    <dgm:pt modelId="{7C5B61F0-A4F6-4FCA-B552-36151F31051E}" type="sibTrans" cxnId="{4D956F8D-5727-488A-93AF-F33602655A44}">
      <dgm:prSet/>
      <dgm:spPr/>
      <dgm:t>
        <a:bodyPr/>
        <a:lstStyle/>
        <a:p>
          <a:endParaRPr lang="en-US"/>
        </a:p>
      </dgm:t>
    </dgm:pt>
    <dgm:pt modelId="{E4E9F0D0-FF23-4B59-9B97-973BCBE5DC65}">
      <dgm:prSet phldrT="[Text]"/>
      <dgm:spPr/>
      <dgm:t>
        <a:bodyPr/>
        <a:lstStyle/>
        <a:p>
          <a:r>
            <a:rPr lang="en-US" dirty="0"/>
            <a:t>Preparing Model</a:t>
          </a:r>
        </a:p>
      </dgm:t>
      <dgm:extLst>
        <a:ext uri="{E40237B7-FDA0-4F09-8148-C483321AD2D9}">
          <dgm14:cNvPr xmlns:dgm14="http://schemas.microsoft.com/office/drawing/2010/diagram" id="0" name="" title="Step 1 - task description"/>
        </a:ext>
      </dgm:extLst>
    </dgm:pt>
    <dgm:pt modelId="{E9237435-F938-45D4-8BF4-6D5D4DFF850F}" type="parTrans" cxnId="{37A3A996-9723-4BDB-8959-9D9B7799BD9A}">
      <dgm:prSet/>
      <dgm:spPr/>
      <dgm:t>
        <a:bodyPr/>
        <a:lstStyle/>
        <a:p>
          <a:endParaRPr lang="en-US"/>
        </a:p>
      </dgm:t>
    </dgm:pt>
    <dgm:pt modelId="{D32B195A-7CAD-474B-B79C-BE4BB171E742}" type="sibTrans" cxnId="{37A3A996-9723-4BDB-8959-9D9B7799BD9A}">
      <dgm:prSet/>
      <dgm:spPr/>
      <dgm:t>
        <a:bodyPr/>
        <a:lstStyle/>
        <a:p>
          <a:endParaRPr lang="en-US"/>
        </a:p>
      </dgm:t>
    </dgm:pt>
    <dgm:pt modelId="{5D952622-A79E-41E4-BBC2-6212DEFFA91C}">
      <dgm:prSet phldrT="[Text]"/>
      <dgm:spPr/>
      <dgm:t>
        <a:bodyPr/>
        <a:lstStyle/>
        <a:p>
          <a:r>
            <a:rPr lang="en-US" dirty="0"/>
            <a:t>Step</a:t>
          </a:r>
        </a:p>
        <a:p>
          <a:r>
            <a:rPr lang="en-US" dirty="0"/>
            <a:t>06</a:t>
          </a:r>
        </a:p>
      </dgm:t>
      <dgm:extLst>
        <a:ext uri="{E40237B7-FDA0-4F09-8148-C483321AD2D9}">
          <dgm14:cNvPr xmlns:dgm14="http://schemas.microsoft.com/office/drawing/2010/diagram" id="0" name="" title="Step 2 title"/>
        </a:ext>
      </dgm:extLst>
    </dgm:pt>
    <dgm:pt modelId="{10627A68-BE4B-4A4A-9EC9-4CFEF1E4DF39}" type="parTrans" cxnId="{A22BDB9A-90BB-4DA2-8850-00D4F1D3B898}">
      <dgm:prSet/>
      <dgm:spPr/>
      <dgm:t>
        <a:bodyPr/>
        <a:lstStyle/>
        <a:p>
          <a:endParaRPr lang="en-US"/>
        </a:p>
      </dgm:t>
    </dgm:pt>
    <dgm:pt modelId="{092BAEF3-D9F2-476B-9A0B-6F14CC814529}" type="sibTrans" cxnId="{A22BDB9A-90BB-4DA2-8850-00D4F1D3B898}">
      <dgm:prSet/>
      <dgm:spPr/>
      <dgm:t>
        <a:bodyPr/>
        <a:lstStyle/>
        <a:p>
          <a:endParaRPr lang="en-US"/>
        </a:p>
      </dgm:t>
    </dgm:pt>
    <dgm:pt modelId="{5248D9DA-6444-46F6-8D28-C8BB2253AAD1}">
      <dgm:prSet phldrT="[Text]"/>
      <dgm:spPr/>
      <dgm:t>
        <a:bodyPr/>
        <a:lstStyle/>
        <a:p>
          <a:r>
            <a:rPr lang="en-US" dirty="0"/>
            <a:t>Fine-Tuning the Model</a:t>
          </a:r>
        </a:p>
      </dgm:t>
      <dgm:extLst>
        <a:ext uri="{E40237B7-FDA0-4F09-8148-C483321AD2D9}">
          <dgm14:cNvPr xmlns:dgm14="http://schemas.microsoft.com/office/drawing/2010/diagram" id="0" name="" title="Step 2 - task description"/>
        </a:ext>
      </dgm:extLst>
    </dgm:pt>
    <dgm:pt modelId="{A8533F77-F094-4EDB-BCC7-35E0D6A46B71}" type="parTrans" cxnId="{35AF286C-A401-4C08-B8A3-F38B03322BD8}">
      <dgm:prSet/>
      <dgm:spPr/>
      <dgm:t>
        <a:bodyPr/>
        <a:lstStyle/>
        <a:p>
          <a:endParaRPr lang="en-US"/>
        </a:p>
      </dgm:t>
    </dgm:pt>
    <dgm:pt modelId="{011B552E-515A-4C41-B810-0D2552861422}" type="sibTrans" cxnId="{35AF286C-A401-4C08-B8A3-F38B03322BD8}">
      <dgm:prSet/>
      <dgm:spPr/>
      <dgm:t>
        <a:bodyPr/>
        <a:lstStyle/>
        <a:p>
          <a:endParaRPr lang="en-US"/>
        </a:p>
      </dgm:t>
    </dgm:pt>
    <dgm:pt modelId="{50706FFE-8A00-485D-9FF7-8D310692C602}">
      <dgm:prSet phldrT="[Text]"/>
      <dgm:spPr/>
      <dgm:t>
        <a:bodyPr/>
        <a:lstStyle/>
        <a:p>
          <a:r>
            <a:rPr lang="en-US" dirty="0"/>
            <a:t>Step 07 </a:t>
          </a:r>
        </a:p>
      </dgm:t>
      <dgm:extLst>
        <a:ext uri="{E40237B7-FDA0-4F09-8148-C483321AD2D9}">
          <dgm14:cNvPr xmlns:dgm14="http://schemas.microsoft.com/office/drawing/2010/diagram" id="0" name="" title="Step 3 title"/>
        </a:ext>
      </dgm:extLst>
    </dgm:pt>
    <dgm:pt modelId="{EF44BD91-19A4-424B-BA32-4A5492B6E40B}" type="parTrans" cxnId="{7599CECE-5293-4C57-A979-D096C99254C7}">
      <dgm:prSet/>
      <dgm:spPr/>
      <dgm:t>
        <a:bodyPr/>
        <a:lstStyle/>
        <a:p>
          <a:endParaRPr lang="en-US"/>
        </a:p>
      </dgm:t>
    </dgm:pt>
    <dgm:pt modelId="{CD03DFF4-D962-46D6-AFFA-2A87FD08403E}" type="sibTrans" cxnId="{7599CECE-5293-4C57-A979-D096C99254C7}">
      <dgm:prSet/>
      <dgm:spPr/>
      <dgm:t>
        <a:bodyPr/>
        <a:lstStyle/>
        <a:p>
          <a:endParaRPr lang="en-US"/>
        </a:p>
      </dgm:t>
    </dgm:pt>
    <dgm:pt modelId="{3A9B5D84-CB00-4BC9-ADB2-5CF832F36763}">
      <dgm:prSet phldrT="[Text]"/>
      <dgm:spPr/>
      <dgm:t>
        <a:bodyPr/>
        <a:lstStyle/>
        <a:p>
          <a:r>
            <a:rPr lang="en-US" b="0" dirty="0" err="1"/>
            <a:t>Evalute</a:t>
          </a:r>
          <a:r>
            <a:rPr lang="en-US" b="0" dirty="0"/>
            <a:t> Final Model</a:t>
          </a:r>
        </a:p>
      </dgm:t>
      <dgm:extLst>
        <a:ext uri="{E40237B7-FDA0-4F09-8148-C483321AD2D9}">
          <dgm14:cNvPr xmlns:dgm14="http://schemas.microsoft.com/office/drawing/2010/diagram" id="0" name="" title="Step 3 - task description"/>
        </a:ext>
      </dgm:extLst>
    </dgm:pt>
    <dgm:pt modelId="{BD57EC4A-052D-4824-8820-064BAC997A9B}" type="parTrans" cxnId="{11A0AF47-4BCA-470E-92BF-7B388FFB0DE8}">
      <dgm:prSet/>
      <dgm:spPr/>
      <dgm:t>
        <a:bodyPr/>
        <a:lstStyle/>
        <a:p>
          <a:endParaRPr lang="en-US"/>
        </a:p>
      </dgm:t>
    </dgm:pt>
    <dgm:pt modelId="{98E878CF-4A49-4E76-BD23-AE7C5290BAFD}" type="sibTrans" cxnId="{11A0AF47-4BCA-470E-92BF-7B388FFB0DE8}">
      <dgm:prSet/>
      <dgm:spPr/>
      <dgm:t>
        <a:bodyPr/>
        <a:lstStyle/>
        <a:p>
          <a:endParaRPr lang="en-US"/>
        </a:p>
      </dgm:t>
    </dgm:pt>
    <dgm:pt modelId="{83AD0F98-6E2E-4D36-8CEC-8282498E4FB0}">
      <dgm:prSet phldrT="[Text]"/>
      <dgm:spPr/>
      <dgm:t>
        <a:bodyPr/>
        <a:lstStyle/>
        <a:p>
          <a:r>
            <a:rPr lang="en-US" dirty="0"/>
            <a:t>Step 08</a:t>
          </a:r>
        </a:p>
      </dgm:t>
      <dgm:extLst>
        <a:ext uri="{E40237B7-FDA0-4F09-8148-C483321AD2D9}">
          <dgm14:cNvPr xmlns:dgm14="http://schemas.microsoft.com/office/drawing/2010/diagram" id="0" name="" title="Step 2 title"/>
        </a:ext>
      </dgm:extLst>
    </dgm:pt>
    <dgm:pt modelId="{D2C50F96-4A75-4F74-953C-5BA5D933A72F}" type="parTrans" cxnId="{E33F4599-2AD6-4E19-BFB2-407698EA8E6F}">
      <dgm:prSet/>
      <dgm:spPr/>
      <dgm:t>
        <a:bodyPr/>
        <a:lstStyle/>
        <a:p>
          <a:endParaRPr lang="en-US"/>
        </a:p>
      </dgm:t>
    </dgm:pt>
    <dgm:pt modelId="{2BA1D394-57BE-4C3A-9AD7-8F3E60A21325}" type="sibTrans" cxnId="{E33F4599-2AD6-4E19-BFB2-407698EA8E6F}">
      <dgm:prSet/>
      <dgm:spPr/>
      <dgm:t>
        <a:bodyPr/>
        <a:lstStyle/>
        <a:p>
          <a:endParaRPr lang="en-US"/>
        </a:p>
      </dgm:t>
    </dgm:pt>
    <dgm:pt modelId="{1514BE44-EEB9-46FB-92B8-A590F1A99B66}">
      <dgm:prSet phldrT="[Text]"/>
      <dgm:spPr/>
      <dgm:t>
        <a:bodyPr/>
        <a:lstStyle/>
        <a:p>
          <a:r>
            <a:rPr lang="en-US" dirty="0"/>
            <a:t>Submission</a:t>
          </a:r>
        </a:p>
      </dgm:t>
      <dgm:extLst>
        <a:ext uri="{E40237B7-FDA0-4F09-8148-C483321AD2D9}">
          <dgm14:cNvPr xmlns:dgm14="http://schemas.microsoft.com/office/drawing/2010/diagram" id="0" name="" title="Step 2 - task description"/>
        </a:ext>
      </dgm:extLst>
    </dgm:pt>
    <dgm:pt modelId="{987DE52E-FA31-43DC-AD6B-C5F42FFA4935}" type="parTrans" cxnId="{AFA06ED0-C7EF-4532-AEA0-24ECE43DFCE0}">
      <dgm:prSet/>
      <dgm:spPr/>
      <dgm:t>
        <a:bodyPr/>
        <a:lstStyle/>
        <a:p>
          <a:endParaRPr lang="en-US"/>
        </a:p>
      </dgm:t>
    </dgm:pt>
    <dgm:pt modelId="{13D72920-5B5B-4D46-AE4A-6F02F98759C3}" type="sibTrans" cxnId="{AFA06ED0-C7EF-4532-AEA0-24ECE43DFCE0}">
      <dgm:prSet/>
      <dgm:spPr/>
      <dgm:t>
        <a:bodyPr/>
        <a:lstStyle/>
        <a:p>
          <a:endParaRPr lang="en-US"/>
        </a:p>
      </dgm:t>
    </dgm:pt>
    <dgm:pt modelId="{8734DFB3-ADD8-4FD2-87D8-1981AA0ADD0B}" type="pres">
      <dgm:prSet presAssocID="{FBA29113-7A70-4E0E-B036-871C49B835F1}" presName="theList" presStyleCnt="0">
        <dgm:presLayoutVars>
          <dgm:dir/>
          <dgm:animLvl val="lvl"/>
          <dgm:resizeHandles val="exact"/>
        </dgm:presLayoutVars>
      </dgm:prSet>
      <dgm:spPr/>
    </dgm:pt>
    <dgm:pt modelId="{5C04AEFB-7132-4B28-A7D3-862245070A8D}" type="pres">
      <dgm:prSet presAssocID="{A6406C01-7E83-4650-8EF5-394419DCB348}" presName="compNode" presStyleCnt="0"/>
      <dgm:spPr/>
    </dgm:pt>
    <dgm:pt modelId="{358F74AC-FC7D-465B-BD12-B6CCC00F3D29}" type="pres">
      <dgm:prSet presAssocID="{A6406C01-7E83-4650-8EF5-394419DCB348}" presName="noGeometry" presStyleCnt="0"/>
      <dgm:spPr/>
    </dgm:pt>
    <dgm:pt modelId="{610B5FFC-C0C9-444C-9F7A-14D1B54F604D}" type="pres">
      <dgm:prSet presAssocID="{A6406C01-7E83-4650-8EF5-394419DCB348}" presName="childTextVisible" presStyleLbl="bgAccFollowNode1" presStyleIdx="0" presStyleCnt="4" custScaleX="99966" custLinFactNeighborX="303" custLinFactNeighborY="-65447">
        <dgm:presLayoutVars>
          <dgm:bulletEnabled val="1"/>
        </dgm:presLayoutVars>
      </dgm:prSet>
      <dgm:spPr/>
    </dgm:pt>
    <dgm:pt modelId="{FB705FC1-639E-4064-8E9A-A79870DE5273}" type="pres">
      <dgm:prSet presAssocID="{A6406C01-7E83-4650-8EF5-394419DCB348}" presName="childTextHidden" presStyleLbl="bgAccFollowNode1" presStyleIdx="0" presStyleCnt="4"/>
      <dgm:spPr/>
    </dgm:pt>
    <dgm:pt modelId="{47DA5750-48DC-4E4F-815D-0B05DBC30DAB}" type="pres">
      <dgm:prSet presAssocID="{A6406C01-7E83-4650-8EF5-394419DCB348}" presName="parentText" presStyleLbl="node1" presStyleIdx="0" presStyleCnt="4" custScaleX="99966" custLinFactY="-14418" custLinFactNeighborX="605" custLinFactNeighborY="-100000">
        <dgm:presLayoutVars>
          <dgm:chMax val="1"/>
          <dgm:bulletEnabled val="1"/>
        </dgm:presLayoutVars>
      </dgm:prSet>
      <dgm:spPr/>
    </dgm:pt>
    <dgm:pt modelId="{6319C676-A7DE-4777-9BB4-3B6D30ED3F5C}" type="pres">
      <dgm:prSet presAssocID="{A6406C01-7E83-4650-8EF5-394419DCB348}" presName="aSpace" presStyleCnt="0"/>
      <dgm:spPr/>
    </dgm:pt>
    <dgm:pt modelId="{CA708D38-D093-4C16-A955-CF2CAC7F0A99}" type="pres">
      <dgm:prSet presAssocID="{5D952622-A79E-41E4-BBC2-6212DEFFA91C}" presName="compNode" presStyleCnt="0"/>
      <dgm:spPr/>
    </dgm:pt>
    <dgm:pt modelId="{6F3066E9-E96F-489D-8A4B-6D55FBE389F2}" type="pres">
      <dgm:prSet presAssocID="{5D952622-A79E-41E4-BBC2-6212DEFFA91C}" presName="noGeometry" presStyleCnt="0"/>
      <dgm:spPr/>
    </dgm:pt>
    <dgm:pt modelId="{00D2DC2C-7CA2-4A4B-B66D-3DDCAB7DC8E9}" type="pres">
      <dgm:prSet presAssocID="{5D952622-A79E-41E4-BBC2-6212DEFFA91C}" presName="childTextVisible" presStyleLbl="bgAccFollowNode1" presStyleIdx="1" presStyleCnt="4" custLinFactNeighborX="492" custLinFactNeighborY="-65925">
        <dgm:presLayoutVars>
          <dgm:bulletEnabled val="1"/>
        </dgm:presLayoutVars>
      </dgm:prSet>
      <dgm:spPr/>
    </dgm:pt>
    <dgm:pt modelId="{072FB640-0A28-40E8-9C0C-86BAF45C6EF0}" type="pres">
      <dgm:prSet presAssocID="{5D952622-A79E-41E4-BBC2-6212DEFFA91C}" presName="childTextHidden" presStyleLbl="bgAccFollowNode1" presStyleIdx="1" presStyleCnt="4"/>
      <dgm:spPr/>
    </dgm:pt>
    <dgm:pt modelId="{EE8733A1-7662-4D0A-B39E-2218596CC81C}" type="pres">
      <dgm:prSet presAssocID="{5D952622-A79E-41E4-BBC2-6212DEFFA91C}" presName="parentText" presStyleLbl="node1" presStyleIdx="1" presStyleCnt="4" custLinFactY="-20165" custLinFactNeighborX="984" custLinFactNeighborY="-100000">
        <dgm:presLayoutVars>
          <dgm:chMax val="1"/>
          <dgm:bulletEnabled val="1"/>
        </dgm:presLayoutVars>
      </dgm:prSet>
      <dgm:spPr/>
    </dgm:pt>
    <dgm:pt modelId="{E0D7C734-E391-436F-996C-E60442F50A17}" type="pres">
      <dgm:prSet presAssocID="{5D952622-A79E-41E4-BBC2-6212DEFFA91C}" presName="aSpace" presStyleCnt="0"/>
      <dgm:spPr/>
    </dgm:pt>
    <dgm:pt modelId="{E8F3A685-8F9F-4BAC-8C8B-A1DE5AA41F3A}" type="pres">
      <dgm:prSet presAssocID="{50706FFE-8A00-485D-9FF7-8D310692C602}" presName="compNode" presStyleCnt="0"/>
      <dgm:spPr/>
    </dgm:pt>
    <dgm:pt modelId="{84BFA617-6CAF-4DA9-A086-82BCA61093BE}" type="pres">
      <dgm:prSet presAssocID="{50706FFE-8A00-485D-9FF7-8D310692C602}" presName="noGeometry" presStyleCnt="0"/>
      <dgm:spPr/>
    </dgm:pt>
    <dgm:pt modelId="{4BF699B1-BE15-42D1-9784-AA33CF29870E}" type="pres">
      <dgm:prSet presAssocID="{50706FFE-8A00-485D-9FF7-8D310692C602}" presName="childTextVisible" presStyleLbl="bgAccFollowNode1" presStyleIdx="2" presStyleCnt="4" custLinFactNeighborX="-11056" custLinFactNeighborY="-9904">
        <dgm:presLayoutVars>
          <dgm:bulletEnabled val="1"/>
        </dgm:presLayoutVars>
      </dgm:prSet>
      <dgm:spPr/>
    </dgm:pt>
    <dgm:pt modelId="{F0925EF4-86E2-4748-BA70-94AAF55AB064}" type="pres">
      <dgm:prSet presAssocID="{50706FFE-8A00-485D-9FF7-8D310692C602}" presName="childTextHidden" presStyleLbl="bgAccFollowNode1" presStyleIdx="2" presStyleCnt="4"/>
      <dgm:spPr/>
    </dgm:pt>
    <dgm:pt modelId="{78E9A4E4-18A9-4B73-8007-A63A71C71937}" type="pres">
      <dgm:prSet presAssocID="{50706FFE-8A00-485D-9FF7-8D310692C602}" presName="parentText" presStyleLbl="node1" presStyleIdx="2" presStyleCnt="4" custLinFactY="-19344" custLinFactNeighborX="1363" custLinFactNeighborY="-100000">
        <dgm:presLayoutVars>
          <dgm:chMax val="1"/>
          <dgm:bulletEnabled val="1"/>
        </dgm:presLayoutVars>
      </dgm:prSet>
      <dgm:spPr/>
    </dgm:pt>
    <dgm:pt modelId="{50462C91-2BF3-413A-AC56-CE805EF6C67F}" type="pres">
      <dgm:prSet presAssocID="{50706FFE-8A00-485D-9FF7-8D310692C602}" presName="aSpace" presStyleCnt="0"/>
      <dgm:spPr/>
    </dgm:pt>
    <dgm:pt modelId="{D95C12E7-8F50-4F0E-9D4E-294D4C019C37}" type="pres">
      <dgm:prSet presAssocID="{83AD0F98-6E2E-4D36-8CEC-8282498E4FB0}" presName="compNode" presStyleCnt="0"/>
      <dgm:spPr/>
    </dgm:pt>
    <dgm:pt modelId="{002A30D2-8F4B-4D58-A013-C4B63B978052}" type="pres">
      <dgm:prSet presAssocID="{83AD0F98-6E2E-4D36-8CEC-8282498E4FB0}" presName="noGeometry" presStyleCnt="0"/>
      <dgm:spPr/>
    </dgm:pt>
    <dgm:pt modelId="{2BB327EF-3D28-4D48-8AAA-2228C7ADBE2B}" type="pres">
      <dgm:prSet presAssocID="{83AD0F98-6E2E-4D36-8CEC-8282498E4FB0}" presName="childTextVisible" presStyleLbl="bgAccFollowNode1" presStyleIdx="3" presStyleCnt="4" custLinFactNeighborX="492" custLinFactNeighborY="-65925">
        <dgm:presLayoutVars>
          <dgm:bulletEnabled val="1"/>
        </dgm:presLayoutVars>
      </dgm:prSet>
      <dgm:spPr/>
    </dgm:pt>
    <dgm:pt modelId="{70E6A276-4FD9-483F-8FC8-55CD15935F1F}" type="pres">
      <dgm:prSet presAssocID="{83AD0F98-6E2E-4D36-8CEC-8282498E4FB0}" presName="childTextHidden" presStyleLbl="bgAccFollowNode1" presStyleIdx="3" presStyleCnt="4"/>
      <dgm:spPr/>
    </dgm:pt>
    <dgm:pt modelId="{2E80E4C6-E1D2-4675-B45D-9AFA334AE463}" type="pres">
      <dgm:prSet presAssocID="{83AD0F98-6E2E-4D36-8CEC-8282498E4FB0}" presName="parentText" presStyleLbl="node1" presStyleIdx="3" presStyleCnt="4" custLinFactY="-20165" custLinFactNeighborX="984" custLinFactNeighborY="-100000">
        <dgm:presLayoutVars>
          <dgm:chMax val="1"/>
          <dgm:bulletEnabled val="1"/>
        </dgm:presLayoutVars>
      </dgm:prSet>
      <dgm:spPr/>
    </dgm:pt>
  </dgm:ptLst>
  <dgm:cxnLst>
    <dgm:cxn modelId="{63C0E502-D67D-4A68-908E-01633CF56651}" type="presOf" srcId="{1514BE44-EEB9-46FB-92B8-A590F1A99B66}" destId="{2BB327EF-3D28-4D48-8AAA-2228C7ADBE2B}" srcOrd="0" destOrd="0" presId="urn:microsoft.com/office/officeart/2005/8/layout/hProcess6"/>
    <dgm:cxn modelId="{99E34304-5770-4691-A3EE-6A7C8B9ACD53}" type="presOf" srcId="{E4E9F0D0-FF23-4B59-9B97-973BCBE5DC65}" destId="{610B5FFC-C0C9-444C-9F7A-14D1B54F604D}" srcOrd="0" destOrd="0" presId="urn:microsoft.com/office/officeart/2005/8/layout/hProcess6"/>
    <dgm:cxn modelId="{81ACEA16-295B-4802-A889-1DC375F525AB}" type="presOf" srcId="{A6406C01-7E83-4650-8EF5-394419DCB348}" destId="{47DA5750-48DC-4E4F-815D-0B05DBC30DAB}" srcOrd="0" destOrd="0" presId="urn:microsoft.com/office/officeart/2005/8/layout/hProcess6"/>
    <dgm:cxn modelId="{C78D8538-C894-4153-91E3-A6973775F415}" type="presOf" srcId="{1514BE44-EEB9-46FB-92B8-A590F1A99B66}" destId="{70E6A276-4FD9-483F-8FC8-55CD15935F1F}" srcOrd="1" destOrd="0" presId="urn:microsoft.com/office/officeart/2005/8/layout/hProcess6"/>
    <dgm:cxn modelId="{130B0544-2388-4104-A721-8D29E7C77420}" type="presOf" srcId="{5D952622-A79E-41E4-BBC2-6212DEFFA91C}" destId="{EE8733A1-7662-4D0A-B39E-2218596CC81C}" srcOrd="0" destOrd="0" presId="urn:microsoft.com/office/officeart/2005/8/layout/hProcess6"/>
    <dgm:cxn modelId="{31498E67-CEA0-4571-B7AB-26A2113144F6}" type="presOf" srcId="{FBA29113-7A70-4E0E-B036-871C49B835F1}" destId="{8734DFB3-ADD8-4FD2-87D8-1981AA0ADD0B}" srcOrd="0" destOrd="0" presId="urn:microsoft.com/office/officeart/2005/8/layout/hProcess6"/>
    <dgm:cxn modelId="{11A0AF47-4BCA-470E-92BF-7B388FFB0DE8}" srcId="{50706FFE-8A00-485D-9FF7-8D310692C602}" destId="{3A9B5D84-CB00-4BC9-ADB2-5CF832F36763}" srcOrd="0" destOrd="0" parTransId="{BD57EC4A-052D-4824-8820-064BAC997A9B}" sibTransId="{98E878CF-4A49-4E76-BD23-AE7C5290BAFD}"/>
    <dgm:cxn modelId="{019AA969-1A2B-48C0-B7C9-005E817BC2CB}" type="presOf" srcId="{E4E9F0D0-FF23-4B59-9B97-973BCBE5DC65}" destId="{FB705FC1-639E-4064-8E9A-A79870DE5273}" srcOrd="1" destOrd="0" presId="urn:microsoft.com/office/officeart/2005/8/layout/hProcess6"/>
    <dgm:cxn modelId="{35AF286C-A401-4C08-B8A3-F38B03322BD8}" srcId="{5D952622-A79E-41E4-BBC2-6212DEFFA91C}" destId="{5248D9DA-6444-46F6-8D28-C8BB2253AAD1}" srcOrd="0" destOrd="0" parTransId="{A8533F77-F094-4EDB-BCC7-35E0D6A46B71}" sibTransId="{011B552E-515A-4C41-B810-0D2552861422}"/>
    <dgm:cxn modelId="{F36BB86E-E9BB-4DBF-9DFE-F8050046ED1F}" type="presOf" srcId="{3A9B5D84-CB00-4BC9-ADB2-5CF832F36763}" destId="{4BF699B1-BE15-42D1-9784-AA33CF29870E}" srcOrd="0" destOrd="0" presId="urn:microsoft.com/office/officeart/2005/8/layout/hProcess6"/>
    <dgm:cxn modelId="{BA539253-48E3-447C-8770-C31D10399C4A}" type="presOf" srcId="{50706FFE-8A00-485D-9FF7-8D310692C602}" destId="{78E9A4E4-18A9-4B73-8007-A63A71C71937}" srcOrd="0" destOrd="0" presId="urn:microsoft.com/office/officeart/2005/8/layout/hProcess6"/>
    <dgm:cxn modelId="{D2E26D7D-A939-4166-987B-3E9E5A080266}" type="presOf" srcId="{3A9B5D84-CB00-4BC9-ADB2-5CF832F36763}" destId="{F0925EF4-86E2-4748-BA70-94AAF55AB064}" srcOrd="1" destOrd="0" presId="urn:microsoft.com/office/officeart/2005/8/layout/hProcess6"/>
    <dgm:cxn modelId="{4D956F8D-5727-488A-93AF-F33602655A44}" srcId="{FBA29113-7A70-4E0E-B036-871C49B835F1}" destId="{A6406C01-7E83-4650-8EF5-394419DCB348}" srcOrd="0" destOrd="0" parTransId="{2586B3BB-DA8B-42DF-AC9A-77CE21607FD0}" sibTransId="{7C5B61F0-A4F6-4FCA-B552-36151F31051E}"/>
    <dgm:cxn modelId="{37A3A996-9723-4BDB-8959-9D9B7799BD9A}" srcId="{A6406C01-7E83-4650-8EF5-394419DCB348}" destId="{E4E9F0D0-FF23-4B59-9B97-973BCBE5DC65}" srcOrd="0" destOrd="0" parTransId="{E9237435-F938-45D4-8BF4-6D5D4DFF850F}" sibTransId="{D32B195A-7CAD-474B-B79C-BE4BB171E742}"/>
    <dgm:cxn modelId="{E33F4599-2AD6-4E19-BFB2-407698EA8E6F}" srcId="{FBA29113-7A70-4E0E-B036-871C49B835F1}" destId="{83AD0F98-6E2E-4D36-8CEC-8282498E4FB0}" srcOrd="3" destOrd="0" parTransId="{D2C50F96-4A75-4F74-953C-5BA5D933A72F}" sibTransId="{2BA1D394-57BE-4C3A-9AD7-8F3E60A21325}"/>
    <dgm:cxn modelId="{E23D729A-C2FC-40CD-8A08-F5EBB66CF80B}" type="presOf" srcId="{5248D9DA-6444-46F6-8D28-C8BB2253AAD1}" destId="{072FB640-0A28-40E8-9C0C-86BAF45C6EF0}" srcOrd="1" destOrd="0" presId="urn:microsoft.com/office/officeart/2005/8/layout/hProcess6"/>
    <dgm:cxn modelId="{A22BDB9A-90BB-4DA2-8850-00D4F1D3B898}" srcId="{FBA29113-7A70-4E0E-B036-871C49B835F1}" destId="{5D952622-A79E-41E4-BBC2-6212DEFFA91C}" srcOrd="1" destOrd="0" parTransId="{10627A68-BE4B-4A4A-9EC9-4CFEF1E4DF39}" sibTransId="{092BAEF3-D9F2-476B-9A0B-6F14CC814529}"/>
    <dgm:cxn modelId="{AE4FA1B2-1FFD-4999-BFB4-0E2A9E4BEBBB}" type="presOf" srcId="{5248D9DA-6444-46F6-8D28-C8BB2253AAD1}" destId="{00D2DC2C-7CA2-4A4B-B66D-3DDCAB7DC8E9}" srcOrd="0" destOrd="0" presId="urn:microsoft.com/office/officeart/2005/8/layout/hProcess6"/>
    <dgm:cxn modelId="{7599CECE-5293-4C57-A979-D096C99254C7}" srcId="{FBA29113-7A70-4E0E-B036-871C49B835F1}" destId="{50706FFE-8A00-485D-9FF7-8D310692C602}" srcOrd="2" destOrd="0" parTransId="{EF44BD91-19A4-424B-BA32-4A5492B6E40B}" sibTransId="{CD03DFF4-D962-46D6-AFFA-2A87FD08403E}"/>
    <dgm:cxn modelId="{8D56DDCE-DBD7-4DCB-BDD5-CB06A65D62E6}" type="presOf" srcId="{83AD0F98-6E2E-4D36-8CEC-8282498E4FB0}" destId="{2E80E4C6-E1D2-4675-B45D-9AFA334AE463}" srcOrd="0" destOrd="0" presId="urn:microsoft.com/office/officeart/2005/8/layout/hProcess6"/>
    <dgm:cxn modelId="{AFA06ED0-C7EF-4532-AEA0-24ECE43DFCE0}" srcId="{83AD0F98-6E2E-4D36-8CEC-8282498E4FB0}" destId="{1514BE44-EEB9-46FB-92B8-A590F1A99B66}" srcOrd="0" destOrd="0" parTransId="{987DE52E-FA31-43DC-AD6B-C5F42FFA4935}" sibTransId="{13D72920-5B5B-4D46-AE4A-6F02F98759C3}"/>
    <dgm:cxn modelId="{FF0D50D3-9477-4407-8F44-B60B9728DED7}" type="presParOf" srcId="{8734DFB3-ADD8-4FD2-87D8-1981AA0ADD0B}" destId="{5C04AEFB-7132-4B28-A7D3-862245070A8D}" srcOrd="0" destOrd="0" presId="urn:microsoft.com/office/officeart/2005/8/layout/hProcess6"/>
    <dgm:cxn modelId="{126CE751-65CF-4E60-902C-2D0B01478834}" type="presParOf" srcId="{5C04AEFB-7132-4B28-A7D3-862245070A8D}" destId="{358F74AC-FC7D-465B-BD12-B6CCC00F3D29}" srcOrd="0" destOrd="0" presId="urn:microsoft.com/office/officeart/2005/8/layout/hProcess6"/>
    <dgm:cxn modelId="{C6915109-771C-43AE-A4C7-A411D8E5978F}" type="presParOf" srcId="{5C04AEFB-7132-4B28-A7D3-862245070A8D}" destId="{610B5FFC-C0C9-444C-9F7A-14D1B54F604D}" srcOrd="1" destOrd="0" presId="urn:microsoft.com/office/officeart/2005/8/layout/hProcess6"/>
    <dgm:cxn modelId="{954FE73F-9595-47D0-9AB9-6EB7EDC39F8E}" type="presParOf" srcId="{5C04AEFB-7132-4B28-A7D3-862245070A8D}" destId="{FB705FC1-639E-4064-8E9A-A79870DE5273}" srcOrd="2" destOrd="0" presId="urn:microsoft.com/office/officeart/2005/8/layout/hProcess6"/>
    <dgm:cxn modelId="{362B7B1C-776A-481A-B10E-B2136C044DB5}" type="presParOf" srcId="{5C04AEFB-7132-4B28-A7D3-862245070A8D}" destId="{47DA5750-48DC-4E4F-815D-0B05DBC30DAB}" srcOrd="3" destOrd="0" presId="urn:microsoft.com/office/officeart/2005/8/layout/hProcess6"/>
    <dgm:cxn modelId="{AB361918-49A4-4458-A6B4-A38162139DB4}" type="presParOf" srcId="{8734DFB3-ADD8-4FD2-87D8-1981AA0ADD0B}" destId="{6319C676-A7DE-4777-9BB4-3B6D30ED3F5C}" srcOrd="1" destOrd="0" presId="urn:microsoft.com/office/officeart/2005/8/layout/hProcess6"/>
    <dgm:cxn modelId="{3E32ED31-FAFA-41FB-A502-0C9269827B55}" type="presParOf" srcId="{8734DFB3-ADD8-4FD2-87D8-1981AA0ADD0B}" destId="{CA708D38-D093-4C16-A955-CF2CAC7F0A99}" srcOrd="2" destOrd="0" presId="urn:microsoft.com/office/officeart/2005/8/layout/hProcess6"/>
    <dgm:cxn modelId="{38B5F8BF-C6A8-4D51-8681-B847070CD1C0}" type="presParOf" srcId="{CA708D38-D093-4C16-A955-CF2CAC7F0A99}" destId="{6F3066E9-E96F-489D-8A4B-6D55FBE389F2}" srcOrd="0" destOrd="0" presId="urn:microsoft.com/office/officeart/2005/8/layout/hProcess6"/>
    <dgm:cxn modelId="{B873A9F4-217E-473A-8D65-14527890AC34}" type="presParOf" srcId="{CA708D38-D093-4C16-A955-CF2CAC7F0A99}" destId="{00D2DC2C-7CA2-4A4B-B66D-3DDCAB7DC8E9}" srcOrd="1" destOrd="0" presId="urn:microsoft.com/office/officeart/2005/8/layout/hProcess6"/>
    <dgm:cxn modelId="{F573A08D-1388-4362-9D10-155655876363}" type="presParOf" srcId="{CA708D38-D093-4C16-A955-CF2CAC7F0A99}" destId="{072FB640-0A28-40E8-9C0C-86BAF45C6EF0}" srcOrd="2" destOrd="0" presId="urn:microsoft.com/office/officeart/2005/8/layout/hProcess6"/>
    <dgm:cxn modelId="{7ADF5CCF-F26A-45B5-9692-98B07AFD46A1}" type="presParOf" srcId="{CA708D38-D093-4C16-A955-CF2CAC7F0A99}" destId="{EE8733A1-7662-4D0A-B39E-2218596CC81C}" srcOrd="3" destOrd="0" presId="urn:microsoft.com/office/officeart/2005/8/layout/hProcess6"/>
    <dgm:cxn modelId="{985C18C8-95A3-4479-821C-610A2BAFFFF3}" type="presParOf" srcId="{8734DFB3-ADD8-4FD2-87D8-1981AA0ADD0B}" destId="{E0D7C734-E391-436F-996C-E60442F50A17}" srcOrd="3" destOrd="0" presId="urn:microsoft.com/office/officeart/2005/8/layout/hProcess6"/>
    <dgm:cxn modelId="{951CD7FA-A9B4-463F-BD0D-452C521FF523}" type="presParOf" srcId="{8734DFB3-ADD8-4FD2-87D8-1981AA0ADD0B}" destId="{E8F3A685-8F9F-4BAC-8C8B-A1DE5AA41F3A}" srcOrd="4" destOrd="0" presId="urn:microsoft.com/office/officeart/2005/8/layout/hProcess6"/>
    <dgm:cxn modelId="{E08D8862-B273-4AA6-9A90-754366CE4945}" type="presParOf" srcId="{E8F3A685-8F9F-4BAC-8C8B-A1DE5AA41F3A}" destId="{84BFA617-6CAF-4DA9-A086-82BCA61093BE}" srcOrd="0" destOrd="0" presId="urn:microsoft.com/office/officeart/2005/8/layout/hProcess6"/>
    <dgm:cxn modelId="{69392B4C-2A7B-41A4-A48C-35E312A6434A}" type="presParOf" srcId="{E8F3A685-8F9F-4BAC-8C8B-A1DE5AA41F3A}" destId="{4BF699B1-BE15-42D1-9784-AA33CF29870E}" srcOrd="1" destOrd="0" presId="urn:microsoft.com/office/officeart/2005/8/layout/hProcess6"/>
    <dgm:cxn modelId="{29F5DEAB-A9C8-47F8-A089-1585C323795A}" type="presParOf" srcId="{E8F3A685-8F9F-4BAC-8C8B-A1DE5AA41F3A}" destId="{F0925EF4-86E2-4748-BA70-94AAF55AB064}" srcOrd="2" destOrd="0" presId="urn:microsoft.com/office/officeart/2005/8/layout/hProcess6"/>
    <dgm:cxn modelId="{E9A57A1B-DDAF-4905-B46C-246DB5E9FB2A}" type="presParOf" srcId="{E8F3A685-8F9F-4BAC-8C8B-A1DE5AA41F3A}" destId="{78E9A4E4-18A9-4B73-8007-A63A71C71937}" srcOrd="3" destOrd="0" presId="urn:microsoft.com/office/officeart/2005/8/layout/hProcess6"/>
    <dgm:cxn modelId="{AF545540-2E05-4105-AFE3-9AED2C8F9427}" type="presParOf" srcId="{8734DFB3-ADD8-4FD2-87D8-1981AA0ADD0B}" destId="{50462C91-2BF3-413A-AC56-CE805EF6C67F}" srcOrd="5" destOrd="0" presId="urn:microsoft.com/office/officeart/2005/8/layout/hProcess6"/>
    <dgm:cxn modelId="{308E88EA-04AC-4747-A2FE-47392A6A5A3C}" type="presParOf" srcId="{8734DFB3-ADD8-4FD2-87D8-1981AA0ADD0B}" destId="{D95C12E7-8F50-4F0E-9D4E-294D4C019C37}" srcOrd="6" destOrd="0" presId="urn:microsoft.com/office/officeart/2005/8/layout/hProcess6"/>
    <dgm:cxn modelId="{F1911980-161D-4544-B7CD-C91B7959FF0A}" type="presParOf" srcId="{D95C12E7-8F50-4F0E-9D4E-294D4C019C37}" destId="{002A30D2-8F4B-4D58-A013-C4B63B978052}" srcOrd="0" destOrd="0" presId="urn:microsoft.com/office/officeart/2005/8/layout/hProcess6"/>
    <dgm:cxn modelId="{A58A8A8D-8C89-4972-9D01-D1F621E9ED87}" type="presParOf" srcId="{D95C12E7-8F50-4F0E-9D4E-294D4C019C37}" destId="{2BB327EF-3D28-4D48-8AAA-2228C7ADBE2B}" srcOrd="1" destOrd="0" presId="urn:microsoft.com/office/officeart/2005/8/layout/hProcess6"/>
    <dgm:cxn modelId="{85972969-6800-40D7-BF13-D4C85E3B949F}" type="presParOf" srcId="{D95C12E7-8F50-4F0E-9D4E-294D4C019C37}" destId="{70E6A276-4FD9-483F-8FC8-55CD15935F1F}" srcOrd="2" destOrd="0" presId="urn:microsoft.com/office/officeart/2005/8/layout/hProcess6"/>
    <dgm:cxn modelId="{9DD917C3-4860-4F83-A6E9-EA616A4453ED}" type="presParOf" srcId="{D95C12E7-8F50-4F0E-9D4E-294D4C019C37}" destId="{2E80E4C6-E1D2-4675-B45D-9AFA334AE463}" srcOrd="3" destOrd="0" presId="urn:microsoft.com/office/officeart/2005/8/layout/hProcess6"/>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BA29113-7A70-4E0E-B036-871C49B835F1}" type="doc">
      <dgm:prSet loTypeId="urn:microsoft.com/office/officeart/2005/8/layout/hProcess6" loCatId="process" qsTypeId="urn:microsoft.com/office/officeart/2005/8/quickstyle/simple1" qsCatId="simple" csTypeId="urn:microsoft.com/office/officeart/2005/8/colors/accent1_1" csCatId="accent1" phldr="1"/>
      <dgm:spPr/>
      <dgm:t>
        <a:bodyPr/>
        <a:lstStyle/>
        <a:p>
          <a:endParaRPr lang="en-US"/>
        </a:p>
      </dgm:t>
    </dgm:pt>
    <dgm:pt modelId="{A6406C01-7E83-4650-8EF5-394419DCB348}">
      <dgm:prSet phldrT="[Text]"/>
      <dgm:spPr/>
      <dgm:t>
        <a:bodyPr/>
        <a:lstStyle/>
        <a:p>
          <a:r>
            <a:rPr lang="en-US" dirty="0"/>
            <a:t>01 </a:t>
          </a:r>
        </a:p>
      </dgm:t>
      <dgm:extLst>
        <a:ext uri="{E40237B7-FDA0-4F09-8148-C483321AD2D9}">
          <dgm14:cNvPr xmlns:dgm14="http://schemas.microsoft.com/office/drawing/2010/diagram" id="0" name="" title="Step 1 title"/>
        </a:ext>
      </dgm:extLst>
    </dgm:pt>
    <dgm:pt modelId="{2586B3BB-DA8B-42DF-AC9A-77CE21607FD0}" type="parTrans" cxnId="{4D956F8D-5727-488A-93AF-F33602655A44}">
      <dgm:prSet/>
      <dgm:spPr/>
      <dgm:t>
        <a:bodyPr/>
        <a:lstStyle/>
        <a:p>
          <a:endParaRPr lang="en-US"/>
        </a:p>
      </dgm:t>
    </dgm:pt>
    <dgm:pt modelId="{7C5B61F0-A4F6-4FCA-B552-36151F31051E}" type="sibTrans" cxnId="{4D956F8D-5727-488A-93AF-F33602655A44}">
      <dgm:prSet/>
      <dgm:spPr/>
      <dgm:t>
        <a:bodyPr/>
        <a:lstStyle/>
        <a:p>
          <a:endParaRPr lang="en-US"/>
        </a:p>
      </dgm:t>
    </dgm:pt>
    <dgm:pt modelId="{E4E9F0D0-FF23-4B59-9B97-973BCBE5DC65}">
      <dgm:prSet phldrT="[Text]"/>
      <dgm:spPr/>
      <dgm:t>
        <a:bodyPr/>
        <a:lstStyle/>
        <a:p>
          <a:r>
            <a:rPr lang="en-US" dirty="0"/>
            <a:t>Feature Engineering </a:t>
          </a:r>
        </a:p>
      </dgm:t>
      <dgm:extLst>
        <a:ext uri="{E40237B7-FDA0-4F09-8148-C483321AD2D9}">
          <dgm14:cNvPr xmlns:dgm14="http://schemas.microsoft.com/office/drawing/2010/diagram" id="0" name="" title="Step 1 - task description"/>
        </a:ext>
      </dgm:extLst>
    </dgm:pt>
    <dgm:pt modelId="{E9237435-F938-45D4-8BF4-6D5D4DFF850F}" type="parTrans" cxnId="{37A3A996-9723-4BDB-8959-9D9B7799BD9A}">
      <dgm:prSet/>
      <dgm:spPr/>
      <dgm:t>
        <a:bodyPr/>
        <a:lstStyle/>
        <a:p>
          <a:endParaRPr lang="en-US"/>
        </a:p>
      </dgm:t>
    </dgm:pt>
    <dgm:pt modelId="{D32B195A-7CAD-474B-B79C-BE4BB171E742}" type="sibTrans" cxnId="{37A3A996-9723-4BDB-8959-9D9B7799BD9A}">
      <dgm:prSet/>
      <dgm:spPr/>
      <dgm:t>
        <a:bodyPr/>
        <a:lstStyle/>
        <a:p>
          <a:endParaRPr lang="en-US"/>
        </a:p>
      </dgm:t>
    </dgm:pt>
    <dgm:pt modelId="{5D952622-A79E-41E4-BBC2-6212DEFFA91C}">
      <dgm:prSet phldrT="[Text]"/>
      <dgm:spPr/>
      <dgm:t>
        <a:bodyPr/>
        <a:lstStyle/>
        <a:p>
          <a:r>
            <a:rPr lang="en-US" dirty="0"/>
            <a:t>02</a:t>
          </a:r>
        </a:p>
      </dgm:t>
      <dgm:extLst>
        <a:ext uri="{E40237B7-FDA0-4F09-8148-C483321AD2D9}">
          <dgm14:cNvPr xmlns:dgm14="http://schemas.microsoft.com/office/drawing/2010/diagram" id="0" name="" title="Step 2 title"/>
        </a:ext>
      </dgm:extLst>
    </dgm:pt>
    <dgm:pt modelId="{10627A68-BE4B-4A4A-9EC9-4CFEF1E4DF39}" type="parTrans" cxnId="{A22BDB9A-90BB-4DA2-8850-00D4F1D3B898}">
      <dgm:prSet/>
      <dgm:spPr/>
      <dgm:t>
        <a:bodyPr/>
        <a:lstStyle/>
        <a:p>
          <a:endParaRPr lang="en-US"/>
        </a:p>
      </dgm:t>
    </dgm:pt>
    <dgm:pt modelId="{092BAEF3-D9F2-476B-9A0B-6F14CC814529}" type="sibTrans" cxnId="{A22BDB9A-90BB-4DA2-8850-00D4F1D3B898}">
      <dgm:prSet/>
      <dgm:spPr/>
      <dgm:t>
        <a:bodyPr/>
        <a:lstStyle/>
        <a:p>
          <a:endParaRPr lang="en-US"/>
        </a:p>
      </dgm:t>
    </dgm:pt>
    <dgm:pt modelId="{5248D9DA-6444-46F6-8D28-C8BB2253AAD1}">
      <dgm:prSet phldrT="[Text]"/>
      <dgm:spPr/>
      <dgm:t>
        <a:bodyPr/>
        <a:lstStyle/>
        <a:p>
          <a:r>
            <a:rPr lang="en-US" b="0" dirty="0"/>
            <a:t>Adding Volume Feature</a:t>
          </a:r>
        </a:p>
      </dgm:t>
      <dgm:extLst>
        <a:ext uri="{E40237B7-FDA0-4F09-8148-C483321AD2D9}">
          <dgm14:cNvPr xmlns:dgm14="http://schemas.microsoft.com/office/drawing/2010/diagram" id="0" name="" title="Step 2 - task description"/>
        </a:ext>
      </dgm:extLst>
    </dgm:pt>
    <dgm:pt modelId="{A8533F77-F094-4EDB-BCC7-35E0D6A46B71}" type="parTrans" cxnId="{35AF286C-A401-4C08-B8A3-F38B03322BD8}">
      <dgm:prSet/>
      <dgm:spPr/>
      <dgm:t>
        <a:bodyPr/>
        <a:lstStyle/>
        <a:p>
          <a:endParaRPr lang="en-US"/>
        </a:p>
      </dgm:t>
    </dgm:pt>
    <dgm:pt modelId="{011B552E-515A-4C41-B810-0D2552861422}" type="sibTrans" cxnId="{35AF286C-A401-4C08-B8A3-F38B03322BD8}">
      <dgm:prSet/>
      <dgm:spPr/>
      <dgm:t>
        <a:bodyPr/>
        <a:lstStyle/>
        <a:p>
          <a:endParaRPr lang="en-US"/>
        </a:p>
      </dgm:t>
    </dgm:pt>
    <dgm:pt modelId="{50706FFE-8A00-485D-9FF7-8D310692C602}">
      <dgm:prSet phldrT="[Text]"/>
      <dgm:spPr/>
      <dgm:t>
        <a:bodyPr/>
        <a:lstStyle/>
        <a:p>
          <a:r>
            <a:rPr lang="en-US" dirty="0"/>
            <a:t>03 </a:t>
          </a:r>
        </a:p>
      </dgm:t>
      <dgm:extLst>
        <a:ext uri="{E40237B7-FDA0-4F09-8148-C483321AD2D9}">
          <dgm14:cNvPr xmlns:dgm14="http://schemas.microsoft.com/office/drawing/2010/diagram" id="0" name="" title="Step 3 title"/>
        </a:ext>
      </dgm:extLst>
    </dgm:pt>
    <dgm:pt modelId="{EF44BD91-19A4-424B-BA32-4A5492B6E40B}" type="parTrans" cxnId="{7599CECE-5293-4C57-A979-D096C99254C7}">
      <dgm:prSet/>
      <dgm:spPr/>
      <dgm:t>
        <a:bodyPr/>
        <a:lstStyle/>
        <a:p>
          <a:endParaRPr lang="en-US"/>
        </a:p>
      </dgm:t>
    </dgm:pt>
    <dgm:pt modelId="{CD03DFF4-D962-46D6-AFFA-2A87FD08403E}" type="sibTrans" cxnId="{7599CECE-5293-4C57-A979-D096C99254C7}">
      <dgm:prSet/>
      <dgm:spPr/>
      <dgm:t>
        <a:bodyPr/>
        <a:lstStyle/>
        <a:p>
          <a:endParaRPr lang="en-US"/>
        </a:p>
      </dgm:t>
    </dgm:pt>
    <dgm:pt modelId="{3A9B5D84-CB00-4BC9-ADB2-5CF832F36763}">
      <dgm:prSet phldrT="[Text]"/>
      <dgm:spPr/>
      <dgm:t>
        <a:bodyPr/>
        <a:lstStyle/>
        <a:p>
          <a:r>
            <a:rPr lang="en-US" b="0" dirty="0"/>
            <a:t>Dropping Columns</a:t>
          </a:r>
        </a:p>
      </dgm:t>
      <dgm:extLst>
        <a:ext uri="{E40237B7-FDA0-4F09-8148-C483321AD2D9}">
          <dgm14:cNvPr xmlns:dgm14="http://schemas.microsoft.com/office/drawing/2010/diagram" id="0" name="" title="Step 3 - task description"/>
        </a:ext>
      </dgm:extLst>
    </dgm:pt>
    <dgm:pt modelId="{BD57EC4A-052D-4824-8820-064BAC997A9B}" type="parTrans" cxnId="{11A0AF47-4BCA-470E-92BF-7B388FFB0DE8}">
      <dgm:prSet/>
      <dgm:spPr/>
      <dgm:t>
        <a:bodyPr/>
        <a:lstStyle/>
        <a:p>
          <a:endParaRPr lang="en-US"/>
        </a:p>
      </dgm:t>
    </dgm:pt>
    <dgm:pt modelId="{98E878CF-4A49-4E76-BD23-AE7C5290BAFD}" type="sibTrans" cxnId="{11A0AF47-4BCA-470E-92BF-7B388FFB0DE8}">
      <dgm:prSet/>
      <dgm:spPr/>
      <dgm:t>
        <a:bodyPr/>
        <a:lstStyle/>
        <a:p>
          <a:endParaRPr lang="en-US"/>
        </a:p>
      </dgm:t>
    </dgm:pt>
    <dgm:pt modelId="{83AD0F98-6E2E-4D36-8CEC-8282498E4FB0}">
      <dgm:prSet phldrT="[Text]"/>
      <dgm:spPr/>
      <dgm:t>
        <a:bodyPr/>
        <a:lstStyle/>
        <a:p>
          <a:r>
            <a:rPr lang="en-US" dirty="0"/>
            <a:t> 04</a:t>
          </a:r>
        </a:p>
      </dgm:t>
      <dgm:extLst>
        <a:ext uri="{E40237B7-FDA0-4F09-8148-C483321AD2D9}">
          <dgm14:cNvPr xmlns:dgm14="http://schemas.microsoft.com/office/drawing/2010/diagram" id="0" name="" title="Step 2 title"/>
        </a:ext>
      </dgm:extLst>
    </dgm:pt>
    <dgm:pt modelId="{D2C50F96-4A75-4F74-953C-5BA5D933A72F}" type="parTrans" cxnId="{E33F4599-2AD6-4E19-BFB2-407698EA8E6F}">
      <dgm:prSet/>
      <dgm:spPr/>
      <dgm:t>
        <a:bodyPr/>
        <a:lstStyle/>
        <a:p>
          <a:endParaRPr lang="en-US"/>
        </a:p>
      </dgm:t>
    </dgm:pt>
    <dgm:pt modelId="{2BA1D394-57BE-4C3A-9AD7-8F3E60A21325}" type="sibTrans" cxnId="{E33F4599-2AD6-4E19-BFB2-407698EA8E6F}">
      <dgm:prSet/>
      <dgm:spPr/>
      <dgm:t>
        <a:bodyPr/>
        <a:lstStyle/>
        <a:p>
          <a:endParaRPr lang="en-US"/>
        </a:p>
      </dgm:t>
    </dgm:pt>
    <dgm:pt modelId="{1514BE44-EEB9-46FB-92B8-A590F1A99B66}">
      <dgm:prSet phldrT="[Text]"/>
      <dgm:spPr/>
      <dgm:t>
        <a:bodyPr/>
        <a:lstStyle/>
        <a:p>
          <a:r>
            <a:rPr lang="en-US" b="0" dirty="0"/>
            <a:t>Ordinal Encoding</a:t>
          </a:r>
        </a:p>
      </dgm:t>
      <dgm:extLst>
        <a:ext uri="{E40237B7-FDA0-4F09-8148-C483321AD2D9}">
          <dgm14:cNvPr xmlns:dgm14="http://schemas.microsoft.com/office/drawing/2010/diagram" id="0" name="" title="Step 2 - task description"/>
        </a:ext>
      </dgm:extLst>
    </dgm:pt>
    <dgm:pt modelId="{987DE52E-FA31-43DC-AD6B-C5F42FFA4935}" type="parTrans" cxnId="{AFA06ED0-C7EF-4532-AEA0-24ECE43DFCE0}">
      <dgm:prSet/>
      <dgm:spPr/>
      <dgm:t>
        <a:bodyPr/>
        <a:lstStyle/>
        <a:p>
          <a:endParaRPr lang="en-US"/>
        </a:p>
      </dgm:t>
    </dgm:pt>
    <dgm:pt modelId="{13D72920-5B5B-4D46-AE4A-6F02F98759C3}" type="sibTrans" cxnId="{AFA06ED0-C7EF-4532-AEA0-24ECE43DFCE0}">
      <dgm:prSet/>
      <dgm:spPr/>
      <dgm:t>
        <a:bodyPr/>
        <a:lstStyle/>
        <a:p>
          <a:endParaRPr lang="en-US"/>
        </a:p>
      </dgm:t>
    </dgm:pt>
    <dgm:pt modelId="{8734DFB3-ADD8-4FD2-87D8-1981AA0ADD0B}" type="pres">
      <dgm:prSet presAssocID="{FBA29113-7A70-4E0E-B036-871C49B835F1}" presName="theList" presStyleCnt="0">
        <dgm:presLayoutVars>
          <dgm:dir/>
          <dgm:animLvl val="lvl"/>
          <dgm:resizeHandles val="exact"/>
        </dgm:presLayoutVars>
      </dgm:prSet>
      <dgm:spPr/>
    </dgm:pt>
    <dgm:pt modelId="{5C04AEFB-7132-4B28-A7D3-862245070A8D}" type="pres">
      <dgm:prSet presAssocID="{A6406C01-7E83-4650-8EF5-394419DCB348}" presName="compNode" presStyleCnt="0"/>
      <dgm:spPr/>
    </dgm:pt>
    <dgm:pt modelId="{358F74AC-FC7D-465B-BD12-B6CCC00F3D29}" type="pres">
      <dgm:prSet presAssocID="{A6406C01-7E83-4650-8EF5-394419DCB348}" presName="noGeometry" presStyleCnt="0"/>
      <dgm:spPr/>
    </dgm:pt>
    <dgm:pt modelId="{610B5FFC-C0C9-444C-9F7A-14D1B54F604D}" type="pres">
      <dgm:prSet presAssocID="{A6406C01-7E83-4650-8EF5-394419DCB348}" presName="childTextVisible" presStyleLbl="bgAccFollowNode1" presStyleIdx="0" presStyleCnt="4" custScaleX="99966" custLinFactNeighborX="303" custLinFactNeighborY="-65447">
        <dgm:presLayoutVars>
          <dgm:bulletEnabled val="1"/>
        </dgm:presLayoutVars>
      </dgm:prSet>
      <dgm:spPr/>
    </dgm:pt>
    <dgm:pt modelId="{FB705FC1-639E-4064-8E9A-A79870DE5273}" type="pres">
      <dgm:prSet presAssocID="{A6406C01-7E83-4650-8EF5-394419DCB348}" presName="childTextHidden" presStyleLbl="bgAccFollowNode1" presStyleIdx="0" presStyleCnt="4"/>
      <dgm:spPr/>
    </dgm:pt>
    <dgm:pt modelId="{47DA5750-48DC-4E4F-815D-0B05DBC30DAB}" type="pres">
      <dgm:prSet presAssocID="{A6406C01-7E83-4650-8EF5-394419DCB348}" presName="parentText" presStyleLbl="node1" presStyleIdx="0" presStyleCnt="4" custScaleX="99966" custLinFactY="-14418" custLinFactNeighborX="605" custLinFactNeighborY="-100000">
        <dgm:presLayoutVars>
          <dgm:chMax val="1"/>
          <dgm:bulletEnabled val="1"/>
        </dgm:presLayoutVars>
      </dgm:prSet>
      <dgm:spPr/>
    </dgm:pt>
    <dgm:pt modelId="{6319C676-A7DE-4777-9BB4-3B6D30ED3F5C}" type="pres">
      <dgm:prSet presAssocID="{A6406C01-7E83-4650-8EF5-394419DCB348}" presName="aSpace" presStyleCnt="0"/>
      <dgm:spPr/>
    </dgm:pt>
    <dgm:pt modelId="{CA708D38-D093-4C16-A955-CF2CAC7F0A99}" type="pres">
      <dgm:prSet presAssocID="{5D952622-A79E-41E4-BBC2-6212DEFFA91C}" presName="compNode" presStyleCnt="0"/>
      <dgm:spPr/>
    </dgm:pt>
    <dgm:pt modelId="{6F3066E9-E96F-489D-8A4B-6D55FBE389F2}" type="pres">
      <dgm:prSet presAssocID="{5D952622-A79E-41E4-BBC2-6212DEFFA91C}" presName="noGeometry" presStyleCnt="0"/>
      <dgm:spPr/>
    </dgm:pt>
    <dgm:pt modelId="{00D2DC2C-7CA2-4A4B-B66D-3DDCAB7DC8E9}" type="pres">
      <dgm:prSet presAssocID="{5D952622-A79E-41E4-BBC2-6212DEFFA91C}" presName="childTextVisible" presStyleLbl="bgAccFollowNode1" presStyleIdx="1" presStyleCnt="4" custLinFactNeighborX="492" custLinFactNeighborY="-65925">
        <dgm:presLayoutVars>
          <dgm:bulletEnabled val="1"/>
        </dgm:presLayoutVars>
      </dgm:prSet>
      <dgm:spPr/>
    </dgm:pt>
    <dgm:pt modelId="{072FB640-0A28-40E8-9C0C-86BAF45C6EF0}" type="pres">
      <dgm:prSet presAssocID="{5D952622-A79E-41E4-BBC2-6212DEFFA91C}" presName="childTextHidden" presStyleLbl="bgAccFollowNode1" presStyleIdx="1" presStyleCnt="4"/>
      <dgm:spPr/>
    </dgm:pt>
    <dgm:pt modelId="{EE8733A1-7662-4D0A-B39E-2218596CC81C}" type="pres">
      <dgm:prSet presAssocID="{5D952622-A79E-41E4-BBC2-6212DEFFA91C}" presName="parentText" presStyleLbl="node1" presStyleIdx="1" presStyleCnt="4" custLinFactY="-20165" custLinFactNeighborX="984" custLinFactNeighborY="-100000">
        <dgm:presLayoutVars>
          <dgm:chMax val="1"/>
          <dgm:bulletEnabled val="1"/>
        </dgm:presLayoutVars>
      </dgm:prSet>
      <dgm:spPr/>
    </dgm:pt>
    <dgm:pt modelId="{E0D7C734-E391-436F-996C-E60442F50A17}" type="pres">
      <dgm:prSet presAssocID="{5D952622-A79E-41E4-BBC2-6212DEFFA91C}" presName="aSpace" presStyleCnt="0"/>
      <dgm:spPr/>
    </dgm:pt>
    <dgm:pt modelId="{E8F3A685-8F9F-4BAC-8C8B-A1DE5AA41F3A}" type="pres">
      <dgm:prSet presAssocID="{50706FFE-8A00-485D-9FF7-8D310692C602}" presName="compNode" presStyleCnt="0"/>
      <dgm:spPr/>
    </dgm:pt>
    <dgm:pt modelId="{84BFA617-6CAF-4DA9-A086-82BCA61093BE}" type="pres">
      <dgm:prSet presAssocID="{50706FFE-8A00-485D-9FF7-8D310692C602}" presName="noGeometry" presStyleCnt="0"/>
      <dgm:spPr/>
    </dgm:pt>
    <dgm:pt modelId="{4BF699B1-BE15-42D1-9784-AA33CF29870E}" type="pres">
      <dgm:prSet presAssocID="{50706FFE-8A00-485D-9FF7-8D310692C602}" presName="childTextVisible" presStyleLbl="bgAccFollowNode1" presStyleIdx="2" presStyleCnt="4" custLinFactNeighborX="681" custLinFactNeighborY="-68265">
        <dgm:presLayoutVars>
          <dgm:bulletEnabled val="1"/>
        </dgm:presLayoutVars>
      </dgm:prSet>
      <dgm:spPr/>
    </dgm:pt>
    <dgm:pt modelId="{F0925EF4-86E2-4748-BA70-94AAF55AB064}" type="pres">
      <dgm:prSet presAssocID="{50706FFE-8A00-485D-9FF7-8D310692C602}" presName="childTextHidden" presStyleLbl="bgAccFollowNode1" presStyleIdx="2" presStyleCnt="4"/>
      <dgm:spPr/>
    </dgm:pt>
    <dgm:pt modelId="{78E9A4E4-18A9-4B73-8007-A63A71C71937}" type="pres">
      <dgm:prSet presAssocID="{50706FFE-8A00-485D-9FF7-8D310692C602}" presName="parentText" presStyleLbl="node1" presStyleIdx="2" presStyleCnt="4" custLinFactY="-19344" custLinFactNeighborX="1363" custLinFactNeighborY="-100000">
        <dgm:presLayoutVars>
          <dgm:chMax val="1"/>
          <dgm:bulletEnabled val="1"/>
        </dgm:presLayoutVars>
      </dgm:prSet>
      <dgm:spPr/>
    </dgm:pt>
    <dgm:pt modelId="{50462C91-2BF3-413A-AC56-CE805EF6C67F}" type="pres">
      <dgm:prSet presAssocID="{50706FFE-8A00-485D-9FF7-8D310692C602}" presName="aSpace" presStyleCnt="0"/>
      <dgm:spPr/>
    </dgm:pt>
    <dgm:pt modelId="{D95C12E7-8F50-4F0E-9D4E-294D4C019C37}" type="pres">
      <dgm:prSet presAssocID="{83AD0F98-6E2E-4D36-8CEC-8282498E4FB0}" presName="compNode" presStyleCnt="0"/>
      <dgm:spPr/>
    </dgm:pt>
    <dgm:pt modelId="{002A30D2-8F4B-4D58-A013-C4B63B978052}" type="pres">
      <dgm:prSet presAssocID="{83AD0F98-6E2E-4D36-8CEC-8282498E4FB0}" presName="noGeometry" presStyleCnt="0"/>
      <dgm:spPr/>
    </dgm:pt>
    <dgm:pt modelId="{2BB327EF-3D28-4D48-8AAA-2228C7ADBE2B}" type="pres">
      <dgm:prSet presAssocID="{83AD0F98-6E2E-4D36-8CEC-8282498E4FB0}" presName="childTextVisible" presStyleLbl="bgAccFollowNode1" presStyleIdx="3" presStyleCnt="4" custLinFactNeighborX="492" custLinFactNeighborY="-65925">
        <dgm:presLayoutVars>
          <dgm:bulletEnabled val="1"/>
        </dgm:presLayoutVars>
      </dgm:prSet>
      <dgm:spPr/>
    </dgm:pt>
    <dgm:pt modelId="{70E6A276-4FD9-483F-8FC8-55CD15935F1F}" type="pres">
      <dgm:prSet presAssocID="{83AD0F98-6E2E-4D36-8CEC-8282498E4FB0}" presName="childTextHidden" presStyleLbl="bgAccFollowNode1" presStyleIdx="3" presStyleCnt="4"/>
      <dgm:spPr/>
    </dgm:pt>
    <dgm:pt modelId="{2E80E4C6-E1D2-4675-B45D-9AFA334AE463}" type="pres">
      <dgm:prSet presAssocID="{83AD0F98-6E2E-4D36-8CEC-8282498E4FB0}" presName="parentText" presStyleLbl="node1" presStyleIdx="3" presStyleCnt="4" custLinFactY="-20165" custLinFactNeighborX="984" custLinFactNeighborY="-100000">
        <dgm:presLayoutVars>
          <dgm:chMax val="1"/>
          <dgm:bulletEnabled val="1"/>
        </dgm:presLayoutVars>
      </dgm:prSet>
      <dgm:spPr/>
    </dgm:pt>
  </dgm:ptLst>
  <dgm:cxnLst>
    <dgm:cxn modelId="{63C0E502-D67D-4A68-908E-01633CF56651}" type="presOf" srcId="{1514BE44-EEB9-46FB-92B8-A590F1A99B66}" destId="{2BB327EF-3D28-4D48-8AAA-2228C7ADBE2B}" srcOrd="0" destOrd="0" presId="urn:microsoft.com/office/officeart/2005/8/layout/hProcess6"/>
    <dgm:cxn modelId="{99E34304-5770-4691-A3EE-6A7C8B9ACD53}" type="presOf" srcId="{E4E9F0D0-FF23-4B59-9B97-973BCBE5DC65}" destId="{610B5FFC-C0C9-444C-9F7A-14D1B54F604D}" srcOrd="0" destOrd="0" presId="urn:microsoft.com/office/officeart/2005/8/layout/hProcess6"/>
    <dgm:cxn modelId="{81ACEA16-295B-4802-A889-1DC375F525AB}" type="presOf" srcId="{A6406C01-7E83-4650-8EF5-394419DCB348}" destId="{47DA5750-48DC-4E4F-815D-0B05DBC30DAB}" srcOrd="0" destOrd="0" presId="urn:microsoft.com/office/officeart/2005/8/layout/hProcess6"/>
    <dgm:cxn modelId="{C78D8538-C894-4153-91E3-A6973775F415}" type="presOf" srcId="{1514BE44-EEB9-46FB-92B8-A590F1A99B66}" destId="{70E6A276-4FD9-483F-8FC8-55CD15935F1F}" srcOrd="1" destOrd="0" presId="urn:microsoft.com/office/officeart/2005/8/layout/hProcess6"/>
    <dgm:cxn modelId="{130B0544-2388-4104-A721-8D29E7C77420}" type="presOf" srcId="{5D952622-A79E-41E4-BBC2-6212DEFFA91C}" destId="{EE8733A1-7662-4D0A-B39E-2218596CC81C}" srcOrd="0" destOrd="0" presId="urn:microsoft.com/office/officeart/2005/8/layout/hProcess6"/>
    <dgm:cxn modelId="{31498E67-CEA0-4571-B7AB-26A2113144F6}" type="presOf" srcId="{FBA29113-7A70-4E0E-B036-871C49B835F1}" destId="{8734DFB3-ADD8-4FD2-87D8-1981AA0ADD0B}" srcOrd="0" destOrd="0" presId="urn:microsoft.com/office/officeart/2005/8/layout/hProcess6"/>
    <dgm:cxn modelId="{11A0AF47-4BCA-470E-92BF-7B388FFB0DE8}" srcId="{50706FFE-8A00-485D-9FF7-8D310692C602}" destId="{3A9B5D84-CB00-4BC9-ADB2-5CF832F36763}" srcOrd="0" destOrd="0" parTransId="{BD57EC4A-052D-4824-8820-064BAC997A9B}" sibTransId="{98E878CF-4A49-4E76-BD23-AE7C5290BAFD}"/>
    <dgm:cxn modelId="{019AA969-1A2B-48C0-B7C9-005E817BC2CB}" type="presOf" srcId="{E4E9F0D0-FF23-4B59-9B97-973BCBE5DC65}" destId="{FB705FC1-639E-4064-8E9A-A79870DE5273}" srcOrd="1" destOrd="0" presId="urn:microsoft.com/office/officeart/2005/8/layout/hProcess6"/>
    <dgm:cxn modelId="{35AF286C-A401-4C08-B8A3-F38B03322BD8}" srcId="{5D952622-A79E-41E4-BBC2-6212DEFFA91C}" destId="{5248D9DA-6444-46F6-8D28-C8BB2253AAD1}" srcOrd="0" destOrd="0" parTransId="{A8533F77-F094-4EDB-BCC7-35E0D6A46B71}" sibTransId="{011B552E-515A-4C41-B810-0D2552861422}"/>
    <dgm:cxn modelId="{F36BB86E-E9BB-4DBF-9DFE-F8050046ED1F}" type="presOf" srcId="{3A9B5D84-CB00-4BC9-ADB2-5CF832F36763}" destId="{4BF699B1-BE15-42D1-9784-AA33CF29870E}" srcOrd="0" destOrd="0" presId="urn:microsoft.com/office/officeart/2005/8/layout/hProcess6"/>
    <dgm:cxn modelId="{BA539253-48E3-447C-8770-C31D10399C4A}" type="presOf" srcId="{50706FFE-8A00-485D-9FF7-8D310692C602}" destId="{78E9A4E4-18A9-4B73-8007-A63A71C71937}" srcOrd="0" destOrd="0" presId="urn:microsoft.com/office/officeart/2005/8/layout/hProcess6"/>
    <dgm:cxn modelId="{D2E26D7D-A939-4166-987B-3E9E5A080266}" type="presOf" srcId="{3A9B5D84-CB00-4BC9-ADB2-5CF832F36763}" destId="{F0925EF4-86E2-4748-BA70-94AAF55AB064}" srcOrd="1" destOrd="0" presId="urn:microsoft.com/office/officeart/2005/8/layout/hProcess6"/>
    <dgm:cxn modelId="{4D956F8D-5727-488A-93AF-F33602655A44}" srcId="{FBA29113-7A70-4E0E-B036-871C49B835F1}" destId="{A6406C01-7E83-4650-8EF5-394419DCB348}" srcOrd="0" destOrd="0" parTransId="{2586B3BB-DA8B-42DF-AC9A-77CE21607FD0}" sibTransId="{7C5B61F0-A4F6-4FCA-B552-36151F31051E}"/>
    <dgm:cxn modelId="{37A3A996-9723-4BDB-8959-9D9B7799BD9A}" srcId="{A6406C01-7E83-4650-8EF5-394419DCB348}" destId="{E4E9F0D0-FF23-4B59-9B97-973BCBE5DC65}" srcOrd="0" destOrd="0" parTransId="{E9237435-F938-45D4-8BF4-6D5D4DFF850F}" sibTransId="{D32B195A-7CAD-474B-B79C-BE4BB171E742}"/>
    <dgm:cxn modelId="{E33F4599-2AD6-4E19-BFB2-407698EA8E6F}" srcId="{FBA29113-7A70-4E0E-B036-871C49B835F1}" destId="{83AD0F98-6E2E-4D36-8CEC-8282498E4FB0}" srcOrd="3" destOrd="0" parTransId="{D2C50F96-4A75-4F74-953C-5BA5D933A72F}" sibTransId="{2BA1D394-57BE-4C3A-9AD7-8F3E60A21325}"/>
    <dgm:cxn modelId="{E23D729A-C2FC-40CD-8A08-F5EBB66CF80B}" type="presOf" srcId="{5248D9DA-6444-46F6-8D28-C8BB2253AAD1}" destId="{072FB640-0A28-40E8-9C0C-86BAF45C6EF0}" srcOrd="1" destOrd="0" presId="urn:microsoft.com/office/officeart/2005/8/layout/hProcess6"/>
    <dgm:cxn modelId="{A22BDB9A-90BB-4DA2-8850-00D4F1D3B898}" srcId="{FBA29113-7A70-4E0E-B036-871C49B835F1}" destId="{5D952622-A79E-41E4-BBC2-6212DEFFA91C}" srcOrd="1" destOrd="0" parTransId="{10627A68-BE4B-4A4A-9EC9-4CFEF1E4DF39}" sibTransId="{092BAEF3-D9F2-476B-9A0B-6F14CC814529}"/>
    <dgm:cxn modelId="{AE4FA1B2-1FFD-4999-BFB4-0E2A9E4BEBBB}" type="presOf" srcId="{5248D9DA-6444-46F6-8D28-C8BB2253AAD1}" destId="{00D2DC2C-7CA2-4A4B-B66D-3DDCAB7DC8E9}" srcOrd="0" destOrd="0" presId="urn:microsoft.com/office/officeart/2005/8/layout/hProcess6"/>
    <dgm:cxn modelId="{7599CECE-5293-4C57-A979-D096C99254C7}" srcId="{FBA29113-7A70-4E0E-B036-871C49B835F1}" destId="{50706FFE-8A00-485D-9FF7-8D310692C602}" srcOrd="2" destOrd="0" parTransId="{EF44BD91-19A4-424B-BA32-4A5492B6E40B}" sibTransId="{CD03DFF4-D962-46D6-AFFA-2A87FD08403E}"/>
    <dgm:cxn modelId="{8D56DDCE-DBD7-4DCB-BDD5-CB06A65D62E6}" type="presOf" srcId="{83AD0F98-6E2E-4D36-8CEC-8282498E4FB0}" destId="{2E80E4C6-E1D2-4675-B45D-9AFA334AE463}" srcOrd="0" destOrd="0" presId="urn:microsoft.com/office/officeart/2005/8/layout/hProcess6"/>
    <dgm:cxn modelId="{AFA06ED0-C7EF-4532-AEA0-24ECE43DFCE0}" srcId="{83AD0F98-6E2E-4D36-8CEC-8282498E4FB0}" destId="{1514BE44-EEB9-46FB-92B8-A590F1A99B66}" srcOrd="0" destOrd="0" parTransId="{987DE52E-FA31-43DC-AD6B-C5F42FFA4935}" sibTransId="{13D72920-5B5B-4D46-AE4A-6F02F98759C3}"/>
    <dgm:cxn modelId="{FF0D50D3-9477-4407-8F44-B60B9728DED7}" type="presParOf" srcId="{8734DFB3-ADD8-4FD2-87D8-1981AA0ADD0B}" destId="{5C04AEFB-7132-4B28-A7D3-862245070A8D}" srcOrd="0" destOrd="0" presId="urn:microsoft.com/office/officeart/2005/8/layout/hProcess6"/>
    <dgm:cxn modelId="{126CE751-65CF-4E60-902C-2D0B01478834}" type="presParOf" srcId="{5C04AEFB-7132-4B28-A7D3-862245070A8D}" destId="{358F74AC-FC7D-465B-BD12-B6CCC00F3D29}" srcOrd="0" destOrd="0" presId="urn:microsoft.com/office/officeart/2005/8/layout/hProcess6"/>
    <dgm:cxn modelId="{C6915109-771C-43AE-A4C7-A411D8E5978F}" type="presParOf" srcId="{5C04AEFB-7132-4B28-A7D3-862245070A8D}" destId="{610B5FFC-C0C9-444C-9F7A-14D1B54F604D}" srcOrd="1" destOrd="0" presId="urn:microsoft.com/office/officeart/2005/8/layout/hProcess6"/>
    <dgm:cxn modelId="{954FE73F-9595-47D0-9AB9-6EB7EDC39F8E}" type="presParOf" srcId="{5C04AEFB-7132-4B28-A7D3-862245070A8D}" destId="{FB705FC1-639E-4064-8E9A-A79870DE5273}" srcOrd="2" destOrd="0" presId="urn:microsoft.com/office/officeart/2005/8/layout/hProcess6"/>
    <dgm:cxn modelId="{362B7B1C-776A-481A-B10E-B2136C044DB5}" type="presParOf" srcId="{5C04AEFB-7132-4B28-A7D3-862245070A8D}" destId="{47DA5750-48DC-4E4F-815D-0B05DBC30DAB}" srcOrd="3" destOrd="0" presId="urn:microsoft.com/office/officeart/2005/8/layout/hProcess6"/>
    <dgm:cxn modelId="{AB361918-49A4-4458-A6B4-A38162139DB4}" type="presParOf" srcId="{8734DFB3-ADD8-4FD2-87D8-1981AA0ADD0B}" destId="{6319C676-A7DE-4777-9BB4-3B6D30ED3F5C}" srcOrd="1" destOrd="0" presId="urn:microsoft.com/office/officeart/2005/8/layout/hProcess6"/>
    <dgm:cxn modelId="{3E32ED31-FAFA-41FB-A502-0C9269827B55}" type="presParOf" srcId="{8734DFB3-ADD8-4FD2-87D8-1981AA0ADD0B}" destId="{CA708D38-D093-4C16-A955-CF2CAC7F0A99}" srcOrd="2" destOrd="0" presId="urn:microsoft.com/office/officeart/2005/8/layout/hProcess6"/>
    <dgm:cxn modelId="{38B5F8BF-C6A8-4D51-8681-B847070CD1C0}" type="presParOf" srcId="{CA708D38-D093-4C16-A955-CF2CAC7F0A99}" destId="{6F3066E9-E96F-489D-8A4B-6D55FBE389F2}" srcOrd="0" destOrd="0" presId="urn:microsoft.com/office/officeart/2005/8/layout/hProcess6"/>
    <dgm:cxn modelId="{B873A9F4-217E-473A-8D65-14527890AC34}" type="presParOf" srcId="{CA708D38-D093-4C16-A955-CF2CAC7F0A99}" destId="{00D2DC2C-7CA2-4A4B-B66D-3DDCAB7DC8E9}" srcOrd="1" destOrd="0" presId="urn:microsoft.com/office/officeart/2005/8/layout/hProcess6"/>
    <dgm:cxn modelId="{F573A08D-1388-4362-9D10-155655876363}" type="presParOf" srcId="{CA708D38-D093-4C16-A955-CF2CAC7F0A99}" destId="{072FB640-0A28-40E8-9C0C-86BAF45C6EF0}" srcOrd="2" destOrd="0" presId="urn:microsoft.com/office/officeart/2005/8/layout/hProcess6"/>
    <dgm:cxn modelId="{7ADF5CCF-F26A-45B5-9692-98B07AFD46A1}" type="presParOf" srcId="{CA708D38-D093-4C16-A955-CF2CAC7F0A99}" destId="{EE8733A1-7662-4D0A-B39E-2218596CC81C}" srcOrd="3" destOrd="0" presId="urn:microsoft.com/office/officeart/2005/8/layout/hProcess6"/>
    <dgm:cxn modelId="{985C18C8-95A3-4479-821C-610A2BAFFFF3}" type="presParOf" srcId="{8734DFB3-ADD8-4FD2-87D8-1981AA0ADD0B}" destId="{E0D7C734-E391-436F-996C-E60442F50A17}" srcOrd="3" destOrd="0" presId="urn:microsoft.com/office/officeart/2005/8/layout/hProcess6"/>
    <dgm:cxn modelId="{951CD7FA-A9B4-463F-BD0D-452C521FF523}" type="presParOf" srcId="{8734DFB3-ADD8-4FD2-87D8-1981AA0ADD0B}" destId="{E8F3A685-8F9F-4BAC-8C8B-A1DE5AA41F3A}" srcOrd="4" destOrd="0" presId="urn:microsoft.com/office/officeart/2005/8/layout/hProcess6"/>
    <dgm:cxn modelId="{E08D8862-B273-4AA6-9A90-754366CE4945}" type="presParOf" srcId="{E8F3A685-8F9F-4BAC-8C8B-A1DE5AA41F3A}" destId="{84BFA617-6CAF-4DA9-A086-82BCA61093BE}" srcOrd="0" destOrd="0" presId="urn:microsoft.com/office/officeart/2005/8/layout/hProcess6"/>
    <dgm:cxn modelId="{69392B4C-2A7B-41A4-A48C-35E312A6434A}" type="presParOf" srcId="{E8F3A685-8F9F-4BAC-8C8B-A1DE5AA41F3A}" destId="{4BF699B1-BE15-42D1-9784-AA33CF29870E}" srcOrd="1" destOrd="0" presId="urn:microsoft.com/office/officeart/2005/8/layout/hProcess6"/>
    <dgm:cxn modelId="{29F5DEAB-A9C8-47F8-A089-1585C323795A}" type="presParOf" srcId="{E8F3A685-8F9F-4BAC-8C8B-A1DE5AA41F3A}" destId="{F0925EF4-86E2-4748-BA70-94AAF55AB064}" srcOrd="2" destOrd="0" presId="urn:microsoft.com/office/officeart/2005/8/layout/hProcess6"/>
    <dgm:cxn modelId="{E9A57A1B-DDAF-4905-B46C-246DB5E9FB2A}" type="presParOf" srcId="{E8F3A685-8F9F-4BAC-8C8B-A1DE5AA41F3A}" destId="{78E9A4E4-18A9-4B73-8007-A63A71C71937}" srcOrd="3" destOrd="0" presId="urn:microsoft.com/office/officeart/2005/8/layout/hProcess6"/>
    <dgm:cxn modelId="{AF545540-2E05-4105-AFE3-9AED2C8F9427}" type="presParOf" srcId="{8734DFB3-ADD8-4FD2-87D8-1981AA0ADD0B}" destId="{50462C91-2BF3-413A-AC56-CE805EF6C67F}" srcOrd="5" destOrd="0" presId="urn:microsoft.com/office/officeart/2005/8/layout/hProcess6"/>
    <dgm:cxn modelId="{308E88EA-04AC-4747-A2FE-47392A6A5A3C}" type="presParOf" srcId="{8734DFB3-ADD8-4FD2-87D8-1981AA0ADD0B}" destId="{D95C12E7-8F50-4F0E-9D4E-294D4C019C37}" srcOrd="6" destOrd="0" presId="urn:microsoft.com/office/officeart/2005/8/layout/hProcess6"/>
    <dgm:cxn modelId="{F1911980-161D-4544-B7CD-C91B7959FF0A}" type="presParOf" srcId="{D95C12E7-8F50-4F0E-9D4E-294D4C019C37}" destId="{002A30D2-8F4B-4D58-A013-C4B63B978052}" srcOrd="0" destOrd="0" presId="urn:microsoft.com/office/officeart/2005/8/layout/hProcess6"/>
    <dgm:cxn modelId="{A58A8A8D-8C89-4972-9D01-D1F621E9ED87}" type="presParOf" srcId="{D95C12E7-8F50-4F0E-9D4E-294D4C019C37}" destId="{2BB327EF-3D28-4D48-8AAA-2228C7ADBE2B}" srcOrd="1" destOrd="0" presId="urn:microsoft.com/office/officeart/2005/8/layout/hProcess6"/>
    <dgm:cxn modelId="{85972969-6800-40D7-BF13-D4C85E3B949F}" type="presParOf" srcId="{D95C12E7-8F50-4F0E-9D4E-294D4C019C37}" destId="{70E6A276-4FD9-483F-8FC8-55CD15935F1F}" srcOrd="2" destOrd="0" presId="urn:microsoft.com/office/officeart/2005/8/layout/hProcess6"/>
    <dgm:cxn modelId="{9DD917C3-4860-4F83-A6E9-EA616A4453ED}" type="presParOf" srcId="{D95C12E7-8F50-4F0E-9D4E-294D4C019C37}" destId="{2E80E4C6-E1D2-4675-B45D-9AFA334AE463}" srcOrd="3" destOrd="0" presId="urn:microsoft.com/office/officeart/2005/8/layout/hProcess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0B5FFC-C0C9-444C-9F7A-14D1B54F604D}">
      <dsp:nvSpPr>
        <dsp:cNvPr id="0" name=""/>
        <dsp:cNvSpPr/>
      </dsp:nvSpPr>
      <dsp:spPr>
        <a:xfrm>
          <a:off x="506250" y="0"/>
          <a:ext cx="1978421" cy="1729977"/>
        </a:xfrm>
        <a:prstGeom prst="rightArrow">
          <a:avLst>
            <a:gd name="adj1" fmla="val 70000"/>
            <a:gd name="adj2" fmla="val 50000"/>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r>
            <a:rPr lang="en-US" sz="1200" kern="1200" dirty="0"/>
            <a:t>Data Loading and Exploration</a:t>
          </a:r>
        </a:p>
      </dsp:txBody>
      <dsp:txXfrm>
        <a:off x="1000855" y="259497"/>
        <a:ext cx="964480" cy="1210983"/>
      </dsp:txXfrm>
    </dsp:sp>
    <dsp:sp modelId="{47DA5750-48DC-4E4F-815D-0B05DBC30DAB}">
      <dsp:nvSpPr>
        <dsp:cNvPr id="0" name=""/>
        <dsp:cNvSpPr/>
      </dsp:nvSpPr>
      <dsp:spPr>
        <a:xfrm>
          <a:off x="11298" y="0"/>
          <a:ext cx="989210" cy="989547"/>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Step 01 </a:t>
          </a:r>
        </a:p>
      </dsp:txBody>
      <dsp:txXfrm>
        <a:off x="156164" y="144916"/>
        <a:ext cx="699478" cy="699715"/>
      </dsp:txXfrm>
    </dsp:sp>
    <dsp:sp modelId="{00D2DC2C-7CA2-4A4B-B66D-3DDCAB7DC8E9}">
      <dsp:nvSpPr>
        <dsp:cNvPr id="0" name=""/>
        <dsp:cNvSpPr/>
      </dsp:nvSpPr>
      <dsp:spPr>
        <a:xfrm>
          <a:off x="3107215" y="0"/>
          <a:ext cx="1979094" cy="1729977"/>
        </a:xfrm>
        <a:prstGeom prst="rightArrow">
          <a:avLst>
            <a:gd name="adj1" fmla="val 70000"/>
            <a:gd name="adj2" fmla="val 50000"/>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r>
            <a:rPr lang="en-US" sz="1200" kern="1200" dirty="0"/>
            <a:t>Data Visualization</a:t>
          </a:r>
        </a:p>
      </dsp:txBody>
      <dsp:txXfrm>
        <a:off x="3601989" y="259497"/>
        <a:ext cx="964808" cy="1210983"/>
      </dsp:txXfrm>
    </dsp:sp>
    <dsp:sp modelId="{EE8733A1-7662-4D0A-B39E-2218596CC81C}">
      <dsp:nvSpPr>
        <dsp:cNvPr id="0" name=""/>
        <dsp:cNvSpPr/>
      </dsp:nvSpPr>
      <dsp:spPr>
        <a:xfrm>
          <a:off x="2612442" y="0"/>
          <a:ext cx="989547" cy="989547"/>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Step</a:t>
          </a:r>
        </a:p>
        <a:p>
          <a:pPr marL="0" lvl="0" indent="0" algn="ctr" defTabSz="933450">
            <a:lnSpc>
              <a:spcPct val="90000"/>
            </a:lnSpc>
            <a:spcBef>
              <a:spcPct val="0"/>
            </a:spcBef>
            <a:spcAft>
              <a:spcPct val="35000"/>
            </a:spcAft>
            <a:buNone/>
          </a:pPr>
          <a:r>
            <a:rPr lang="en-US" sz="2100" kern="1200" dirty="0"/>
            <a:t>02</a:t>
          </a:r>
        </a:p>
      </dsp:txBody>
      <dsp:txXfrm>
        <a:off x="2757358" y="144916"/>
        <a:ext cx="699715" cy="699715"/>
      </dsp:txXfrm>
    </dsp:sp>
    <dsp:sp modelId="{4BF699B1-BE15-42D1-9784-AA33CF29870E}">
      <dsp:nvSpPr>
        <dsp:cNvPr id="0" name=""/>
        <dsp:cNvSpPr/>
      </dsp:nvSpPr>
      <dsp:spPr>
        <a:xfrm>
          <a:off x="5708517" y="0"/>
          <a:ext cx="1979094" cy="1729977"/>
        </a:xfrm>
        <a:prstGeom prst="rightArrow">
          <a:avLst>
            <a:gd name="adj1" fmla="val 70000"/>
            <a:gd name="adj2" fmla="val 50000"/>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r>
            <a:rPr lang="en-US" sz="1200" kern="1200" dirty="0"/>
            <a:t>Data Cleaning</a:t>
          </a:r>
        </a:p>
      </dsp:txBody>
      <dsp:txXfrm>
        <a:off x="6203291" y="259497"/>
        <a:ext cx="964808" cy="1210983"/>
      </dsp:txXfrm>
    </dsp:sp>
    <dsp:sp modelId="{78E9A4E4-18A9-4B73-8007-A63A71C71937}">
      <dsp:nvSpPr>
        <dsp:cNvPr id="0" name=""/>
        <dsp:cNvSpPr/>
      </dsp:nvSpPr>
      <dsp:spPr>
        <a:xfrm>
          <a:off x="5213754" y="0"/>
          <a:ext cx="989547" cy="989547"/>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Step 03 </a:t>
          </a:r>
        </a:p>
      </dsp:txBody>
      <dsp:txXfrm>
        <a:off x="5358670" y="144916"/>
        <a:ext cx="699715" cy="699715"/>
      </dsp:txXfrm>
    </dsp:sp>
    <dsp:sp modelId="{2BB327EF-3D28-4D48-8AAA-2228C7ADBE2B}">
      <dsp:nvSpPr>
        <dsp:cNvPr id="0" name=""/>
        <dsp:cNvSpPr/>
      </dsp:nvSpPr>
      <dsp:spPr>
        <a:xfrm>
          <a:off x="8297745" y="0"/>
          <a:ext cx="1979094" cy="1729977"/>
        </a:xfrm>
        <a:prstGeom prst="rightArrow">
          <a:avLst>
            <a:gd name="adj1" fmla="val 70000"/>
            <a:gd name="adj2" fmla="val 50000"/>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r>
            <a:rPr lang="en-US" sz="1200" kern="1200" dirty="0"/>
            <a:t>Feature Engineering </a:t>
          </a:r>
        </a:p>
      </dsp:txBody>
      <dsp:txXfrm>
        <a:off x="8792519" y="259497"/>
        <a:ext cx="964808" cy="1210983"/>
      </dsp:txXfrm>
    </dsp:sp>
    <dsp:sp modelId="{2E80E4C6-E1D2-4675-B45D-9AFA334AE463}">
      <dsp:nvSpPr>
        <dsp:cNvPr id="0" name=""/>
        <dsp:cNvSpPr/>
      </dsp:nvSpPr>
      <dsp:spPr>
        <a:xfrm>
          <a:off x="7807565" y="0"/>
          <a:ext cx="989547" cy="989547"/>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Step 04</a:t>
          </a:r>
        </a:p>
      </dsp:txBody>
      <dsp:txXfrm>
        <a:off x="7952481" y="144916"/>
        <a:ext cx="699715" cy="6997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0B5FFC-C0C9-444C-9F7A-14D1B54F604D}">
      <dsp:nvSpPr>
        <dsp:cNvPr id="0" name=""/>
        <dsp:cNvSpPr/>
      </dsp:nvSpPr>
      <dsp:spPr>
        <a:xfrm>
          <a:off x="506250" y="0"/>
          <a:ext cx="1978421" cy="1729977"/>
        </a:xfrm>
        <a:prstGeom prst="rightArrow">
          <a:avLst>
            <a:gd name="adj1" fmla="val 70000"/>
            <a:gd name="adj2" fmla="val 50000"/>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8255" rIns="16510" bIns="8255" numCol="1" spcCol="1270" anchor="ctr" anchorCtr="0">
          <a:noAutofit/>
        </a:bodyPr>
        <a:lstStyle/>
        <a:p>
          <a:pPr marL="0" lvl="0" indent="0" algn="ctr" defTabSz="577850">
            <a:lnSpc>
              <a:spcPct val="90000"/>
            </a:lnSpc>
            <a:spcBef>
              <a:spcPct val="0"/>
            </a:spcBef>
            <a:spcAft>
              <a:spcPct val="35000"/>
            </a:spcAft>
            <a:buNone/>
          </a:pPr>
          <a:r>
            <a:rPr lang="en-US" sz="1300" kern="1200" dirty="0"/>
            <a:t>Preparing Model</a:t>
          </a:r>
        </a:p>
      </dsp:txBody>
      <dsp:txXfrm>
        <a:off x="1000855" y="259497"/>
        <a:ext cx="964480" cy="1210983"/>
      </dsp:txXfrm>
    </dsp:sp>
    <dsp:sp modelId="{47DA5750-48DC-4E4F-815D-0B05DBC30DAB}">
      <dsp:nvSpPr>
        <dsp:cNvPr id="0" name=""/>
        <dsp:cNvSpPr/>
      </dsp:nvSpPr>
      <dsp:spPr>
        <a:xfrm>
          <a:off x="11298" y="0"/>
          <a:ext cx="989210" cy="989547"/>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Step 05 </a:t>
          </a:r>
        </a:p>
      </dsp:txBody>
      <dsp:txXfrm>
        <a:off x="156164" y="144916"/>
        <a:ext cx="699478" cy="699715"/>
      </dsp:txXfrm>
    </dsp:sp>
    <dsp:sp modelId="{00D2DC2C-7CA2-4A4B-B66D-3DDCAB7DC8E9}">
      <dsp:nvSpPr>
        <dsp:cNvPr id="0" name=""/>
        <dsp:cNvSpPr/>
      </dsp:nvSpPr>
      <dsp:spPr>
        <a:xfrm>
          <a:off x="3107215" y="0"/>
          <a:ext cx="1979094" cy="1729977"/>
        </a:xfrm>
        <a:prstGeom prst="rightArrow">
          <a:avLst>
            <a:gd name="adj1" fmla="val 70000"/>
            <a:gd name="adj2" fmla="val 50000"/>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8255" rIns="16510" bIns="8255" numCol="1" spcCol="1270" anchor="ctr" anchorCtr="0">
          <a:noAutofit/>
        </a:bodyPr>
        <a:lstStyle/>
        <a:p>
          <a:pPr marL="0" lvl="0" indent="0" algn="ctr" defTabSz="577850">
            <a:lnSpc>
              <a:spcPct val="90000"/>
            </a:lnSpc>
            <a:spcBef>
              <a:spcPct val="0"/>
            </a:spcBef>
            <a:spcAft>
              <a:spcPct val="35000"/>
            </a:spcAft>
            <a:buNone/>
          </a:pPr>
          <a:r>
            <a:rPr lang="en-US" sz="1300" kern="1200" dirty="0"/>
            <a:t>Fine-Tuning the Model</a:t>
          </a:r>
        </a:p>
      </dsp:txBody>
      <dsp:txXfrm>
        <a:off x="3601989" y="259497"/>
        <a:ext cx="964808" cy="1210983"/>
      </dsp:txXfrm>
    </dsp:sp>
    <dsp:sp modelId="{EE8733A1-7662-4D0A-B39E-2218596CC81C}">
      <dsp:nvSpPr>
        <dsp:cNvPr id="0" name=""/>
        <dsp:cNvSpPr/>
      </dsp:nvSpPr>
      <dsp:spPr>
        <a:xfrm>
          <a:off x="2612442" y="0"/>
          <a:ext cx="989547" cy="989547"/>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Step</a:t>
          </a:r>
        </a:p>
        <a:p>
          <a:pPr marL="0" lvl="0" indent="0" algn="ctr" defTabSz="933450">
            <a:lnSpc>
              <a:spcPct val="90000"/>
            </a:lnSpc>
            <a:spcBef>
              <a:spcPct val="0"/>
            </a:spcBef>
            <a:spcAft>
              <a:spcPct val="35000"/>
            </a:spcAft>
            <a:buNone/>
          </a:pPr>
          <a:r>
            <a:rPr lang="en-US" sz="2100" kern="1200" dirty="0"/>
            <a:t>06</a:t>
          </a:r>
        </a:p>
      </dsp:txBody>
      <dsp:txXfrm>
        <a:off x="2757358" y="144916"/>
        <a:ext cx="699715" cy="699715"/>
      </dsp:txXfrm>
    </dsp:sp>
    <dsp:sp modelId="{4BF699B1-BE15-42D1-9784-AA33CF29870E}">
      <dsp:nvSpPr>
        <dsp:cNvPr id="0" name=""/>
        <dsp:cNvSpPr/>
      </dsp:nvSpPr>
      <dsp:spPr>
        <a:xfrm>
          <a:off x="5476231" y="0"/>
          <a:ext cx="1979094" cy="1729977"/>
        </a:xfrm>
        <a:prstGeom prst="rightArrow">
          <a:avLst>
            <a:gd name="adj1" fmla="val 70000"/>
            <a:gd name="adj2" fmla="val 50000"/>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8255" rIns="16510" bIns="8255" numCol="1" spcCol="1270" anchor="ctr" anchorCtr="0">
          <a:noAutofit/>
        </a:bodyPr>
        <a:lstStyle/>
        <a:p>
          <a:pPr marL="0" lvl="0" indent="0" algn="ctr" defTabSz="577850">
            <a:lnSpc>
              <a:spcPct val="90000"/>
            </a:lnSpc>
            <a:spcBef>
              <a:spcPct val="0"/>
            </a:spcBef>
            <a:spcAft>
              <a:spcPct val="35000"/>
            </a:spcAft>
            <a:buNone/>
          </a:pPr>
          <a:r>
            <a:rPr lang="en-US" sz="1300" b="0" kern="1200" dirty="0" err="1"/>
            <a:t>Evalute</a:t>
          </a:r>
          <a:r>
            <a:rPr lang="en-US" sz="1300" b="0" kern="1200" dirty="0"/>
            <a:t> Final Model</a:t>
          </a:r>
        </a:p>
      </dsp:txBody>
      <dsp:txXfrm>
        <a:off x="5971005" y="259497"/>
        <a:ext cx="964808" cy="1210983"/>
      </dsp:txXfrm>
    </dsp:sp>
    <dsp:sp modelId="{78E9A4E4-18A9-4B73-8007-A63A71C71937}">
      <dsp:nvSpPr>
        <dsp:cNvPr id="0" name=""/>
        <dsp:cNvSpPr/>
      </dsp:nvSpPr>
      <dsp:spPr>
        <a:xfrm>
          <a:off x="5213754" y="0"/>
          <a:ext cx="989547" cy="989547"/>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Step 07 </a:t>
          </a:r>
        </a:p>
      </dsp:txBody>
      <dsp:txXfrm>
        <a:off x="5358670" y="144916"/>
        <a:ext cx="699715" cy="699715"/>
      </dsp:txXfrm>
    </dsp:sp>
    <dsp:sp modelId="{2BB327EF-3D28-4D48-8AAA-2228C7ADBE2B}">
      <dsp:nvSpPr>
        <dsp:cNvPr id="0" name=""/>
        <dsp:cNvSpPr/>
      </dsp:nvSpPr>
      <dsp:spPr>
        <a:xfrm>
          <a:off x="8297745" y="0"/>
          <a:ext cx="1979094" cy="1729977"/>
        </a:xfrm>
        <a:prstGeom prst="rightArrow">
          <a:avLst>
            <a:gd name="adj1" fmla="val 70000"/>
            <a:gd name="adj2" fmla="val 50000"/>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8255" rIns="16510" bIns="8255" numCol="1" spcCol="1270" anchor="ctr" anchorCtr="0">
          <a:noAutofit/>
        </a:bodyPr>
        <a:lstStyle/>
        <a:p>
          <a:pPr marL="0" lvl="0" indent="0" algn="ctr" defTabSz="577850">
            <a:lnSpc>
              <a:spcPct val="90000"/>
            </a:lnSpc>
            <a:spcBef>
              <a:spcPct val="0"/>
            </a:spcBef>
            <a:spcAft>
              <a:spcPct val="35000"/>
            </a:spcAft>
            <a:buNone/>
          </a:pPr>
          <a:r>
            <a:rPr lang="en-US" sz="1300" kern="1200" dirty="0"/>
            <a:t>Submission</a:t>
          </a:r>
        </a:p>
      </dsp:txBody>
      <dsp:txXfrm>
        <a:off x="8792519" y="259497"/>
        <a:ext cx="964808" cy="1210983"/>
      </dsp:txXfrm>
    </dsp:sp>
    <dsp:sp modelId="{2E80E4C6-E1D2-4675-B45D-9AFA334AE463}">
      <dsp:nvSpPr>
        <dsp:cNvPr id="0" name=""/>
        <dsp:cNvSpPr/>
      </dsp:nvSpPr>
      <dsp:spPr>
        <a:xfrm>
          <a:off x="7807565" y="0"/>
          <a:ext cx="989547" cy="989547"/>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Step 08</a:t>
          </a:r>
        </a:p>
      </dsp:txBody>
      <dsp:txXfrm>
        <a:off x="7952481" y="144916"/>
        <a:ext cx="699715" cy="69971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0B5FFC-C0C9-444C-9F7A-14D1B54F604D}">
      <dsp:nvSpPr>
        <dsp:cNvPr id="0" name=""/>
        <dsp:cNvSpPr/>
      </dsp:nvSpPr>
      <dsp:spPr>
        <a:xfrm>
          <a:off x="503957" y="0"/>
          <a:ext cx="1969460" cy="1722142"/>
        </a:xfrm>
        <a:prstGeom prst="rightArrow">
          <a:avLst>
            <a:gd name="adj1" fmla="val 70000"/>
            <a:gd name="adj2" fmla="val 50000"/>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8255" rIns="16510" bIns="8255" numCol="1" spcCol="1270" anchor="ctr" anchorCtr="0">
          <a:noAutofit/>
        </a:bodyPr>
        <a:lstStyle/>
        <a:p>
          <a:pPr marL="0" lvl="0" indent="0" algn="ctr" defTabSz="577850">
            <a:lnSpc>
              <a:spcPct val="90000"/>
            </a:lnSpc>
            <a:spcBef>
              <a:spcPct val="0"/>
            </a:spcBef>
            <a:spcAft>
              <a:spcPct val="35000"/>
            </a:spcAft>
            <a:buNone/>
          </a:pPr>
          <a:r>
            <a:rPr lang="en-US" sz="1300" kern="1200" dirty="0"/>
            <a:t>Feature Engineering </a:t>
          </a:r>
        </a:p>
      </dsp:txBody>
      <dsp:txXfrm>
        <a:off x="996322" y="258321"/>
        <a:ext cx="960112" cy="1205500"/>
      </dsp:txXfrm>
    </dsp:sp>
    <dsp:sp modelId="{47DA5750-48DC-4E4F-815D-0B05DBC30DAB}">
      <dsp:nvSpPr>
        <dsp:cNvPr id="0" name=""/>
        <dsp:cNvSpPr/>
      </dsp:nvSpPr>
      <dsp:spPr>
        <a:xfrm>
          <a:off x="11247" y="0"/>
          <a:ext cx="984730" cy="985065"/>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dirty="0"/>
            <a:t>01 </a:t>
          </a:r>
        </a:p>
      </dsp:txBody>
      <dsp:txXfrm>
        <a:off x="155457" y="144259"/>
        <a:ext cx="696310" cy="696547"/>
      </dsp:txXfrm>
    </dsp:sp>
    <dsp:sp modelId="{00D2DC2C-7CA2-4A4B-B66D-3DDCAB7DC8E9}">
      <dsp:nvSpPr>
        <dsp:cNvPr id="0" name=""/>
        <dsp:cNvSpPr/>
      </dsp:nvSpPr>
      <dsp:spPr>
        <a:xfrm>
          <a:off x="3093142" y="0"/>
          <a:ext cx="1970130" cy="1722142"/>
        </a:xfrm>
        <a:prstGeom prst="rightArrow">
          <a:avLst>
            <a:gd name="adj1" fmla="val 70000"/>
            <a:gd name="adj2" fmla="val 50000"/>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8255" rIns="16510" bIns="8255" numCol="1" spcCol="1270" anchor="ctr" anchorCtr="0">
          <a:noAutofit/>
        </a:bodyPr>
        <a:lstStyle/>
        <a:p>
          <a:pPr marL="0" lvl="0" indent="0" algn="ctr" defTabSz="577850">
            <a:lnSpc>
              <a:spcPct val="90000"/>
            </a:lnSpc>
            <a:spcBef>
              <a:spcPct val="0"/>
            </a:spcBef>
            <a:spcAft>
              <a:spcPct val="35000"/>
            </a:spcAft>
            <a:buNone/>
          </a:pPr>
          <a:r>
            <a:rPr lang="en-US" sz="1300" b="0" kern="1200" dirty="0"/>
            <a:t>Adding Volume Feature</a:t>
          </a:r>
        </a:p>
      </dsp:txBody>
      <dsp:txXfrm>
        <a:off x="3585674" y="258321"/>
        <a:ext cx="960438" cy="1205500"/>
      </dsp:txXfrm>
    </dsp:sp>
    <dsp:sp modelId="{EE8733A1-7662-4D0A-B39E-2218596CC81C}">
      <dsp:nvSpPr>
        <dsp:cNvPr id="0" name=""/>
        <dsp:cNvSpPr/>
      </dsp:nvSpPr>
      <dsp:spPr>
        <a:xfrm>
          <a:off x="2600609" y="0"/>
          <a:ext cx="985065" cy="985065"/>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dirty="0"/>
            <a:t>02</a:t>
          </a:r>
        </a:p>
      </dsp:txBody>
      <dsp:txXfrm>
        <a:off x="2744868" y="144259"/>
        <a:ext cx="696547" cy="696547"/>
      </dsp:txXfrm>
    </dsp:sp>
    <dsp:sp modelId="{4BF699B1-BE15-42D1-9784-AA33CF29870E}">
      <dsp:nvSpPr>
        <dsp:cNvPr id="0" name=""/>
        <dsp:cNvSpPr/>
      </dsp:nvSpPr>
      <dsp:spPr>
        <a:xfrm>
          <a:off x="5682662" y="0"/>
          <a:ext cx="1970130" cy="1722142"/>
        </a:xfrm>
        <a:prstGeom prst="rightArrow">
          <a:avLst>
            <a:gd name="adj1" fmla="val 70000"/>
            <a:gd name="adj2" fmla="val 50000"/>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8255" rIns="16510" bIns="8255" numCol="1" spcCol="1270" anchor="ctr" anchorCtr="0">
          <a:noAutofit/>
        </a:bodyPr>
        <a:lstStyle/>
        <a:p>
          <a:pPr marL="0" lvl="0" indent="0" algn="ctr" defTabSz="577850">
            <a:lnSpc>
              <a:spcPct val="90000"/>
            </a:lnSpc>
            <a:spcBef>
              <a:spcPct val="0"/>
            </a:spcBef>
            <a:spcAft>
              <a:spcPct val="35000"/>
            </a:spcAft>
            <a:buNone/>
          </a:pPr>
          <a:r>
            <a:rPr lang="en-US" sz="1300" b="0" kern="1200" dirty="0"/>
            <a:t>Dropping Columns</a:t>
          </a:r>
        </a:p>
      </dsp:txBody>
      <dsp:txXfrm>
        <a:off x="6175194" y="258321"/>
        <a:ext cx="960438" cy="1205500"/>
      </dsp:txXfrm>
    </dsp:sp>
    <dsp:sp modelId="{78E9A4E4-18A9-4B73-8007-A63A71C71937}">
      <dsp:nvSpPr>
        <dsp:cNvPr id="0" name=""/>
        <dsp:cNvSpPr/>
      </dsp:nvSpPr>
      <dsp:spPr>
        <a:xfrm>
          <a:off x="5190139" y="0"/>
          <a:ext cx="985065" cy="985065"/>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dirty="0"/>
            <a:t>03 </a:t>
          </a:r>
        </a:p>
      </dsp:txBody>
      <dsp:txXfrm>
        <a:off x="5334398" y="144259"/>
        <a:ext cx="696547" cy="696547"/>
      </dsp:txXfrm>
    </dsp:sp>
    <dsp:sp modelId="{2BB327EF-3D28-4D48-8AAA-2228C7ADBE2B}">
      <dsp:nvSpPr>
        <dsp:cNvPr id="0" name=""/>
        <dsp:cNvSpPr/>
      </dsp:nvSpPr>
      <dsp:spPr>
        <a:xfrm>
          <a:off x="8260162" y="0"/>
          <a:ext cx="1970130" cy="1722142"/>
        </a:xfrm>
        <a:prstGeom prst="rightArrow">
          <a:avLst>
            <a:gd name="adj1" fmla="val 70000"/>
            <a:gd name="adj2" fmla="val 50000"/>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8255" rIns="16510" bIns="8255" numCol="1" spcCol="1270" anchor="ctr" anchorCtr="0">
          <a:noAutofit/>
        </a:bodyPr>
        <a:lstStyle/>
        <a:p>
          <a:pPr marL="0" lvl="0" indent="0" algn="ctr" defTabSz="577850">
            <a:lnSpc>
              <a:spcPct val="90000"/>
            </a:lnSpc>
            <a:spcBef>
              <a:spcPct val="0"/>
            </a:spcBef>
            <a:spcAft>
              <a:spcPct val="35000"/>
            </a:spcAft>
            <a:buNone/>
          </a:pPr>
          <a:r>
            <a:rPr lang="en-US" sz="1300" b="0" kern="1200" dirty="0"/>
            <a:t>Ordinal Encoding</a:t>
          </a:r>
        </a:p>
      </dsp:txBody>
      <dsp:txXfrm>
        <a:off x="8752695" y="258321"/>
        <a:ext cx="960438" cy="1205500"/>
      </dsp:txXfrm>
    </dsp:sp>
    <dsp:sp modelId="{2E80E4C6-E1D2-4675-B45D-9AFA334AE463}">
      <dsp:nvSpPr>
        <dsp:cNvPr id="0" name=""/>
        <dsp:cNvSpPr/>
      </dsp:nvSpPr>
      <dsp:spPr>
        <a:xfrm>
          <a:off x="7772202" y="0"/>
          <a:ext cx="985065" cy="985065"/>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dirty="0"/>
            <a:t> 04</a:t>
          </a:r>
        </a:p>
      </dsp:txBody>
      <dsp:txXfrm>
        <a:off x="7916461" y="144259"/>
        <a:ext cx="696547" cy="696547"/>
      </dsp:txXfrm>
    </dsp:sp>
  </dsp:spTree>
</dsp:drawing>
</file>

<file path=ppt/diagrams/layout1.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5/23/2024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5/23/2024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2</a:t>
            </a:fld>
            <a:endParaRPr lang="en-US"/>
          </a:p>
        </p:txBody>
      </p:sp>
    </p:spTree>
    <p:extLst>
      <p:ext uri="{BB962C8B-B14F-4D97-AF65-F5344CB8AC3E}">
        <p14:creationId xmlns:p14="http://schemas.microsoft.com/office/powerpoint/2010/main" val="19803039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3.3 Removing Values Below 2 in Z (Depth) Feature</a:t>
            </a:r>
          </a:p>
          <a:p>
            <a:r>
              <a:rPr lang="en-US" sz="1200" kern="1200" dirty="0">
                <a:solidFill>
                  <a:schemeClr val="tx1"/>
                </a:solidFill>
                <a:effectLst/>
                <a:latin typeface="+mn-lt"/>
                <a:ea typeface="+mn-ea"/>
                <a:cs typeface="+mn-cs"/>
              </a:rPr>
              <a:t>Additionally, we identified values below 2 in the 'z' (depth) feature as outliers. These outliers were removed from the dataset.</a:t>
            </a:r>
          </a:p>
          <a:p>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16</a:t>
            </a:fld>
            <a:endParaRPr lang="en-US"/>
          </a:p>
        </p:txBody>
      </p:sp>
    </p:spTree>
    <p:extLst>
      <p:ext uri="{BB962C8B-B14F-4D97-AF65-F5344CB8AC3E}">
        <p14:creationId xmlns:p14="http://schemas.microsoft.com/office/powerpoint/2010/main" val="22330442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4.1 Feature Engineering</a:t>
            </a:r>
          </a:p>
          <a:p>
            <a:r>
              <a:rPr lang="en-US" sz="1200" kern="1200" dirty="0">
                <a:solidFill>
                  <a:schemeClr val="tx1"/>
                </a:solidFill>
                <a:effectLst/>
                <a:latin typeface="+mn-lt"/>
                <a:ea typeface="+mn-ea"/>
                <a:cs typeface="+mn-cs"/>
              </a:rPr>
              <a:t>We began by defining a function called </a:t>
            </a:r>
            <a:r>
              <a:rPr lang="en-US" sz="1200" b="1" kern="1200" dirty="0" err="1">
                <a:solidFill>
                  <a:schemeClr val="tx1"/>
                </a:solidFill>
                <a:effectLst/>
                <a:latin typeface="+mn-lt"/>
                <a:ea typeface="+mn-ea"/>
                <a:cs typeface="+mn-cs"/>
              </a:rPr>
              <a:t>volume_of_diamond</a:t>
            </a:r>
            <a:r>
              <a:rPr lang="en-US" sz="1200" kern="1200" dirty="0">
                <a:solidFill>
                  <a:schemeClr val="tx1"/>
                </a:solidFill>
                <a:effectLst/>
                <a:latin typeface="+mn-lt"/>
                <a:ea typeface="+mn-ea"/>
                <a:cs typeface="+mn-cs"/>
              </a:rPr>
              <a:t>. This function calculates the volume of each diamond based on its dimensions. It extracts the length, width, depth, and max width from each row, computes the areas of the faces, and then uses these values to calculate the volume for each diamond.</a:t>
            </a:r>
          </a:p>
          <a:p>
            <a:r>
              <a:rPr lang="en-US" sz="1200" kern="1200" dirty="0">
                <a:solidFill>
                  <a:schemeClr val="tx1"/>
                </a:solidFill>
                <a:effectLst/>
                <a:latin typeface="+mn-lt"/>
                <a:ea typeface="+mn-ea"/>
                <a:cs typeface="+mn-cs"/>
              </a:rPr>
              <a:t>import math</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def </a:t>
            </a:r>
            <a:r>
              <a:rPr lang="en-US" sz="1200" kern="1200" dirty="0" err="1">
                <a:solidFill>
                  <a:schemeClr val="tx1"/>
                </a:solidFill>
                <a:effectLst/>
                <a:latin typeface="+mn-lt"/>
                <a:ea typeface="+mn-ea"/>
                <a:cs typeface="+mn-cs"/>
              </a:rPr>
              <a:t>volume_of_diamond</a:t>
            </a:r>
            <a:r>
              <a:rPr lang="en-US" sz="1200" kern="1200" dirty="0">
                <a:solidFill>
                  <a:schemeClr val="tx1"/>
                </a:solidFill>
                <a:effectLst/>
                <a:latin typeface="+mn-lt"/>
                <a:ea typeface="+mn-ea"/>
                <a:cs typeface="+mn-cs"/>
              </a:rPr>
              <a:t>(row):</a:t>
            </a:r>
          </a:p>
          <a:p>
            <a:r>
              <a:rPr lang="en-US" sz="1200" kern="1200" dirty="0">
                <a:solidFill>
                  <a:schemeClr val="tx1"/>
                </a:solidFill>
                <a:effectLst/>
                <a:latin typeface="+mn-lt"/>
                <a:ea typeface="+mn-ea"/>
                <a:cs typeface="+mn-cs"/>
              </a:rPr>
              <a:t># Extracting length, width, and depth from the row</a:t>
            </a:r>
          </a:p>
          <a:p>
            <a:r>
              <a:rPr lang="en-US" sz="1200" kern="1200" dirty="0">
                <a:solidFill>
                  <a:schemeClr val="tx1"/>
                </a:solidFill>
                <a:effectLst/>
                <a:latin typeface="+mn-lt"/>
                <a:ea typeface="+mn-ea"/>
                <a:cs typeface="+mn-cs"/>
              </a:rPr>
              <a:t>length = row['x']</a:t>
            </a:r>
          </a:p>
          <a:p>
            <a:r>
              <a:rPr lang="en-US" sz="1200" kern="1200" dirty="0">
                <a:solidFill>
                  <a:schemeClr val="tx1"/>
                </a:solidFill>
                <a:effectLst/>
                <a:latin typeface="+mn-lt"/>
                <a:ea typeface="+mn-ea"/>
                <a:cs typeface="+mn-cs"/>
              </a:rPr>
              <a:t>width = row['y']</a:t>
            </a:r>
          </a:p>
          <a:p>
            <a:r>
              <a:rPr lang="en-US" sz="1200" kern="1200" dirty="0">
                <a:solidFill>
                  <a:schemeClr val="tx1"/>
                </a:solidFill>
                <a:effectLst/>
                <a:latin typeface="+mn-lt"/>
                <a:ea typeface="+mn-ea"/>
                <a:cs typeface="+mn-cs"/>
              </a:rPr>
              <a:t>depth = row['z']</a:t>
            </a:r>
          </a:p>
          <a:p>
            <a:r>
              <a:rPr lang="en-US" sz="1200" kern="1200" dirty="0" err="1">
                <a:solidFill>
                  <a:schemeClr val="tx1"/>
                </a:solidFill>
                <a:effectLst/>
                <a:latin typeface="+mn-lt"/>
                <a:ea typeface="+mn-ea"/>
                <a:cs typeface="+mn-cs"/>
              </a:rPr>
              <a:t>max_width</a:t>
            </a:r>
            <a:r>
              <a:rPr lang="en-US" sz="1200" kern="1200" dirty="0">
                <a:solidFill>
                  <a:schemeClr val="tx1"/>
                </a:solidFill>
                <a:effectLst/>
                <a:latin typeface="+mn-lt"/>
                <a:ea typeface="+mn-ea"/>
                <a:cs typeface="+mn-cs"/>
              </a:rPr>
              <a:t>=row['table']</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Calculate the areas of the faces</a:t>
            </a:r>
          </a:p>
          <a:p>
            <a:r>
              <a:rPr lang="en-US" sz="1200" kern="1200" dirty="0" err="1">
                <a:solidFill>
                  <a:schemeClr val="tx1"/>
                </a:solidFill>
                <a:effectLst/>
                <a:latin typeface="+mn-lt"/>
                <a:ea typeface="+mn-ea"/>
                <a:cs typeface="+mn-cs"/>
              </a:rPr>
              <a:t>area_larger_face</a:t>
            </a:r>
            <a:r>
              <a:rPr lang="en-US" sz="1200" kern="1200" dirty="0">
                <a:solidFill>
                  <a:schemeClr val="tx1"/>
                </a:solidFill>
                <a:effectLst/>
                <a:latin typeface="+mn-lt"/>
                <a:ea typeface="+mn-ea"/>
                <a:cs typeface="+mn-cs"/>
              </a:rPr>
              <a:t> = length * </a:t>
            </a:r>
            <a:r>
              <a:rPr lang="en-US" sz="1200" kern="1200" dirty="0" err="1">
                <a:solidFill>
                  <a:schemeClr val="tx1"/>
                </a:solidFill>
                <a:effectLst/>
                <a:latin typeface="+mn-lt"/>
                <a:ea typeface="+mn-ea"/>
                <a:cs typeface="+mn-cs"/>
              </a:rPr>
              <a:t>max_width</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area_smaller_face</a:t>
            </a:r>
            <a:r>
              <a:rPr lang="en-US" sz="1200" kern="1200" dirty="0">
                <a:solidFill>
                  <a:schemeClr val="tx1"/>
                </a:solidFill>
                <a:effectLst/>
                <a:latin typeface="+mn-lt"/>
                <a:ea typeface="+mn-ea"/>
                <a:cs typeface="+mn-cs"/>
              </a:rPr>
              <a:t> = width ** 2</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Calculate the volume</a:t>
            </a:r>
          </a:p>
          <a:p>
            <a:r>
              <a:rPr lang="en-US" sz="1200" kern="1200" dirty="0">
                <a:solidFill>
                  <a:schemeClr val="tx1"/>
                </a:solidFill>
                <a:effectLst/>
                <a:latin typeface="+mn-lt"/>
                <a:ea typeface="+mn-ea"/>
                <a:cs typeface="+mn-cs"/>
              </a:rPr>
              <a:t>volume = (1/3) * depth * (</a:t>
            </a:r>
            <a:r>
              <a:rPr lang="en-US" sz="1200" kern="1200" dirty="0" err="1">
                <a:solidFill>
                  <a:schemeClr val="tx1"/>
                </a:solidFill>
                <a:effectLst/>
                <a:latin typeface="+mn-lt"/>
                <a:ea typeface="+mn-ea"/>
                <a:cs typeface="+mn-cs"/>
              </a:rPr>
              <a:t>area_larger_face</a:t>
            </a:r>
            <a:r>
              <a:rPr lang="en-US" sz="1200" kern="1200" dirty="0">
                <a:solidFill>
                  <a:schemeClr val="tx1"/>
                </a:solidFill>
                <a:effectLst/>
                <a:latin typeface="+mn-lt"/>
                <a:ea typeface="+mn-ea"/>
                <a:cs typeface="+mn-cs"/>
              </a:rPr>
              <a:t> + </a:t>
            </a:r>
            <a:r>
              <a:rPr lang="en-US" sz="1200" kern="1200" dirty="0" err="1">
                <a:solidFill>
                  <a:schemeClr val="tx1"/>
                </a:solidFill>
                <a:effectLst/>
                <a:latin typeface="+mn-lt"/>
                <a:ea typeface="+mn-ea"/>
                <a:cs typeface="+mn-cs"/>
              </a:rPr>
              <a:t>area_smaller_face</a:t>
            </a:r>
            <a:r>
              <a:rPr lang="en-US" sz="1200" kern="1200" dirty="0">
                <a:solidFill>
                  <a:schemeClr val="tx1"/>
                </a:solidFill>
                <a:effectLst/>
                <a:latin typeface="+mn-lt"/>
                <a:ea typeface="+mn-ea"/>
                <a:cs typeface="+mn-cs"/>
              </a:rPr>
              <a:t> + </a:t>
            </a:r>
            <a:r>
              <a:rPr lang="en-US" sz="1200" kern="1200" dirty="0" err="1">
                <a:solidFill>
                  <a:schemeClr val="tx1"/>
                </a:solidFill>
                <a:effectLst/>
                <a:latin typeface="+mn-lt"/>
                <a:ea typeface="+mn-ea"/>
                <a:cs typeface="+mn-cs"/>
              </a:rPr>
              <a:t>math.sqrt</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area_larger_face</a:t>
            </a:r>
            <a:r>
              <a:rPr lang="en-US" sz="1200" kern="1200" dirty="0">
                <a:solidFill>
                  <a:schemeClr val="tx1"/>
                </a:solidFill>
                <a:effectLst/>
                <a:latin typeface="+mn-lt"/>
                <a:ea typeface="+mn-ea"/>
                <a:cs typeface="+mn-cs"/>
              </a:rPr>
              <a:t> * </a:t>
            </a:r>
            <a:r>
              <a:rPr lang="en-US" sz="1200" kern="1200" dirty="0" err="1">
                <a:solidFill>
                  <a:schemeClr val="tx1"/>
                </a:solidFill>
                <a:effectLst/>
                <a:latin typeface="+mn-lt"/>
                <a:ea typeface="+mn-ea"/>
                <a:cs typeface="+mn-cs"/>
              </a:rPr>
              <a:t>area_smaller_face</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return volume</a:t>
            </a:r>
          </a:p>
          <a:p>
            <a:r>
              <a:rPr lang="en-US" sz="1200" kern="1200" dirty="0">
                <a:solidFill>
                  <a:schemeClr val="tx1"/>
                </a:solidFill>
                <a:effectLst/>
                <a:latin typeface="+mn-lt"/>
                <a:ea typeface="+mn-ea"/>
                <a:cs typeface="+mn-cs"/>
              </a:rPr>
              <a:t> </a:t>
            </a:r>
          </a:p>
          <a:p>
            <a:r>
              <a:rPr lang="en-US" sz="1200" b="1" kern="1200" dirty="0">
                <a:solidFill>
                  <a:schemeClr val="tx1"/>
                </a:solidFill>
                <a:effectLst/>
                <a:latin typeface="+mn-lt"/>
                <a:ea typeface="+mn-ea"/>
                <a:cs typeface="+mn-cs"/>
              </a:rPr>
              <a:t>4.2 Adding Volume Feature</a:t>
            </a:r>
          </a:p>
          <a:p>
            <a:r>
              <a:rPr lang="en-US" sz="1200" kern="1200" dirty="0">
                <a:solidFill>
                  <a:schemeClr val="tx1"/>
                </a:solidFill>
                <a:effectLst/>
                <a:latin typeface="+mn-lt"/>
                <a:ea typeface="+mn-ea"/>
                <a:cs typeface="+mn-cs"/>
              </a:rPr>
              <a:t>After defining the function, we applied it to the dataset to calculate the volume for each diamond. The calculated volume values were then added as a new feature to the dataset.</a:t>
            </a:r>
          </a:p>
          <a:p>
            <a:r>
              <a:rPr lang="en-US" sz="1200" kern="1200" dirty="0" err="1">
                <a:solidFill>
                  <a:schemeClr val="tx1"/>
                </a:solidFill>
                <a:effectLst/>
                <a:latin typeface="+mn-lt"/>
                <a:ea typeface="+mn-ea"/>
                <a:cs typeface="+mn-cs"/>
              </a:rPr>
              <a:t>processed_df</a:t>
            </a:r>
            <a:r>
              <a:rPr lang="en-US" sz="1200" kern="1200" dirty="0">
                <a:solidFill>
                  <a:schemeClr val="tx1"/>
                </a:solidFill>
                <a:effectLst/>
                <a:latin typeface="+mn-lt"/>
                <a:ea typeface="+mn-ea"/>
                <a:cs typeface="+mn-cs"/>
              </a:rPr>
              <a:t> = </a:t>
            </a:r>
            <a:r>
              <a:rPr lang="en-US" sz="1200" kern="1200" dirty="0" err="1">
                <a:solidFill>
                  <a:schemeClr val="tx1"/>
                </a:solidFill>
                <a:effectLst/>
                <a:latin typeface="+mn-lt"/>
                <a:ea typeface="+mn-ea"/>
                <a:cs typeface="+mn-cs"/>
              </a:rPr>
              <a:t>df.copy</a:t>
            </a:r>
            <a:r>
              <a:rPr lang="en-US" sz="1200" kern="1200" dirty="0">
                <a:solidFill>
                  <a:schemeClr val="tx1"/>
                </a:solidFill>
                <a:effectLst/>
                <a:latin typeface="+mn-lt"/>
                <a:ea typeface="+mn-ea"/>
                <a:cs typeface="+mn-cs"/>
              </a:rPr>
              <a:t>()</a:t>
            </a:r>
          </a:p>
          <a:p>
            <a:r>
              <a:rPr lang="en-US" sz="1200" kern="1200" dirty="0" err="1">
                <a:solidFill>
                  <a:schemeClr val="tx1"/>
                </a:solidFill>
                <a:effectLst/>
                <a:latin typeface="+mn-lt"/>
                <a:ea typeface="+mn-ea"/>
                <a:cs typeface="+mn-cs"/>
              </a:rPr>
              <a:t>processed_df</a:t>
            </a:r>
            <a:r>
              <a:rPr lang="en-US" sz="1200" kern="1200" dirty="0">
                <a:solidFill>
                  <a:schemeClr val="tx1"/>
                </a:solidFill>
                <a:effectLst/>
                <a:latin typeface="+mn-lt"/>
                <a:ea typeface="+mn-ea"/>
                <a:cs typeface="+mn-cs"/>
              </a:rPr>
              <a:t>['volume'] = </a:t>
            </a:r>
            <a:r>
              <a:rPr lang="en-US" sz="1200" kern="1200" dirty="0" err="1">
                <a:solidFill>
                  <a:schemeClr val="tx1"/>
                </a:solidFill>
                <a:effectLst/>
                <a:latin typeface="+mn-lt"/>
                <a:ea typeface="+mn-ea"/>
                <a:cs typeface="+mn-cs"/>
              </a:rPr>
              <a:t>processed_df.apply</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volume_of_diamond</a:t>
            </a:r>
            <a:r>
              <a:rPr lang="en-US" sz="1200" kern="1200" dirty="0">
                <a:solidFill>
                  <a:schemeClr val="tx1"/>
                </a:solidFill>
                <a:effectLst/>
                <a:latin typeface="+mn-lt"/>
                <a:ea typeface="+mn-ea"/>
                <a:cs typeface="+mn-cs"/>
              </a:rPr>
              <a:t>, axis=1)</a:t>
            </a:r>
          </a:p>
          <a:p>
            <a:r>
              <a:rPr lang="en-US" sz="1200" kern="1200" dirty="0" err="1">
                <a:solidFill>
                  <a:schemeClr val="tx1"/>
                </a:solidFill>
                <a:effectLst/>
                <a:latin typeface="+mn-lt"/>
                <a:ea typeface="+mn-ea"/>
                <a:cs typeface="+mn-cs"/>
              </a:rPr>
              <a:t>processed_df.drop</a:t>
            </a:r>
            <a:r>
              <a:rPr lang="en-US" sz="1200" kern="1200" dirty="0">
                <a:solidFill>
                  <a:schemeClr val="tx1"/>
                </a:solidFill>
                <a:effectLst/>
                <a:latin typeface="+mn-lt"/>
                <a:ea typeface="+mn-ea"/>
                <a:cs typeface="+mn-cs"/>
              </a:rPr>
              <a:t>(['x', 'y', 'z'], axis=1, </a:t>
            </a:r>
            <a:r>
              <a:rPr lang="en-US" sz="1200" kern="1200" dirty="0" err="1">
                <a:solidFill>
                  <a:schemeClr val="tx1"/>
                </a:solidFill>
                <a:effectLst/>
                <a:latin typeface="+mn-lt"/>
                <a:ea typeface="+mn-ea"/>
                <a:cs typeface="+mn-cs"/>
              </a:rPr>
              <a:t>inplace</a:t>
            </a:r>
            <a:r>
              <a:rPr lang="en-US" sz="1200" kern="1200" dirty="0">
                <a:solidFill>
                  <a:schemeClr val="tx1"/>
                </a:solidFill>
                <a:effectLst/>
                <a:latin typeface="+mn-lt"/>
                <a:ea typeface="+mn-ea"/>
                <a:cs typeface="+mn-cs"/>
              </a:rPr>
              <a:t>=True)</a:t>
            </a:r>
          </a:p>
          <a:p>
            <a:r>
              <a:rPr lang="en-US" sz="1200" kern="1200" dirty="0" err="1">
                <a:solidFill>
                  <a:schemeClr val="tx1"/>
                </a:solidFill>
                <a:effectLst/>
                <a:latin typeface="+mn-lt"/>
                <a:ea typeface="+mn-ea"/>
                <a:cs typeface="+mn-cs"/>
              </a:rPr>
              <a:t>processed_df</a:t>
            </a:r>
            <a:r>
              <a:rPr lang="en-US" sz="1200" kern="1200" dirty="0">
                <a:solidFill>
                  <a:schemeClr val="tx1"/>
                </a:solidFill>
                <a:effectLst/>
                <a:latin typeface="+mn-lt"/>
                <a:ea typeface="+mn-ea"/>
                <a:cs typeface="+mn-cs"/>
              </a:rPr>
              <a:t>[:10]</a:t>
            </a:r>
          </a:p>
          <a:p>
            <a:r>
              <a:rPr lang="en-US" sz="1200" kern="1200" dirty="0">
                <a:solidFill>
                  <a:schemeClr val="tx1"/>
                </a:solidFill>
                <a:effectLst/>
                <a:latin typeface="+mn-lt"/>
                <a:ea typeface="+mn-ea"/>
                <a:cs typeface="+mn-cs"/>
              </a:rPr>
              <a:t> </a:t>
            </a:r>
          </a:p>
          <a:p>
            <a:r>
              <a:rPr lang="en-US" sz="1200" b="1" kern="1200" dirty="0">
                <a:solidFill>
                  <a:schemeClr val="tx1"/>
                </a:solidFill>
                <a:effectLst/>
                <a:latin typeface="+mn-lt"/>
                <a:ea typeface="+mn-ea"/>
                <a:cs typeface="+mn-cs"/>
              </a:rPr>
              <a:t>4.3 Dropping Columns</a:t>
            </a:r>
          </a:p>
          <a:p>
            <a:r>
              <a:rPr lang="en-US" sz="1200" kern="1200" dirty="0">
                <a:solidFill>
                  <a:schemeClr val="tx1"/>
                </a:solidFill>
                <a:effectLst/>
                <a:latin typeface="+mn-lt"/>
                <a:ea typeface="+mn-ea"/>
                <a:cs typeface="+mn-cs"/>
              </a:rPr>
              <a:t>Since the volume feature was derived from the 'x', 'y', and 'z' columns, which are no longer needed, we dropped these columns from the dataset.</a:t>
            </a:r>
          </a:p>
          <a:p>
            <a:r>
              <a:rPr lang="en-US" sz="1200" b="1" kern="1200" dirty="0">
                <a:solidFill>
                  <a:schemeClr val="tx1"/>
                </a:solidFill>
                <a:effectLst/>
                <a:latin typeface="+mn-lt"/>
                <a:ea typeface="+mn-ea"/>
                <a:cs typeface="+mn-cs"/>
              </a:rPr>
              <a:t>4.4 Ordinal Encoding</a:t>
            </a:r>
          </a:p>
          <a:p>
            <a:r>
              <a:rPr lang="en-US" sz="1200" kern="1200" dirty="0">
                <a:solidFill>
                  <a:schemeClr val="tx1"/>
                </a:solidFill>
                <a:effectLst/>
                <a:latin typeface="+mn-lt"/>
                <a:ea typeface="+mn-ea"/>
                <a:cs typeface="+mn-cs"/>
              </a:rPr>
              <a:t>Ordinal encoding was performed for the categorical features </a:t>
            </a:r>
            <a:r>
              <a:rPr lang="en-US" sz="1200" b="1" kern="1200" dirty="0">
                <a:solidFill>
                  <a:schemeClr val="tx1"/>
                </a:solidFill>
                <a:effectLst/>
                <a:latin typeface="+mn-lt"/>
                <a:ea typeface="+mn-ea"/>
                <a:cs typeface="+mn-cs"/>
              </a:rPr>
              <a:t>(color, cut, clarity)</a:t>
            </a:r>
            <a:r>
              <a:rPr lang="en-US" sz="1200" kern="1200" dirty="0">
                <a:solidFill>
                  <a:schemeClr val="tx1"/>
                </a:solidFill>
                <a:effectLst/>
                <a:latin typeface="+mn-lt"/>
                <a:ea typeface="+mn-ea"/>
                <a:cs typeface="+mn-cs"/>
              </a:rPr>
              <a:t> to represent the categorical values as rank numeric values. This encoding facilitates machine learning algorithms' understanding of categorical data.</a:t>
            </a:r>
          </a:p>
          <a:p>
            <a:r>
              <a:rPr lang="en-US" sz="1200" kern="1200" dirty="0">
                <a:solidFill>
                  <a:schemeClr val="tx1"/>
                </a:solidFill>
                <a:effectLst/>
                <a:latin typeface="+mn-lt"/>
                <a:ea typeface="+mn-ea"/>
                <a:cs typeface="+mn-cs"/>
              </a:rPr>
              <a:t>from </a:t>
            </a:r>
            <a:r>
              <a:rPr lang="en-US" sz="1200" kern="1200" dirty="0" err="1">
                <a:solidFill>
                  <a:schemeClr val="tx1"/>
                </a:solidFill>
                <a:effectLst/>
                <a:latin typeface="+mn-lt"/>
                <a:ea typeface="+mn-ea"/>
                <a:cs typeface="+mn-cs"/>
              </a:rPr>
              <a:t>sklearn.preprocessing</a:t>
            </a:r>
            <a:r>
              <a:rPr lang="en-US" sz="1200" kern="1200" dirty="0">
                <a:solidFill>
                  <a:schemeClr val="tx1"/>
                </a:solidFill>
                <a:effectLst/>
                <a:latin typeface="+mn-lt"/>
                <a:ea typeface="+mn-ea"/>
                <a:cs typeface="+mn-cs"/>
              </a:rPr>
              <a:t> import </a:t>
            </a:r>
            <a:r>
              <a:rPr lang="en-US" sz="1200" kern="1200" dirty="0" err="1">
                <a:solidFill>
                  <a:schemeClr val="tx1"/>
                </a:solidFill>
                <a:effectLst/>
                <a:latin typeface="+mn-lt"/>
                <a:ea typeface="+mn-ea"/>
                <a:cs typeface="+mn-cs"/>
              </a:rPr>
              <a:t>OrdinalEncoder</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p>
          <a:p>
            <a:r>
              <a:rPr lang="en-US" sz="1200" kern="1200" dirty="0" err="1">
                <a:solidFill>
                  <a:schemeClr val="tx1"/>
                </a:solidFill>
                <a:effectLst/>
                <a:latin typeface="+mn-lt"/>
                <a:ea typeface="+mn-ea"/>
                <a:cs typeface="+mn-cs"/>
              </a:rPr>
              <a:t>enc_processed_df</a:t>
            </a:r>
            <a:r>
              <a:rPr lang="en-US" sz="1200" kern="1200" dirty="0">
                <a:solidFill>
                  <a:schemeClr val="tx1"/>
                </a:solidFill>
                <a:effectLst/>
                <a:latin typeface="+mn-lt"/>
                <a:ea typeface="+mn-ea"/>
                <a:cs typeface="+mn-cs"/>
              </a:rPr>
              <a:t> = </a:t>
            </a:r>
            <a:r>
              <a:rPr lang="en-US" sz="1200" kern="1200" dirty="0" err="1">
                <a:solidFill>
                  <a:schemeClr val="tx1"/>
                </a:solidFill>
                <a:effectLst/>
                <a:latin typeface="+mn-lt"/>
                <a:ea typeface="+mn-ea"/>
                <a:cs typeface="+mn-cs"/>
              </a:rPr>
              <a:t>processed_df.copy</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Ordering each category</a:t>
            </a:r>
          </a:p>
          <a:p>
            <a:r>
              <a:rPr lang="en-US" sz="1200" kern="1200" dirty="0" err="1">
                <a:solidFill>
                  <a:schemeClr val="tx1"/>
                </a:solidFill>
                <a:effectLst/>
                <a:latin typeface="+mn-lt"/>
                <a:ea typeface="+mn-ea"/>
                <a:cs typeface="+mn-cs"/>
              </a:rPr>
              <a:t>colors_cats</a:t>
            </a:r>
            <a:r>
              <a:rPr lang="en-US" sz="1200" kern="1200" dirty="0">
                <a:solidFill>
                  <a:schemeClr val="tx1"/>
                </a:solidFill>
                <a:effectLst/>
                <a:latin typeface="+mn-lt"/>
                <a:ea typeface="+mn-ea"/>
                <a:cs typeface="+mn-cs"/>
              </a:rPr>
              <a:t> = ['J', 'I', 'H', 'G', 'F', 'E', 'D']</a:t>
            </a:r>
          </a:p>
          <a:p>
            <a:r>
              <a:rPr lang="en-US" sz="1200" kern="1200" dirty="0" err="1">
                <a:solidFill>
                  <a:schemeClr val="tx1"/>
                </a:solidFill>
                <a:effectLst/>
                <a:latin typeface="+mn-lt"/>
                <a:ea typeface="+mn-ea"/>
                <a:cs typeface="+mn-cs"/>
              </a:rPr>
              <a:t>cuts_cats</a:t>
            </a:r>
            <a:r>
              <a:rPr lang="en-US" sz="1200" kern="1200" dirty="0">
                <a:solidFill>
                  <a:schemeClr val="tx1"/>
                </a:solidFill>
                <a:effectLst/>
                <a:latin typeface="+mn-lt"/>
                <a:ea typeface="+mn-ea"/>
                <a:cs typeface="+mn-cs"/>
              </a:rPr>
              <a:t> = ['Fair', 'Good', 'Very Good', 'Premium', 'Ideal']</a:t>
            </a:r>
          </a:p>
          <a:p>
            <a:r>
              <a:rPr lang="fr-FR" sz="1200" kern="1200" dirty="0" err="1">
                <a:solidFill>
                  <a:schemeClr val="tx1"/>
                </a:solidFill>
                <a:effectLst/>
                <a:latin typeface="+mn-lt"/>
                <a:ea typeface="+mn-ea"/>
                <a:cs typeface="+mn-cs"/>
              </a:rPr>
              <a:t>clarities_cats</a:t>
            </a:r>
            <a:r>
              <a:rPr lang="fr-FR" sz="1200" kern="1200" dirty="0">
                <a:solidFill>
                  <a:schemeClr val="tx1"/>
                </a:solidFill>
                <a:effectLst/>
                <a:latin typeface="+mn-lt"/>
                <a:ea typeface="+mn-ea"/>
                <a:cs typeface="+mn-cs"/>
              </a:rPr>
              <a:t> = ['I1', 'SI2', 'SI1', 'VS2', 'VS1', 'VVS2', 'VVS1', 'IF']</a:t>
            </a:r>
            <a:endParaRPr lang="en-US"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Transform</a:t>
            </a:r>
            <a:r>
              <a:rPr lang="fr-FR" sz="1200" kern="1200" dirty="0">
                <a:solidFill>
                  <a:schemeClr val="tx1"/>
                </a:solidFill>
                <a:effectLst/>
                <a:latin typeface="+mn-lt"/>
                <a:ea typeface="+mn-ea"/>
                <a:cs typeface="+mn-cs"/>
              </a:rPr>
              <a:t> ordinal </a:t>
            </a:r>
            <a:r>
              <a:rPr lang="fr-FR" sz="1200" kern="1200" dirty="0" err="1">
                <a:solidFill>
                  <a:schemeClr val="tx1"/>
                </a:solidFill>
                <a:effectLst/>
                <a:latin typeface="+mn-lt"/>
                <a:ea typeface="+mn-ea"/>
                <a:cs typeface="+mn-cs"/>
              </a:rPr>
              <a:t>columns</a:t>
            </a:r>
            <a:endParaRPr lang="en-US" sz="1200" kern="1200" dirty="0">
              <a:solidFill>
                <a:schemeClr val="tx1"/>
              </a:solidFill>
              <a:effectLst/>
              <a:latin typeface="+mn-lt"/>
              <a:ea typeface="+mn-ea"/>
              <a:cs typeface="+mn-cs"/>
            </a:endParaRPr>
          </a:p>
          <a:p>
            <a:r>
              <a:rPr lang="fr-FR" sz="1200" kern="1200" dirty="0" err="1">
                <a:solidFill>
                  <a:schemeClr val="tx1"/>
                </a:solidFill>
                <a:effectLst/>
                <a:latin typeface="+mn-lt"/>
                <a:ea typeface="+mn-ea"/>
                <a:cs typeface="+mn-cs"/>
              </a:rPr>
              <a:t>ord_enc</a:t>
            </a:r>
            <a:r>
              <a:rPr lang="fr-FR" sz="1200" kern="1200" dirty="0">
                <a:solidFill>
                  <a:schemeClr val="tx1"/>
                </a:solidFill>
                <a:effectLst/>
                <a:latin typeface="+mn-lt"/>
                <a:ea typeface="+mn-ea"/>
                <a:cs typeface="+mn-cs"/>
              </a:rPr>
              <a:t> = </a:t>
            </a:r>
            <a:r>
              <a:rPr lang="fr-FR" sz="1200" kern="1200" dirty="0" err="1">
                <a:solidFill>
                  <a:schemeClr val="tx1"/>
                </a:solidFill>
                <a:effectLst/>
                <a:latin typeface="+mn-lt"/>
                <a:ea typeface="+mn-ea"/>
                <a:cs typeface="+mn-cs"/>
              </a:rPr>
              <a:t>OrdinalEncoder</a:t>
            </a:r>
            <a:r>
              <a:rPr lang="fr-FR" sz="1200" kern="1200" dirty="0">
                <a:solidFill>
                  <a:schemeClr val="tx1"/>
                </a:solidFill>
                <a:effectLst/>
                <a:latin typeface="+mn-lt"/>
                <a:ea typeface="+mn-ea"/>
                <a:cs typeface="+mn-cs"/>
              </a:rPr>
              <a:t>(</a:t>
            </a:r>
            <a:r>
              <a:rPr lang="fr-FR" sz="1200" kern="1200" dirty="0" err="1">
                <a:solidFill>
                  <a:schemeClr val="tx1"/>
                </a:solidFill>
                <a:effectLst/>
                <a:latin typeface="+mn-lt"/>
                <a:ea typeface="+mn-ea"/>
                <a:cs typeface="+mn-cs"/>
              </a:rPr>
              <a:t>categories</a:t>
            </a:r>
            <a:r>
              <a:rPr lang="fr-FR" sz="1200" kern="1200" dirty="0">
                <a:solidFill>
                  <a:schemeClr val="tx1"/>
                </a:solidFill>
                <a:effectLst/>
                <a:latin typeface="+mn-lt"/>
                <a:ea typeface="+mn-ea"/>
                <a:cs typeface="+mn-cs"/>
              </a:rPr>
              <a:t>=[</a:t>
            </a:r>
            <a:r>
              <a:rPr lang="fr-FR" sz="1200" kern="1200" dirty="0" err="1">
                <a:solidFill>
                  <a:schemeClr val="tx1"/>
                </a:solidFill>
                <a:effectLst/>
                <a:latin typeface="+mn-lt"/>
                <a:ea typeface="+mn-ea"/>
                <a:cs typeface="+mn-cs"/>
              </a:rPr>
              <a:t>colors_cats</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cuts_cats</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clarities_cats</a:t>
            </a:r>
            <a:r>
              <a:rPr lang="fr-FR" sz="1200"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fr-FR" sz="1200" kern="1200" dirty="0" err="1">
                <a:solidFill>
                  <a:schemeClr val="tx1"/>
                </a:solidFill>
                <a:effectLst/>
                <a:latin typeface="+mn-lt"/>
                <a:ea typeface="+mn-ea"/>
                <a:cs typeface="+mn-cs"/>
              </a:rPr>
              <a:t>diamond_cats_encoded</a:t>
            </a:r>
            <a:r>
              <a:rPr lang="fr-FR" sz="1200" kern="1200" dirty="0">
                <a:solidFill>
                  <a:schemeClr val="tx1"/>
                </a:solidFill>
                <a:effectLst/>
                <a:latin typeface="+mn-lt"/>
                <a:ea typeface="+mn-ea"/>
                <a:cs typeface="+mn-cs"/>
              </a:rPr>
              <a:t> = </a:t>
            </a:r>
            <a:r>
              <a:rPr lang="fr-FR" sz="1200" kern="1200" dirty="0" err="1">
                <a:solidFill>
                  <a:schemeClr val="tx1"/>
                </a:solidFill>
                <a:effectLst/>
                <a:latin typeface="+mn-lt"/>
                <a:ea typeface="+mn-ea"/>
                <a:cs typeface="+mn-cs"/>
              </a:rPr>
              <a:t>ord_enc.fit_transform</a:t>
            </a:r>
            <a:r>
              <a:rPr lang="fr-FR" sz="1200" kern="1200" dirty="0">
                <a:solidFill>
                  <a:schemeClr val="tx1"/>
                </a:solidFill>
                <a:effectLst/>
                <a:latin typeface="+mn-lt"/>
                <a:ea typeface="+mn-ea"/>
                <a:cs typeface="+mn-cs"/>
              </a:rPr>
              <a:t>(</a:t>
            </a:r>
            <a:r>
              <a:rPr lang="fr-FR" sz="1200" kern="1200" dirty="0" err="1">
                <a:solidFill>
                  <a:schemeClr val="tx1"/>
                </a:solidFill>
                <a:effectLst/>
                <a:latin typeface="+mn-lt"/>
                <a:ea typeface="+mn-ea"/>
                <a:cs typeface="+mn-cs"/>
              </a:rPr>
              <a:t>enc_processed_df</a:t>
            </a:r>
            <a:r>
              <a:rPr lang="fr-FR" sz="1200" kern="1200" dirty="0">
                <a:solidFill>
                  <a:schemeClr val="tx1"/>
                </a:solidFill>
                <a:effectLst/>
                <a:latin typeface="+mn-lt"/>
                <a:ea typeface="+mn-ea"/>
                <a:cs typeface="+mn-cs"/>
              </a:rPr>
              <a:t>[['</a:t>
            </a:r>
            <a:r>
              <a:rPr lang="fr-FR" sz="1200" kern="1200" dirty="0" err="1">
                <a:solidFill>
                  <a:schemeClr val="tx1"/>
                </a:solidFill>
                <a:effectLst/>
                <a:latin typeface="+mn-lt"/>
                <a:ea typeface="+mn-ea"/>
                <a:cs typeface="+mn-cs"/>
              </a:rPr>
              <a:t>color</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cut</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clarity</a:t>
            </a:r>
            <a:r>
              <a:rPr lang="fr-FR" sz="1200"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enc_processed_df</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color','cut','clarity</a:t>
            </a:r>
            <a:r>
              <a:rPr lang="en-US" sz="1200" kern="1200" dirty="0">
                <a:solidFill>
                  <a:schemeClr val="tx1"/>
                </a:solidFill>
                <a:effectLst/>
                <a:latin typeface="+mn-lt"/>
                <a:ea typeface="+mn-ea"/>
                <a:cs typeface="+mn-cs"/>
              </a:rPr>
              <a:t>']] = </a:t>
            </a:r>
            <a:r>
              <a:rPr lang="en-US" sz="1200" kern="1200" dirty="0" err="1">
                <a:solidFill>
                  <a:schemeClr val="tx1"/>
                </a:solidFill>
                <a:effectLst/>
                <a:latin typeface="+mn-lt"/>
                <a:ea typeface="+mn-ea"/>
                <a:cs typeface="+mn-cs"/>
              </a:rPr>
              <a:t>diamond_cats_encoded</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enc_processed_df.head</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a:t>
            </a:r>
          </a:p>
          <a:p>
            <a:endParaRPr lang="en-US" b="1" dirty="0"/>
          </a:p>
        </p:txBody>
      </p:sp>
      <p:sp>
        <p:nvSpPr>
          <p:cNvPr id="4" name="Slide Number Placeholder 3"/>
          <p:cNvSpPr>
            <a:spLocks noGrp="1"/>
          </p:cNvSpPr>
          <p:nvPr>
            <p:ph type="sldNum" sz="quarter" idx="5"/>
          </p:nvPr>
        </p:nvSpPr>
        <p:spPr/>
        <p:txBody>
          <a:bodyPr/>
          <a:lstStyle/>
          <a:p>
            <a:fld id="{82869989-EB00-4EE7-BCB5-25BDC5BB29F8}" type="slidenum">
              <a:rPr lang="en-US" smtClean="0"/>
              <a:t>18</a:t>
            </a:fld>
            <a:endParaRPr lang="en-US"/>
          </a:p>
        </p:txBody>
      </p:sp>
    </p:spTree>
    <p:extLst>
      <p:ext uri="{BB962C8B-B14F-4D97-AF65-F5344CB8AC3E}">
        <p14:creationId xmlns:p14="http://schemas.microsoft.com/office/powerpoint/2010/main" val="9798684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4.1 Feature Engineering</a:t>
            </a:r>
          </a:p>
          <a:p>
            <a:r>
              <a:rPr lang="en-US" sz="1200" kern="1200" dirty="0">
                <a:solidFill>
                  <a:schemeClr val="tx1"/>
                </a:solidFill>
                <a:effectLst/>
                <a:latin typeface="+mn-lt"/>
                <a:ea typeface="+mn-ea"/>
                <a:cs typeface="+mn-cs"/>
              </a:rPr>
              <a:t>We began by defining a function called </a:t>
            </a:r>
            <a:r>
              <a:rPr lang="en-US" sz="1200" b="1" kern="1200" dirty="0" err="1">
                <a:solidFill>
                  <a:schemeClr val="tx1"/>
                </a:solidFill>
                <a:effectLst/>
                <a:latin typeface="+mn-lt"/>
                <a:ea typeface="+mn-ea"/>
                <a:cs typeface="+mn-cs"/>
              </a:rPr>
              <a:t>volume_of_diamond</a:t>
            </a:r>
            <a:r>
              <a:rPr lang="en-US" sz="1200" kern="1200" dirty="0">
                <a:solidFill>
                  <a:schemeClr val="tx1"/>
                </a:solidFill>
                <a:effectLst/>
                <a:latin typeface="+mn-lt"/>
                <a:ea typeface="+mn-ea"/>
                <a:cs typeface="+mn-cs"/>
              </a:rPr>
              <a:t>. This function calculates the volume of each diamond based on its dimensions. It extracts the length, width, depth, and max width from each row, computes the areas of the faces, and then uses these values to calculate the volume for each diamond.</a:t>
            </a:r>
          </a:p>
          <a:p>
            <a:r>
              <a:rPr lang="en-US" sz="1200" kern="1200" dirty="0">
                <a:solidFill>
                  <a:schemeClr val="tx1"/>
                </a:solidFill>
                <a:effectLst/>
                <a:latin typeface="+mn-lt"/>
                <a:ea typeface="+mn-ea"/>
                <a:cs typeface="+mn-cs"/>
              </a:rPr>
              <a:t>import math</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def </a:t>
            </a:r>
            <a:r>
              <a:rPr lang="en-US" sz="1200" kern="1200" dirty="0" err="1">
                <a:solidFill>
                  <a:schemeClr val="tx1"/>
                </a:solidFill>
                <a:effectLst/>
                <a:latin typeface="+mn-lt"/>
                <a:ea typeface="+mn-ea"/>
                <a:cs typeface="+mn-cs"/>
              </a:rPr>
              <a:t>volume_of_diamond</a:t>
            </a:r>
            <a:r>
              <a:rPr lang="en-US" sz="1200" kern="1200" dirty="0">
                <a:solidFill>
                  <a:schemeClr val="tx1"/>
                </a:solidFill>
                <a:effectLst/>
                <a:latin typeface="+mn-lt"/>
                <a:ea typeface="+mn-ea"/>
                <a:cs typeface="+mn-cs"/>
              </a:rPr>
              <a:t>(row):</a:t>
            </a:r>
          </a:p>
          <a:p>
            <a:r>
              <a:rPr lang="en-US" sz="1200" kern="1200" dirty="0">
                <a:solidFill>
                  <a:schemeClr val="tx1"/>
                </a:solidFill>
                <a:effectLst/>
                <a:latin typeface="+mn-lt"/>
                <a:ea typeface="+mn-ea"/>
                <a:cs typeface="+mn-cs"/>
              </a:rPr>
              <a:t># Extracting length, width, and depth from the row</a:t>
            </a:r>
          </a:p>
          <a:p>
            <a:r>
              <a:rPr lang="en-US" sz="1200" kern="1200" dirty="0">
                <a:solidFill>
                  <a:schemeClr val="tx1"/>
                </a:solidFill>
                <a:effectLst/>
                <a:latin typeface="+mn-lt"/>
                <a:ea typeface="+mn-ea"/>
                <a:cs typeface="+mn-cs"/>
              </a:rPr>
              <a:t>length = row['x']</a:t>
            </a:r>
          </a:p>
          <a:p>
            <a:r>
              <a:rPr lang="en-US" sz="1200" kern="1200" dirty="0">
                <a:solidFill>
                  <a:schemeClr val="tx1"/>
                </a:solidFill>
                <a:effectLst/>
                <a:latin typeface="+mn-lt"/>
                <a:ea typeface="+mn-ea"/>
                <a:cs typeface="+mn-cs"/>
              </a:rPr>
              <a:t>width = row['y']</a:t>
            </a:r>
          </a:p>
          <a:p>
            <a:r>
              <a:rPr lang="en-US" sz="1200" kern="1200" dirty="0">
                <a:solidFill>
                  <a:schemeClr val="tx1"/>
                </a:solidFill>
                <a:effectLst/>
                <a:latin typeface="+mn-lt"/>
                <a:ea typeface="+mn-ea"/>
                <a:cs typeface="+mn-cs"/>
              </a:rPr>
              <a:t>depth = row['z']</a:t>
            </a:r>
          </a:p>
          <a:p>
            <a:r>
              <a:rPr lang="en-US" sz="1200" kern="1200" dirty="0" err="1">
                <a:solidFill>
                  <a:schemeClr val="tx1"/>
                </a:solidFill>
                <a:effectLst/>
                <a:latin typeface="+mn-lt"/>
                <a:ea typeface="+mn-ea"/>
                <a:cs typeface="+mn-cs"/>
              </a:rPr>
              <a:t>max_width</a:t>
            </a:r>
            <a:r>
              <a:rPr lang="en-US" sz="1200" kern="1200" dirty="0">
                <a:solidFill>
                  <a:schemeClr val="tx1"/>
                </a:solidFill>
                <a:effectLst/>
                <a:latin typeface="+mn-lt"/>
                <a:ea typeface="+mn-ea"/>
                <a:cs typeface="+mn-cs"/>
              </a:rPr>
              <a:t>=row['table']</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Calculate the areas of the faces</a:t>
            </a:r>
          </a:p>
          <a:p>
            <a:r>
              <a:rPr lang="en-US" sz="1200" kern="1200" dirty="0" err="1">
                <a:solidFill>
                  <a:schemeClr val="tx1"/>
                </a:solidFill>
                <a:effectLst/>
                <a:latin typeface="+mn-lt"/>
                <a:ea typeface="+mn-ea"/>
                <a:cs typeface="+mn-cs"/>
              </a:rPr>
              <a:t>area_larger_face</a:t>
            </a:r>
            <a:r>
              <a:rPr lang="en-US" sz="1200" kern="1200" dirty="0">
                <a:solidFill>
                  <a:schemeClr val="tx1"/>
                </a:solidFill>
                <a:effectLst/>
                <a:latin typeface="+mn-lt"/>
                <a:ea typeface="+mn-ea"/>
                <a:cs typeface="+mn-cs"/>
              </a:rPr>
              <a:t> = length * </a:t>
            </a:r>
            <a:r>
              <a:rPr lang="en-US" sz="1200" kern="1200" dirty="0" err="1">
                <a:solidFill>
                  <a:schemeClr val="tx1"/>
                </a:solidFill>
                <a:effectLst/>
                <a:latin typeface="+mn-lt"/>
                <a:ea typeface="+mn-ea"/>
                <a:cs typeface="+mn-cs"/>
              </a:rPr>
              <a:t>max_width</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area_smaller_face</a:t>
            </a:r>
            <a:r>
              <a:rPr lang="en-US" sz="1200" kern="1200" dirty="0">
                <a:solidFill>
                  <a:schemeClr val="tx1"/>
                </a:solidFill>
                <a:effectLst/>
                <a:latin typeface="+mn-lt"/>
                <a:ea typeface="+mn-ea"/>
                <a:cs typeface="+mn-cs"/>
              </a:rPr>
              <a:t> = width ** 2</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Calculate the volume</a:t>
            </a:r>
          </a:p>
          <a:p>
            <a:r>
              <a:rPr lang="en-US" sz="1200" kern="1200" dirty="0">
                <a:solidFill>
                  <a:schemeClr val="tx1"/>
                </a:solidFill>
                <a:effectLst/>
                <a:latin typeface="+mn-lt"/>
                <a:ea typeface="+mn-ea"/>
                <a:cs typeface="+mn-cs"/>
              </a:rPr>
              <a:t>volume = (1/3) * depth * (</a:t>
            </a:r>
            <a:r>
              <a:rPr lang="en-US" sz="1200" kern="1200" dirty="0" err="1">
                <a:solidFill>
                  <a:schemeClr val="tx1"/>
                </a:solidFill>
                <a:effectLst/>
                <a:latin typeface="+mn-lt"/>
                <a:ea typeface="+mn-ea"/>
                <a:cs typeface="+mn-cs"/>
              </a:rPr>
              <a:t>area_larger_face</a:t>
            </a:r>
            <a:r>
              <a:rPr lang="en-US" sz="1200" kern="1200" dirty="0">
                <a:solidFill>
                  <a:schemeClr val="tx1"/>
                </a:solidFill>
                <a:effectLst/>
                <a:latin typeface="+mn-lt"/>
                <a:ea typeface="+mn-ea"/>
                <a:cs typeface="+mn-cs"/>
              </a:rPr>
              <a:t> + </a:t>
            </a:r>
            <a:r>
              <a:rPr lang="en-US" sz="1200" kern="1200" dirty="0" err="1">
                <a:solidFill>
                  <a:schemeClr val="tx1"/>
                </a:solidFill>
                <a:effectLst/>
                <a:latin typeface="+mn-lt"/>
                <a:ea typeface="+mn-ea"/>
                <a:cs typeface="+mn-cs"/>
              </a:rPr>
              <a:t>area_smaller_face</a:t>
            </a:r>
            <a:r>
              <a:rPr lang="en-US" sz="1200" kern="1200" dirty="0">
                <a:solidFill>
                  <a:schemeClr val="tx1"/>
                </a:solidFill>
                <a:effectLst/>
                <a:latin typeface="+mn-lt"/>
                <a:ea typeface="+mn-ea"/>
                <a:cs typeface="+mn-cs"/>
              </a:rPr>
              <a:t> + </a:t>
            </a:r>
            <a:r>
              <a:rPr lang="en-US" sz="1200" kern="1200" dirty="0" err="1">
                <a:solidFill>
                  <a:schemeClr val="tx1"/>
                </a:solidFill>
                <a:effectLst/>
                <a:latin typeface="+mn-lt"/>
                <a:ea typeface="+mn-ea"/>
                <a:cs typeface="+mn-cs"/>
              </a:rPr>
              <a:t>math.sqrt</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area_larger_face</a:t>
            </a:r>
            <a:r>
              <a:rPr lang="en-US" sz="1200" kern="1200" dirty="0">
                <a:solidFill>
                  <a:schemeClr val="tx1"/>
                </a:solidFill>
                <a:effectLst/>
                <a:latin typeface="+mn-lt"/>
                <a:ea typeface="+mn-ea"/>
                <a:cs typeface="+mn-cs"/>
              </a:rPr>
              <a:t> * </a:t>
            </a:r>
            <a:r>
              <a:rPr lang="en-US" sz="1200" kern="1200" dirty="0" err="1">
                <a:solidFill>
                  <a:schemeClr val="tx1"/>
                </a:solidFill>
                <a:effectLst/>
                <a:latin typeface="+mn-lt"/>
                <a:ea typeface="+mn-ea"/>
                <a:cs typeface="+mn-cs"/>
              </a:rPr>
              <a:t>area_smaller_face</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return volume</a:t>
            </a:r>
          </a:p>
          <a:p>
            <a:r>
              <a:rPr lang="en-US" sz="1200" kern="1200" dirty="0">
                <a:solidFill>
                  <a:schemeClr val="tx1"/>
                </a:solidFill>
                <a:effectLst/>
                <a:latin typeface="+mn-lt"/>
                <a:ea typeface="+mn-ea"/>
                <a:cs typeface="+mn-cs"/>
              </a:rPr>
              <a:t> </a:t>
            </a:r>
          </a:p>
          <a:p>
            <a:r>
              <a:rPr lang="en-US" sz="1200" b="1" kern="1200" dirty="0">
                <a:solidFill>
                  <a:schemeClr val="tx1"/>
                </a:solidFill>
                <a:effectLst/>
                <a:latin typeface="+mn-lt"/>
                <a:ea typeface="+mn-ea"/>
                <a:cs typeface="+mn-cs"/>
              </a:rPr>
              <a:t>4.2 Adding Volume Feature</a:t>
            </a:r>
          </a:p>
          <a:p>
            <a:r>
              <a:rPr lang="en-US" sz="1200" kern="1200" dirty="0">
                <a:solidFill>
                  <a:schemeClr val="tx1"/>
                </a:solidFill>
                <a:effectLst/>
                <a:latin typeface="+mn-lt"/>
                <a:ea typeface="+mn-ea"/>
                <a:cs typeface="+mn-cs"/>
              </a:rPr>
              <a:t>After defining the function, we applied it to the dataset to calculate the volume for each diamond. The calculated volume values were then added as a new feature to the dataset.</a:t>
            </a:r>
          </a:p>
          <a:p>
            <a:r>
              <a:rPr lang="en-US" sz="1200" kern="1200" dirty="0" err="1">
                <a:solidFill>
                  <a:schemeClr val="tx1"/>
                </a:solidFill>
                <a:effectLst/>
                <a:latin typeface="+mn-lt"/>
                <a:ea typeface="+mn-ea"/>
                <a:cs typeface="+mn-cs"/>
              </a:rPr>
              <a:t>processed_df</a:t>
            </a:r>
            <a:r>
              <a:rPr lang="en-US" sz="1200" kern="1200" dirty="0">
                <a:solidFill>
                  <a:schemeClr val="tx1"/>
                </a:solidFill>
                <a:effectLst/>
                <a:latin typeface="+mn-lt"/>
                <a:ea typeface="+mn-ea"/>
                <a:cs typeface="+mn-cs"/>
              </a:rPr>
              <a:t> = </a:t>
            </a:r>
            <a:r>
              <a:rPr lang="en-US" sz="1200" kern="1200" dirty="0" err="1">
                <a:solidFill>
                  <a:schemeClr val="tx1"/>
                </a:solidFill>
                <a:effectLst/>
                <a:latin typeface="+mn-lt"/>
                <a:ea typeface="+mn-ea"/>
                <a:cs typeface="+mn-cs"/>
              </a:rPr>
              <a:t>df.copy</a:t>
            </a:r>
            <a:r>
              <a:rPr lang="en-US" sz="1200" kern="1200" dirty="0">
                <a:solidFill>
                  <a:schemeClr val="tx1"/>
                </a:solidFill>
                <a:effectLst/>
                <a:latin typeface="+mn-lt"/>
                <a:ea typeface="+mn-ea"/>
                <a:cs typeface="+mn-cs"/>
              </a:rPr>
              <a:t>()</a:t>
            </a:r>
          </a:p>
          <a:p>
            <a:r>
              <a:rPr lang="en-US" sz="1200" kern="1200" dirty="0" err="1">
                <a:solidFill>
                  <a:schemeClr val="tx1"/>
                </a:solidFill>
                <a:effectLst/>
                <a:latin typeface="+mn-lt"/>
                <a:ea typeface="+mn-ea"/>
                <a:cs typeface="+mn-cs"/>
              </a:rPr>
              <a:t>processed_df</a:t>
            </a:r>
            <a:r>
              <a:rPr lang="en-US" sz="1200" kern="1200" dirty="0">
                <a:solidFill>
                  <a:schemeClr val="tx1"/>
                </a:solidFill>
                <a:effectLst/>
                <a:latin typeface="+mn-lt"/>
                <a:ea typeface="+mn-ea"/>
                <a:cs typeface="+mn-cs"/>
              </a:rPr>
              <a:t>['volume'] = </a:t>
            </a:r>
            <a:r>
              <a:rPr lang="en-US" sz="1200" kern="1200" dirty="0" err="1">
                <a:solidFill>
                  <a:schemeClr val="tx1"/>
                </a:solidFill>
                <a:effectLst/>
                <a:latin typeface="+mn-lt"/>
                <a:ea typeface="+mn-ea"/>
                <a:cs typeface="+mn-cs"/>
              </a:rPr>
              <a:t>processed_df.apply</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volume_of_diamond</a:t>
            </a:r>
            <a:r>
              <a:rPr lang="en-US" sz="1200" kern="1200" dirty="0">
                <a:solidFill>
                  <a:schemeClr val="tx1"/>
                </a:solidFill>
                <a:effectLst/>
                <a:latin typeface="+mn-lt"/>
                <a:ea typeface="+mn-ea"/>
                <a:cs typeface="+mn-cs"/>
              </a:rPr>
              <a:t>, axis=1)</a:t>
            </a:r>
          </a:p>
          <a:p>
            <a:r>
              <a:rPr lang="en-US" sz="1200" kern="1200" dirty="0" err="1">
                <a:solidFill>
                  <a:schemeClr val="tx1"/>
                </a:solidFill>
                <a:effectLst/>
                <a:latin typeface="+mn-lt"/>
                <a:ea typeface="+mn-ea"/>
                <a:cs typeface="+mn-cs"/>
              </a:rPr>
              <a:t>processed_df.drop</a:t>
            </a:r>
            <a:r>
              <a:rPr lang="en-US" sz="1200" kern="1200" dirty="0">
                <a:solidFill>
                  <a:schemeClr val="tx1"/>
                </a:solidFill>
                <a:effectLst/>
                <a:latin typeface="+mn-lt"/>
                <a:ea typeface="+mn-ea"/>
                <a:cs typeface="+mn-cs"/>
              </a:rPr>
              <a:t>(['x', 'y', 'z'], axis=1, </a:t>
            </a:r>
            <a:r>
              <a:rPr lang="en-US" sz="1200" kern="1200" dirty="0" err="1">
                <a:solidFill>
                  <a:schemeClr val="tx1"/>
                </a:solidFill>
                <a:effectLst/>
                <a:latin typeface="+mn-lt"/>
                <a:ea typeface="+mn-ea"/>
                <a:cs typeface="+mn-cs"/>
              </a:rPr>
              <a:t>inplace</a:t>
            </a:r>
            <a:r>
              <a:rPr lang="en-US" sz="1200" kern="1200" dirty="0">
                <a:solidFill>
                  <a:schemeClr val="tx1"/>
                </a:solidFill>
                <a:effectLst/>
                <a:latin typeface="+mn-lt"/>
                <a:ea typeface="+mn-ea"/>
                <a:cs typeface="+mn-cs"/>
              </a:rPr>
              <a:t>=True)</a:t>
            </a:r>
          </a:p>
          <a:p>
            <a:r>
              <a:rPr lang="en-US" sz="1200" kern="1200" dirty="0" err="1">
                <a:solidFill>
                  <a:schemeClr val="tx1"/>
                </a:solidFill>
                <a:effectLst/>
                <a:latin typeface="+mn-lt"/>
                <a:ea typeface="+mn-ea"/>
                <a:cs typeface="+mn-cs"/>
              </a:rPr>
              <a:t>processed_df</a:t>
            </a:r>
            <a:r>
              <a:rPr lang="en-US" sz="1200" kern="1200" dirty="0">
                <a:solidFill>
                  <a:schemeClr val="tx1"/>
                </a:solidFill>
                <a:effectLst/>
                <a:latin typeface="+mn-lt"/>
                <a:ea typeface="+mn-ea"/>
                <a:cs typeface="+mn-cs"/>
              </a:rPr>
              <a:t>[:10]</a:t>
            </a:r>
          </a:p>
          <a:p>
            <a:r>
              <a:rPr lang="en-US" sz="1200" kern="1200" dirty="0">
                <a:solidFill>
                  <a:schemeClr val="tx1"/>
                </a:solidFill>
                <a:effectLst/>
                <a:latin typeface="+mn-lt"/>
                <a:ea typeface="+mn-ea"/>
                <a:cs typeface="+mn-cs"/>
              </a:rPr>
              <a:t> </a:t>
            </a:r>
          </a:p>
          <a:p>
            <a:r>
              <a:rPr lang="en-US" sz="1200" b="1" kern="1200" dirty="0">
                <a:solidFill>
                  <a:schemeClr val="tx1"/>
                </a:solidFill>
                <a:effectLst/>
                <a:latin typeface="+mn-lt"/>
                <a:ea typeface="+mn-ea"/>
                <a:cs typeface="+mn-cs"/>
              </a:rPr>
              <a:t>4.3 Dropping Columns</a:t>
            </a:r>
          </a:p>
          <a:p>
            <a:r>
              <a:rPr lang="en-US" sz="1200" kern="1200" dirty="0">
                <a:solidFill>
                  <a:schemeClr val="tx1"/>
                </a:solidFill>
                <a:effectLst/>
                <a:latin typeface="+mn-lt"/>
                <a:ea typeface="+mn-ea"/>
                <a:cs typeface="+mn-cs"/>
              </a:rPr>
              <a:t>Since the volume feature was derived from the 'x', 'y', and 'z' columns, which are no longer needed, we dropped these columns from the dataset.</a:t>
            </a:r>
          </a:p>
          <a:p>
            <a:r>
              <a:rPr lang="en-US" sz="1200" b="1" kern="1200" dirty="0">
                <a:solidFill>
                  <a:schemeClr val="tx1"/>
                </a:solidFill>
                <a:effectLst/>
                <a:latin typeface="+mn-lt"/>
                <a:ea typeface="+mn-ea"/>
                <a:cs typeface="+mn-cs"/>
              </a:rPr>
              <a:t>4.4 Ordinal Encoding</a:t>
            </a:r>
          </a:p>
          <a:p>
            <a:r>
              <a:rPr lang="en-US" sz="1200" kern="1200" dirty="0">
                <a:solidFill>
                  <a:schemeClr val="tx1"/>
                </a:solidFill>
                <a:effectLst/>
                <a:latin typeface="+mn-lt"/>
                <a:ea typeface="+mn-ea"/>
                <a:cs typeface="+mn-cs"/>
              </a:rPr>
              <a:t>Ordinal encoding was performed for the categorical features </a:t>
            </a:r>
            <a:r>
              <a:rPr lang="en-US" sz="1200" b="1" kern="1200" dirty="0">
                <a:solidFill>
                  <a:schemeClr val="tx1"/>
                </a:solidFill>
                <a:effectLst/>
                <a:latin typeface="+mn-lt"/>
                <a:ea typeface="+mn-ea"/>
                <a:cs typeface="+mn-cs"/>
              </a:rPr>
              <a:t>(color, cut, clarity)</a:t>
            </a:r>
            <a:r>
              <a:rPr lang="en-US" sz="1200" kern="1200" dirty="0">
                <a:solidFill>
                  <a:schemeClr val="tx1"/>
                </a:solidFill>
                <a:effectLst/>
                <a:latin typeface="+mn-lt"/>
                <a:ea typeface="+mn-ea"/>
                <a:cs typeface="+mn-cs"/>
              </a:rPr>
              <a:t> to represent the categorical values as rank numeric values. This encoding facilitates machine learning algorithms' understanding of categorical data.</a:t>
            </a:r>
          </a:p>
          <a:p>
            <a:r>
              <a:rPr lang="en-US" sz="1200" kern="1200" dirty="0">
                <a:solidFill>
                  <a:schemeClr val="tx1"/>
                </a:solidFill>
                <a:effectLst/>
                <a:latin typeface="+mn-lt"/>
                <a:ea typeface="+mn-ea"/>
                <a:cs typeface="+mn-cs"/>
              </a:rPr>
              <a:t>from </a:t>
            </a:r>
            <a:r>
              <a:rPr lang="en-US" sz="1200" kern="1200" dirty="0" err="1">
                <a:solidFill>
                  <a:schemeClr val="tx1"/>
                </a:solidFill>
                <a:effectLst/>
                <a:latin typeface="+mn-lt"/>
                <a:ea typeface="+mn-ea"/>
                <a:cs typeface="+mn-cs"/>
              </a:rPr>
              <a:t>sklearn.preprocessing</a:t>
            </a:r>
            <a:r>
              <a:rPr lang="en-US" sz="1200" kern="1200" dirty="0">
                <a:solidFill>
                  <a:schemeClr val="tx1"/>
                </a:solidFill>
                <a:effectLst/>
                <a:latin typeface="+mn-lt"/>
                <a:ea typeface="+mn-ea"/>
                <a:cs typeface="+mn-cs"/>
              </a:rPr>
              <a:t> import </a:t>
            </a:r>
            <a:r>
              <a:rPr lang="en-US" sz="1200" kern="1200" dirty="0" err="1">
                <a:solidFill>
                  <a:schemeClr val="tx1"/>
                </a:solidFill>
                <a:effectLst/>
                <a:latin typeface="+mn-lt"/>
                <a:ea typeface="+mn-ea"/>
                <a:cs typeface="+mn-cs"/>
              </a:rPr>
              <a:t>OrdinalEncoder</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p>
          <a:p>
            <a:r>
              <a:rPr lang="en-US" sz="1200" kern="1200" dirty="0" err="1">
                <a:solidFill>
                  <a:schemeClr val="tx1"/>
                </a:solidFill>
                <a:effectLst/>
                <a:latin typeface="+mn-lt"/>
                <a:ea typeface="+mn-ea"/>
                <a:cs typeface="+mn-cs"/>
              </a:rPr>
              <a:t>enc_processed_df</a:t>
            </a:r>
            <a:r>
              <a:rPr lang="en-US" sz="1200" kern="1200" dirty="0">
                <a:solidFill>
                  <a:schemeClr val="tx1"/>
                </a:solidFill>
                <a:effectLst/>
                <a:latin typeface="+mn-lt"/>
                <a:ea typeface="+mn-ea"/>
                <a:cs typeface="+mn-cs"/>
              </a:rPr>
              <a:t> = </a:t>
            </a:r>
            <a:r>
              <a:rPr lang="en-US" sz="1200" kern="1200" dirty="0" err="1">
                <a:solidFill>
                  <a:schemeClr val="tx1"/>
                </a:solidFill>
                <a:effectLst/>
                <a:latin typeface="+mn-lt"/>
                <a:ea typeface="+mn-ea"/>
                <a:cs typeface="+mn-cs"/>
              </a:rPr>
              <a:t>processed_df.copy</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Ordering each category</a:t>
            </a:r>
          </a:p>
          <a:p>
            <a:r>
              <a:rPr lang="en-US" sz="1200" kern="1200" dirty="0" err="1">
                <a:solidFill>
                  <a:schemeClr val="tx1"/>
                </a:solidFill>
                <a:effectLst/>
                <a:latin typeface="+mn-lt"/>
                <a:ea typeface="+mn-ea"/>
                <a:cs typeface="+mn-cs"/>
              </a:rPr>
              <a:t>colors_cats</a:t>
            </a:r>
            <a:r>
              <a:rPr lang="en-US" sz="1200" kern="1200" dirty="0">
                <a:solidFill>
                  <a:schemeClr val="tx1"/>
                </a:solidFill>
                <a:effectLst/>
                <a:latin typeface="+mn-lt"/>
                <a:ea typeface="+mn-ea"/>
                <a:cs typeface="+mn-cs"/>
              </a:rPr>
              <a:t> = ['J', 'I', 'H', 'G', 'F', 'E', 'D']</a:t>
            </a:r>
          </a:p>
          <a:p>
            <a:r>
              <a:rPr lang="en-US" sz="1200" kern="1200" dirty="0" err="1">
                <a:solidFill>
                  <a:schemeClr val="tx1"/>
                </a:solidFill>
                <a:effectLst/>
                <a:latin typeface="+mn-lt"/>
                <a:ea typeface="+mn-ea"/>
                <a:cs typeface="+mn-cs"/>
              </a:rPr>
              <a:t>cuts_cats</a:t>
            </a:r>
            <a:r>
              <a:rPr lang="en-US" sz="1200" kern="1200" dirty="0">
                <a:solidFill>
                  <a:schemeClr val="tx1"/>
                </a:solidFill>
                <a:effectLst/>
                <a:latin typeface="+mn-lt"/>
                <a:ea typeface="+mn-ea"/>
                <a:cs typeface="+mn-cs"/>
              </a:rPr>
              <a:t> = ['Fair', 'Good', 'Very Good', 'Premium', 'Ideal']</a:t>
            </a:r>
          </a:p>
          <a:p>
            <a:r>
              <a:rPr lang="fr-FR" sz="1200" kern="1200" dirty="0" err="1">
                <a:solidFill>
                  <a:schemeClr val="tx1"/>
                </a:solidFill>
                <a:effectLst/>
                <a:latin typeface="+mn-lt"/>
                <a:ea typeface="+mn-ea"/>
                <a:cs typeface="+mn-cs"/>
              </a:rPr>
              <a:t>clarities_cats</a:t>
            </a:r>
            <a:r>
              <a:rPr lang="fr-FR" sz="1200" kern="1200" dirty="0">
                <a:solidFill>
                  <a:schemeClr val="tx1"/>
                </a:solidFill>
                <a:effectLst/>
                <a:latin typeface="+mn-lt"/>
                <a:ea typeface="+mn-ea"/>
                <a:cs typeface="+mn-cs"/>
              </a:rPr>
              <a:t> = ['I1', 'SI2', 'SI1', 'VS2', 'VS1', 'VVS2', 'VVS1', 'IF']</a:t>
            </a:r>
            <a:endParaRPr lang="en-US"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Transform</a:t>
            </a:r>
            <a:r>
              <a:rPr lang="fr-FR" sz="1200" kern="1200" dirty="0">
                <a:solidFill>
                  <a:schemeClr val="tx1"/>
                </a:solidFill>
                <a:effectLst/>
                <a:latin typeface="+mn-lt"/>
                <a:ea typeface="+mn-ea"/>
                <a:cs typeface="+mn-cs"/>
              </a:rPr>
              <a:t> ordinal </a:t>
            </a:r>
            <a:r>
              <a:rPr lang="fr-FR" sz="1200" kern="1200" dirty="0" err="1">
                <a:solidFill>
                  <a:schemeClr val="tx1"/>
                </a:solidFill>
                <a:effectLst/>
                <a:latin typeface="+mn-lt"/>
                <a:ea typeface="+mn-ea"/>
                <a:cs typeface="+mn-cs"/>
              </a:rPr>
              <a:t>columns</a:t>
            </a:r>
            <a:endParaRPr lang="en-US" sz="1200" kern="1200" dirty="0">
              <a:solidFill>
                <a:schemeClr val="tx1"/>
              </a:solidFill>
              <a:effectLst/>
              <a:latin typeface="+mn-lt"/>
              <a:ea typeface="+mn-ea"/>
              <a:cs typeface="+mn-cs"/>
            </a:endParaRPr>
          </a:p>
          <a:p>
            <a:r>
              <a:rPr lang="fr-FR" sz="1200" kern="1200" dirty="0" err="1">
                <a:solidFill>
                  <a:schemeClr val="tx1"/>
                </a:solidFill>
                <a:effectLst/>
                <a:latin typeface="+mn-lt"/>
                <a:ea typeface="+mn-ea"/>
                <a:cs typeface="+mn-cs"/>
              </a:rPr>
              <a:t>ord_enc</a:t>
            </a:r>
            <a:r>
              <a:rPr lang="fr-FR" sz="1200" kern="1200" dirty="0">
                <a:solidFill>
                  <a:schemeClr val="tx1"/>
                </a:solidFill>
                <a:effectLst/>
                <a:latin typeface="+mn-lt"/>
                <a:ea typeface="+mn-ea"/>
                <a:cs typeface="+mn-cs"/>
              </a:rPr>
              <a:t> = </a:t>
            </a:r>
            <a:r>
              <a:rPr lang="fr-FR" sz="1200" kern="1200" dirty="0" err="1">
                <a:solidFill>
                  <a:schemeClr val="tx1"/>
                </a:solidFill>
                <a:effectLst/>
                <a:latin typeface="+mn-lt"/>
                <a:ea typeface="+mn-ea"/>
                <a:cs typeface="+mn-cs"/>
              </a:rPr>
              <a:t>OrdinalEncoder</a:t>
            </a:r>
            <a:r>
              <a:rPr lang="fr-FR" sz="1200" kern="1200" dirty="0">
                <a:solidFill>
                  <a:schemeClr val="tx1"/>
                </a:solidFill>
                <a:effectLst/>
                <a:latin typeface="+mn-lt"/>
                <a:ea typeface="+mn-ea"/>
                <a:cs typeface="+mn-cs"/>
              </a:rPr>
              <a:t>(</a:t>
            </a:r>
            <a:r>
              <a:rPr lang="fr-FR" sz="1200" kern="1200" dirty="0" err="1">
                <a:solidFill>
                  <a:schemeClr val="tx1"/>
                </a:solidFill>
                <a:effectLst/>
                <a:latin typeface="+mn-lt"/>
                <a:ea typeface="+mn-ea"/>
                <a:cs typeface="+mn-cs"/>
              </a:rPr>
              <a:t>categories</a:t>
            </a:r>
            <a:r>
              <a:rPr lang="fr-FR" sz="1200" kern="1200" dirty="0">
                <a:solidFill>
                  <a:schemeClr val="tx1"/>
                </a:solidFill>
                <a:effectLst/>
                <a:latin typeface="+mn-lt"/>
                <a:ea typeface="+mn-ea"/>
                <a:cs typeface="+mn-cs"/>
              </a:rPr>
              <a:t>=[</a:t>
            </a:r>
            <a:r>
              <a:rPr lang="fr-FR" sz="1200" kern="1200" dirty="0" err="1">
                <a:solidFill>
                  <a:schemeClr val="tx1"/>
                </a:solidFill>
                <a:effectLst/>
                <a:latin typeface="+mn-lt"/>
                <a:ea typeface="+mn-ea"/>
                <a:cs typeface="+mn-cs"/>
              </a:rPr>
              <a:t>colors_cats</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cuts_cats</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clarities_cats</a:t>
            </a:r>
            <a:r>
              <a:rPr lang="fr-FR" sz="1200"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fr-FR" sz="1200" kern="1200" dirty="0" err="1">
                <a:solidFill>
                  <a:schemeClr val="tx1"/>
                </a:solidFill>
                <a:effectLst/>
                <a:latin typeface="+mn-lt"/>
                <a:ea typeface="+mn-ea"/>
                <a:cs typeface="+mn-cs"/>
              </a:rPr>
              <a:t>diamond_cats_encoded</a:t>
            </a:r>
            <a:r>
              <a:rPr lang="fr-FR" sz="1200" kern="1200" dirty="0">
                <a:solidFill>
                  <a:schemeClr val="tx1"/>
                </a:solidFill>
                <a:effectLst/>
                <a:latin typeface="+mn-lt"/>
                <a:ea typeface="+mn-ea"/>
                <a:cs typeface="+mn-cs"/>
              </a:rPr>
              <a:t> = </a:t>
            </a:r>
            <a:r>
              <a:rPr lang="fr-FR" sz="1200" kern="1200" dirty="0" err="1">
                <a:solidFill>
                  <a:schemeClr val="tx1"/>
                </a:solidFill>
                <a:effectLst/>
                <a:latin typeface="+mn-lt"/>
                <a:ea typeface="+mn-ea"/>
                <a:cs typeface="+mn-cs"/>
              </a:rPr>
              <a:t>ord_enc.fit_transform</a:t>
            </a:r>
            <a:r>
              <a:rPr lang="fr-FR" sz="1200" kern="1200" dirty="0">
                <a:solidFill>
                  <a:schemeClr val="tx1"/>
                </a:solidFill>
                <a:effectLst/>
                <a:latin typeface="+mn-lt"/>
                <a:ea typeface="+mn-ea"/>
                <a:cs typeface="+mn-cs"/>
              </a:rPr>
              <a:t>(</a:t>
            </a:r>
            <a:r>
              <a:rPr lang="fr-FR" sz="1200" kern="1200" dirty="0" err="1">
                <a:solidFill>
                  <a:schemeClr val="tx1"/>
                </a:solidFill>
                <a:effectLst/>
                <a:latin typeface="+mn-lt"/>
                <a:ea typeface="+mn-ea"/>
                <a:cs typeface="+mn-cs"/>
              </a:rPr>
              <a:t>enc_processed_df</a:t>
            </a:r>
            <a:r>
              <a:rPr lang="fr-FR" sz="1200" kern="1200" dirty="0">
                <a:solidFill>
                  <a:schemeClr val="tx1"/>
                </a:solidFill>
                <a:effectLst/>
                <a:latin typeface="+mn-lt"/>
                <a:ea typeface="+mn-ea"/>
                <a:cs typeface="+mn-cs"/>
              </a:rPr>
              <a:t>[['</a:t>
            </a:r>
            <a:r>
              <a:rPr lang="fr-FR" sz="1200" kern="1200" dirty="0" err="1">
                <a:solidFill>
                  <a:schemeClr val="tx1"/>
                </a:solidFill>
                <a:effectLst/>
                <a:latin typeface="+mn-lt"/>
                <a:ea typeface="+mn-ea"/>
                <a:cs typeface="+mn-cs"/>
              </a:rPr>
              <a:t>color</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cut</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clarity</a:t>
            </a:r>
            <a:r>
              <a:rPr lang="fr-FR" sz="1200"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enc_processed_df</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color','cut','clarity</a:t>
            </a:r>
            <a:r>
              <a:rPr lang="en-US" sz="1200" kern="1200" dirty="0">
                <a:solidFill>
                  <a:schemeClr val="tx1"/>
                </a:solidFill>
                <a:effectLst/>
                <a:latin typeface="+mn-lt"/>
                <a:ea typeface="+mn-ea"/>
                <a:cs typeface="+mn-cs"/>
              </a:rPr>
              <a:t>']] = </a:t>
            </a:r>
            <a:r>
              <a:rPr lang="en-US" sz="1200" kern="1200" dirty="0" err="1">
                <a:solidFill>
                  <a:schemeClr val="tx1"/>
                </a:solidFill>
                <a:effectLst/>
                <a:latin typeface="+mn-lt"/>
                <a:ea typeface="+mn-ea"/>
                <a:cs typeface="+mn-cs"/>
              </a:rPr>
              <a:t>diamond_cats_encoded</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enc_processed_df.head</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a:t>
            </a:r>
          </a:p>
          <a:p>
            <a:endParaRPr lang="en-US" b="1" dirty="0"/>
          </a:p>
          <a:p>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19</a:t>
            </a:fld>
            <a:endParaRPr lang="en-US"/>
          </a:p>
        </p:txBody>
      </p:sp>
    </p:spTree>
    <p:extLst>
      <p:ext uri="{BB962C8B-B14F-4D97-AF65-F5344CB8AC3E}">
        <p14:creationId xmlns:p14="http://schemas.microsoft.com/office/powerpoint/2010/main" val="14244498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 conducted data exploration by performing the following:</a:t>
            </a:r>
          </a:p>
          <a:p>
            <a:pPr lvl="0"/>
            <a:r>
              <a:rPr lang="en-US" sz="1200" b="1" kern="1200" dirty="0">
                <a:solidFill>
                  <a:schemeClr val="tx1"/>
                </a:solidFill>
                <a:effectLst/>
                <a:latin typeface="+mn-lt"/>
                <a:ea typeface="+mn-ea"/>
                <a:cs typeface="+mn-cs"/>
              </a:rPr>
              <a:t>Correlation Matrix</a:t>
            </a:r>
            <a:r>
              <a:rPr lang="en-US" sz="1200" kern="1200" dirty="0">
                <a:solidFill>
                  <a:schemeClr val="tx1"/>
                </a:solidFill>
                <a:effectLst/>
                <a:latin typeface="+mn-lt"/>
                <a:ea typeface="+mn-ea"/>
                <a:cs typeface="+mn-cs"/>
              </a:rPr>
              <a:t>: Calculated the correlation matrix to examine the relationships between different features.</a:t>
            </a:r>
          </a:p>
          <a:p>
            <a:pPr lvl="0"/>
            <a:r>
              <a:rPr lang="en-US" sz="1200" b="1" kern="1200" dirty="0">
                <a:solidFill>
                  <a:schemeClr val="tx1"/>
                </a:solidFill>
                <a:effectLst/>
                <a:latin typeface="+mn-lt"/>
                <a:ea typeface="+mn-ea"/>
                <a:cs typeface="+mn-cs"/>
              </a:rPr>
              <a:t>Descriptive Statistics:</a:t>
            </a:r>
            <a:r>
              <a:rPr lang="en-US" sz="1200" kern="1200" dirty="0">
                <a:solidFill>
                  <a:schemeClr val="tx1"/>
                </a:solidFill>
                <a:effectLst/>
                <a:latin typeface="+mn-lt"/>
                <a:ea typeface="+mn-ea"/>
                <a:cs typeface="+mn-cs"/>
              </a:rPr>
              <a:t> We used the </a:t>
            </a:r>
            <a:r>
              <a:rPr lang="en-US" sz="1200" b="1" kern="1200" dirty="0">
                <a:solidFill>
                  <a:schemeClr val="tx1"/>
                </a:solidFill>
                <a:effectLst/>
                <a:latin typeface="+mn-lt"/>
                <a:ea typeface="+mn-ea"/>
                <a:cs typeface="+mn-cs"/>
              </a:rPr>
              <a:t>describe() </a:t>
            </a:r>
            <a:r>
              <a:rPr lang="en-US" sz="1200" kern="1200" dirty="0">
                <a:solidFill>
                  <a:schemeClr val="tx1"/>
                </a:solidFill>
                <a:effectLst/>
                <a:latin typeface="+mn-lt"/>
                <a:ea typeface="+mn-ea"/>
                <a:cs typeface="+mn-cs"/>
              </a:rPr>
              <a:t>function to generate descriptive statistics for the new dataset.</a:t>
            </a:r>
          </a:p>
          <a:p>
            <a:r>
              <a:rPr lang="en-US" sz="1200" b="1" kern="1200" dirty="0">
                <a:solidFill>
                  <a:schemeClr val="tx1"/>
                </a:solidFill>
                <a:effectLst/>
                <a:latin typeface="+mn-lt"/>
                <a:ea typeface="+mn-ea"/>
                <a:cs typeface="+mn-cs"/>
              </a:rPr>
              <a:t>4.6 Heatmap Visualization</a:t>
            </a:r>
          </a:p>
          <a:p>
            <a:r>
              <a:rPr lang="en-US" sz="1200" kern="1200" dirty="0">
                <a:solidFill>
                  <a:schemeClr val="tx1"/>
                </a:solidFill>
                <a:effectLst/>
                <a:latin typeface="+mn-lt"/>
                <a:ea typeface="+mn-ea"/>
                <a:cs typeface="+mn-cs"/>
              </a:rPr>
              <a:t>A heatmap was used to visualize the correlation matrix. Notably, the heatmap revealed that the volume feature has the highest positive correlation with the price, with a correlation coefficient of </a:t>
            </a:r>
            <a:r>
              <a:rPr lang="en-US" sz="1200" b="1" kern="1200" dirty="0">
                <a:solidFill>
                  <a:schemeClr val="tx1"/>
                </a:solidFill>
                <a:effectLst/>
                <a:latin typeface="+mn-lt"/>
                <a:ea typeface="+mn-ea"/>
                <a:cs typeface="+mn-cs"/>
              </a:rPr>
              <a:t>0.91</a:t>
            </a:r>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20</a:t>
            </a:fld>
            <a:endParaRPr lang="en-US"/>
          </a:p>
        </p:txBody>
      </p:sp>
    </p:spTree>
    <p:extLst>
      <p:ext uri="{BB962C8B-B14F-4D97-AF65-F5344CB8AC3E}">
        <p14:creationId xmlns:p14="http://schemas.microsoft.com/office/powerpoint/2010/main" val="9101861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Use stratified sampling to split the data based on carat weight categories.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By using stratified sampling based on carat weight, we ensure that both the training and testing sets are representative of the overall dataset, reducing sampling bias and improving model evaluation.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23</a:t>
            </a:fld>
            <a:endParaRPr lang="en-US"/>
          </a:p>
        </p:txBody>
      </p:sp>
    </p:spTree>
    <p:extLst>
      <p:ext uri="{BB962C8B-B14F-4D97-AF65-F5344CB8AC3E}">
        <p14:creationId xmlns:p14="http://schemas.microsoft.com/office/powerpoint/2010/main" val="759724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br>
              <a:rPr lang="en-US" dirty="0"/>
            </a:br>
            <a:r>
              <a:rPr lang="en-US" sz="1200" b="0" i="0" kern="1200" dirty="0">
                <a:solidFill>
                  <a:schemeClr val="tx1"/>
                </a:solidFill>
                <a:effectLst/>
                <a:latin typeface="+mn-lt"/>
                <a:ea typeface="+mn-ea"/>
                <a:cs typeface="+mn-cs"/>
              </a:rPr>
              <a:t>We create separate pipelines for numerical and categorical data preprocessing. The numerical pipeline includes a </a:t>
            </a:r>
            <a:r>
              <a:rPr lang="en-US" sz="1200" b="0" i="0" kern="1200" dirty="0" err="1">
                <a:solidFill>
                  <a:schemeClr val="tx1"/>
                </a:solidFill>
                <a:effectLst/>
                <a:latin typeface="+mn-lt"/>
                <a:ea typeface="+mn-ea"/>
                <a:cs typeface="+mn-cs"/>
              </a:rPr>
              <a:t>SimpleImputer</a:t>
            </a:r>
            <a:r>
              <a:rPr lang="en-US" sz="1200" b="0" i="0" kern="1200" dirty="0">
                <a:solidFill>
                  <a:schemeClr val="tx1"/>
                </a:solidFill>
                <a:effectLst/>
                <a:latin typeface="+mn-lt"/>
                <a:ea typeface="+mn-ea"/>
                <a:cs typeface="+mn-cs"/>
              </a:rPr>
              <a:t> to replace missing values with the median, a custom </a:t>
            </a:r>
            <a:r>
              <a:rPr lang="en-US" sz="1200" b="0" i="0" kern="1200" dirty="0" err="1">
                <a:solidFill>
                  <a:schemeClr val="tx1"/>
                </a:solidFill>
                <a:effectLst/>
                <a:latin typeface="+mn-lt"/>
                <a:ea typeface="+mn-ea"/>
                <a:cs typeface="+mn-cs"/>
              </a:rPr>
              <a:t>CombinedAttributesAdder</a:t>
            </a:r>
            <a:r>
              <a:rPr lang="en-US" sz="1200" b="0" i="0" kern="1200" dirty="0">
                <a:solidFill>
                  <a:schemeClr val="tx1"/>
                </a:solidFill>
                <a:effectLst/>
                <a:latin typeface="+mn-lt"/>
                <a:ea typeface="+mn-ea"/>
                <a:cs typeface="+mn-cs"/>
              </a:rPr>
              <a:t> to calculate and add the diamond's volume, and a </a:t>
            </a:r>
            <a:r>
              <a:rPr lang="en-US" sz="1200" b="0" i="0" kern="1200" dirty="0" err="1">
                <a:solidFill>
                  <a:schemeClr val="tx1"/>
                </a:solidFill>
                <a:effectLst/>
                <a:latin typeface="+mn-lt"/>
                <a:ea typeface="+mn-ea"/>
                <a:cs typeface="+mn-cs"/>
              </a:rPr>
              <a:t>StandardScaler</a:t>
            </a:r>
            <a:r>
              <a:rPr lang="en-US" sz="1200" b="0" i="0" kern="1200" dirty="0">
                <a:solidFill>
                  <a:schemeClr val="tx1"/>
                </a:solidFill>
                <a:effectLst/>
                <a:latin typeface="+mn-lt"/>
                <a:ea typeface="+mn-ea"/>
                <a:cs typeface="+mn-cs"/>
              </a:rPr>
              <a:t> to normalize the data. We use </a:t>
            </a:r>
            <a:r>
              <a:rPr lang="en-US" sz="1200" b="0" i="0" kern="1200" dirty="0" err="1">
                <a:solidFill>
                  <a:schemeClr val="tx1"/>
                </a:solidFill>
                <a:effectLst/>
                <a:latin typeface="+mn-lt"/>
                <a:ea typeface="+mn-ea"/>
                <a:cs typeface="+mn-cs"/>
              </a:rPr>
              <a:t>ColumnTransformer</a:t>
            </a:r>
            <a:r>
              <a:rPr lang="en-US" sz="1200" b="0" i="0" kern="1200" dirty="0">
                <a:solidFill>
                  <a:schemeClr val="tx1"/>
                </a:solidFill>
                <a:effectLst/>
                <a:latin typeface="+mn-lt"/>
                <a:ea typeface="+mn-ea"/>
                <a:cs typeface="+mn-cs"/>
              </a:rPr>
              <a:t> to integrate both pipelines and apply the appropriate transformations to the training data.</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24</a:t>
            </a:fld>
            <a:endParaRPr lang="en-US"/>
          </a:p>
        </p:txBody>
      </p:sp>
    </p:spTree>
    <p:extLst>
      <p:ext uri="{BB962C8B-B14F-4D97-AF65-F5344CB8AC3E}">
        <p14:creationId xmlns:p14="http://schemas.microsoft.com/office/powerpoint/2010/main" val="36606515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r>
              <a:rPr lang="en-US" sz="1200" b="1" kern="1200" dirty="0">
                <a:solidFill>
                  <a:schemeClr val="tx1"/>
                </a:solidFill>
                <a:effectLst/>
                <a:latin typeface="+mn-lt"/>
                <a:ea typeface="+mn-ea"/>
                <a:cs typeface="+mn-cs"/>
              </a:rPr>
              <a:t>Mean RMSE (Root Mean Squared Error):</a:t>
            </a:r>
            <a:r>
              <a:rPr lang="en-US" sz="1200" kern="1200" dirty="0">
                <a:solidFill>
                  <a:schemeClr val="tx1"/>
                </a:solidFill>
                <a:effectLst/>
                <a:latin typeface="+mn-lt"/>
                <a:ea typeface="+mn-ea"/>
                <a:cs typeface="+mn-cs"/>
              </a:rPr>
              <a:t> 1215.98</a:t>
            </a:r>
          </a:p>
          <a:p>
            <a:pPr lvl="0"/>
            <a:r>
              <a:rPr lang="en-US" sz="1200" b="1" kern="1200" dirty="0">
                <a:solidFill>
                  <a:schemeClr val="tx1"/>
                </a:solidFill>
                <a:effectLst/>
                <a:latin typeface="+mn-lt"/>
                <a:ea typeface="+mn-ea"/>
                <a:cs typeface="+mn-cs"/>
              </a:rPr>
              <a:t>Standard Deviation of RMSE:</a:t>
            </a:r>
            <a:r>
              <a:rPr lang="en-US" sz="1200" kern="1200" dirty="0">
                <a:solidFill>
                  <a:schemeClr val="tx1"/>
                </a:solidFill>
                <a:effectLst/>
                <a:latin typeface="+mn-lt"/>
                <a:ea typeface="+mn-ea"/>
                <a:cs typeface="+mn-cs"/>
              </a:rPr>
              <a:t> 29.97</a:t>
            </a:r>
          </a:p>
          <a:p>
            <a:r>
              <a:rPr lang="en-US" sz="1200" kern="1200" dirty="0">
                <a:solidFill>
                  <a:schemeClr val="tx1"/>
                </a:solidFill>
                <a:effectLst/>
                <a:latin typeface="+mn-lt"/>
                <a:ea typeface="+mn-ea"/>
                <a:cs typeface="+mn-cs"/>
              </a:rPr>
              <a:t>This indicates that, on average, the model's predictions deviate from the actual prices by approximately $1137.98. The standard deviation of 29.97 suggests that the RMSE values across the cross-validation folds are relatively consistent, indicating stable performance.</a:t>
            </a:r>
          </a:p>
          <a:p>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27</a:t>
            </a:fld>
            <a:endParaRPr lang="en-US"/>
          </a:p>
        </p:txBody>
      </p:sp>
    </p:spTree>
    <p:extLst>
      <p:ext uri="{BB962C8B-B14F-4D97-AF65-F5344CB8AC3E}">
        <p14:creationId xmlns:p14="http://schemas.microsoft.com/office/powerpoint/2010/main" val="14982396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r>
              <a:rPr lang="en-US" sz="1200" b="1" kern="1200" dirty="0">
                <a:solidFill>
                  <a:schemeClr val="tx1"/>
                </a:solidFill>
                <a:effectLst/>
                <a:latin typeface="+mn-lt"/>
                <a:ea typeface="+mn-ea"/>
                <a:cs typeface="+mn-cs"/>
              </a:rPr>
              <a:t>Mean RMSE (Root Mean Squared Error):</a:t>
            </a:r>
            <a:r>
              <a:rPr lang="en-US" sz="1200" kern="1200" dirty="0">
                <a:solidFill>
                  <a:schemeClr val="tx1"/>
                </a:solidFill>
                <a:effectLst/>
                <a:latin typeface="+mn-lt"/>
                <a:ea typeface="+mn-ea"/>
                <a:cs typeface="+mn-cs"/>
              </a:rPr>
              <a:t> 733.63</a:t>
            </a:r>
          </a:p>
          <a:p>
            <a:pPr lvl="0"/>
            <a:r>
              <a:rPr lang="en-US" sz="1200" b="1" kern="1200" dirty="0">
                <a:solidFill>
                  <a:schemeClr val="tx1"/>
                </a:solidFill>
                <a:effectLst/>
                <a:latin typeface="+mn-lt"/>
                <a:ea typeface="+mn-ea"/>
                <a:cs typeface="+mn-cs"/>
              </a:rPr>
              <a:t>Standard Deviation of RMSE:</a:t>
            </a:r>
            <a:r>
              <a:rPr lang="en-US" sz="1200" kern="1200" dirty="0">
                <a:solidFill>
                  <a:schemeClr val="tx1"/>
                </a:solidFill>
                <a:effectLst/>
                <a:latin typeface="+mn-lt"/>
                <a:ea typeface="+mn-ea"/>
                <a:cs typeface="+mn-cs"/>
              </a:rPr>
              <a:t> 26.4</a:t>
            </a:r>
          </a:p>
          <a:p>
            <a:pPr rtl="0" eaLnBrk="1" latinLnBrk="0" hangingPunct="1"/>
            <a:r>
              <a:rPr lang="en-US" sz="1200" kern="1200" dirty="0">
                <a:solidFill>
                  <a:schemeClr val="tx1"/>
                </a:solidFill>
                <a:effectLst/>
                <a:latin typeface="+mn-lt"/>
                <a:ea typeface="+mn-ea"/>
                <a:cs typeface="+mn-cs"/>
              </a:rPr>
              <a:t>This indicates that, on average, the model's predictions deviate from the actual prices by approximately $733 The standard deviation of 26,4 suggests that the RMSE values across the cross-validation folds are relatively consistent, indicating stable performance.</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30</a:t>
            </a:fld>
            <a:endParaRPr lang="en-US"/>
          </a:p>
        </p:txBody>
      </p:sp>
    </p:spTree>
    <p:extLst>
      <p:ext uri="{BB962C8B-B14F-4D97-AF65-F5344CB8AC3E}">
        <p14:creationId xmlns:p14="http://schemas.microsoft.com/office/powerpoint/2010/main" val="18327556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r>
              <a:rPr lang="en-US" sz="1200" b="1" kern="1200" dirty="0">
                <a:solidFill>
                  <a:schemeClr val="tx1"/>
                </a:solidFill>
                <a:effectLst/>
                <a:latin typeface="+mn-lt"/>
                <a:ea typeface="+mn-ea"/>
                <a:cs typeface="+mn-cs"/>
              </a:rPr>
              <a:t>Mean RMSE (Root Mean Squared Error):</a:t>
            </a:r>
            <a:r>
              <a:rPr lang="en-US" sz="1200" kern="1200" dirty="0">
                <a:solidFill>
                  <a:schemeClr val="tx1"/>
                </a:solidFill>
                <a:effectLst/>
                <a:latin typeface="+mn-lt"/>
                <a:ea typeface="+mn-ea"/>
                <a:cs typeface="+mn-cs"/>
              </a:rPr>
              <a:t> 550.98</a:t>
            </a:r>
          </a:p>
          <a:p>
            <a:pPr lvl="0"/>
            <a:r>
              <a:rPr lang="en-US" sz="1200" b="1" kern="1200" dirty="0">
                <a:solidFill>
                  <a:schemeClr val="tx1"/>
                </a:solidFill>
                <a:effectLst/>
                <a:latin typeface="+mn-lt"/>
                <a:ea typeface="+mn-ea"/>
                <a:cs typeface="+mn-cs"/>
              </a:rPr>
              <a:t>Standard Deviation of RMSE:</a:t>
            </a:r>
            <a:r>
              <a:rPr lang="en-US" sz="1200" kern="1200" dirty="0">
                <a:solidFill>
                  <a:schemeClr val="tx1"/>
                </a:solidFill>
                <a:effectLst/>
                <a:latin typeface="+mn-lt"/>
                <a:ea typeface="+mn-ea"/>
                <a:cs typeface="+mn-cs"/>
              </a:rPr>
              <a:t> 17</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Compared to both the Linear Regression and Decision Tree models, the Random Forest model demonstrates the lowest mean RMSE, suggesting that it provides the most accurate predictions on average. Additionally, its standard deviation of 17 indicates consistent performance across the cross-validation folds.</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33</a:t>
            </a:fld>
            <a:endParaRPr lang="en-US"/>
          </a:p>
        </p:txBody>
      </p:sp>
    </p:spTree>
    <p:extLst>
      <p:ext uri="{BB962C8B-B14F-4D97-AF65-F5344CB8AC3E}">
        <p14:creationId xmlns:p14="http://schemas.microsoft.com/office/powerpoint/2010/main" val="5585285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We fine-tune our model to optimize performance by importing the </a:t>
            </a:r>
            <a:r>
              <a:rPr lang="en-US" sz="1200" b="0" i="0" kern="1200" dirty="0" err="1">
                <a:solidFill>
                  <a:schemeClr val="tx1"/>
                </a:solidFill>
                <a:effectLst/>
                <a:latin typeface="+mn-lt"/>
                <a:ea typeface="+mn-ea"/>
                <a:cs typeface="+mn-cs"/>
              </a:rPr>
              <a:t>RandomizedSearchCV</a:t>
            </a:r>
            <a:r>
              <a:rPr lang="en-US" sz="1200" b="0" i="0" kern="1200" dirty="0">
                <a:solidFill>
                  <a:schemeClr val="tx1"/>
                </a:solidFill>
                <a:effectLst/>
                <a:latin typeface="+mn-lt"/>
                <a:ea typeface="+mn-ea"/>
                <a:cs typeface="+mn-cs"/>
              </a:rPr>
              <a:t> class from </a:t>
            </a:r>
            <a:r>
              <a:rPr lang="en-US" sz="1200" b="0" i="0" kern="1200" dirty="0" err="1">
                <a:solidFill>
                  <a:schemeClr val="tx1"/>
                </a:solidFill>
                <a:effectLst/>
                <a:latin typeface="+mn-lt"/>
                <a:ea typeface="+mn-ea"/>
                <a:cs typeface="+mn-cs"/>
              </a:rPr>
              <a:t>scikit</a:t>
            </a:r>
            <a:r>
              <a:rPr lang="en-US" sz="1200" b="0" i="0" kern="1200" dirty="0">
                <a:solidFill>
                  <a:schemeClr val="tx1"/>
                </a:solidFill>
                <a:effectLst/>
                <a:latin typeface="+mn-lt"/>
                <a:ea typeface="+mn-ea"/>
                <a:cs typeface="+mn-cs"/>
              </a:rPr>
              <a:t>-learn. We define the hyperparameters to tune in a dictionary and initialize a </a:t>
            </a:r>
            <a:r>
              <a:rPr lang="en-US" sz="1200" b="0" i="0" kern="1200" dirty="0" err="1">
                <a:solidFill>
                  <a:schemeClr val="tx1"/>
                </a:solidFill>
                <a:effectLst/>
                <a:latin typeface="+mn-lt"/>
                <a:ea typeface="+mn-ea"/>
                <a:cs typeface="+mn-cs"/>
              </a:rPr>
              <a:t>RandomForestRegressor</a:t>
            </a:r>
            <a:r>
              <a:rPr lang="en-US" sz="1200" b="0" i="0" kern="1200" dirty="0">
                <a:solidFill>
                  <a:schemeClr val="tx1"/>
                </a:solidFill>
                <a:effectLst/>
                <a:latin typeface="+mn-lt"/>
                <a:ea typeface="+mn-ea"/>
                <a:cs typeface="+mn-cs"/>
              </a:rPr>
              <a:t> with a fixed random state. Using </a:t>
            </a:r>
            <a:r>
              <a:rPr lang="en-US" sz="1200" b="0" i="0" kern="1200" dirty="0" err="1">
                <a:solidFill>
                  <a:schemeClr val="tx1"/>
                </a:solidFill>
                <a:effectLst/>
                <a:latin typeface="+mn-lt"/>
                <a:ea typeface="+mn-ea"/>
                <a:cs typeface="+mn-cs"/>
              </a:rPr>
              <a:t>RandomizedSearchCV</a:t>
            </a:r>
            <a:r>
              <a:rPr lang="en-US" sz="1200" b="0" i="0" kern="1200" dirty="0">
                <a:solidFill>
                  <a:schemeClr val="tx1"/>
                </a:solidFill>
                <a:effectLst/>
                <a:latin typeface="+mn-lt"/>
                <a:ea typeface="+mn-ea"/>
                <a:cs typeface="+mn-cs"/>
              </a:rPr>
              <a:t>, we systematically search through different hyperparameter combinations, fitting it to our training data and evaluating each combination with cross-validation.</a:t>
            </a:r>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35</a:t>
            </a:fld>
            <a:endParaRPr lang="en-US"/>
          </a:p>
        </p:txBody>
      </p:sp>
    </p:spTree>
    <p:extLst>
      <p:ext uri="{BB962C8B-B14F-4D97-AF65-F5344CB8AC3E}">
        <p14:creationId xmlns:p14="http://schemas.microsoft.com/office/powerpoint/2010/main" val="31280611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6</a:t>
            </a:fld>
            <a:endParaRPr lang="en-US"/>
          </a:p>
        </p:txBody>
      </p:sp>
    </p:spTree>
    <p:extLst>
      <p:ext uri="{BB962C8B-B14F-4D97-AF65-F5344CB8AC3E}">
        <p14:creationId xmlns:p14="http://schemas.microsoft.com/office/powerpoint/2010/main" val="33156874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Once the search is completed, we access the cross-validation results through </a:t>
            </a:r>
            <a:r>
              <a:rPr lang="en-US" sz="1200" kern="1200" dirty="0" err="1">
                <a:solidFill>
                  <a:schemeClr val="tx1"/>
                </a:solidFill>
                <a:effectLst/>
                <a:latin typeface="+mn-lt"/>
                <a:ea typeface="+mn-ea"/>
                <a:cs typeface="+mn-cs"/>
              </a:rPr>
              <a:t>rnd_search.cv_results</a:t>
            </a:r>
            <a:r>
              <a:rPr lang="en-US" sz="1200" kern="1200" dirty="0">
                <a:solidFill>
                  <a:schemeClr val="tx1"/>
                </a:solidFill>
                <a:effectLst/>
                <a:latin typeface="+mn-lt"/>
                <a:ea typeface="+mn-ea"/>
                <a:cs typeface="+mn-cs"/>
              </a:rPr>
              <a:t>_. We iterate through these results, printing out the root mean squared error (RMSE) and the corresponding hyperparameters for each combination.</a:t>
            </a:r>
          </a:p>
          <a:p>
            <a:endParaRPr lang="en-US" dirty="0"/>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finally, we pick the best model we found in the search and save it as "</a:t>
            </a:r>
            <a:r>
              <a:rPr lang="en-US" sz="1200" kern="1200" dirty="0" err="1">
                <a:solidFill>
                  <a:schemeClr val="tx1"/>
                </a:solidFill>
                <a:effectLst/>
                <a:latin typeface="+mn-lt"/>
                <a:ea typeface="+mn-ea"/>
                <a:cs typeface="+mn-cs"/>
              </a:rPr>
              <a:t>final_model</a:t>
            </a:r>
            <a:r>
              <a:rPr lang="en-US" sz="1200" kern="1200" dirty="0">
                <a:solidFill>
                  <a:schemeClr val="tx1"/>
                </a:solidFill>
                <a:effectLst/>
                <a:latin typeface="+mn-lt"/>
                <a:ea typeface="+mn-ea"/>
                <a:cs typeface="+mn-cs"/>
              </a:rPr>
              <a:t>." This model holds the best combination of settings we discovered while fine-tuning.</a:t>
            </a:r>
          </a:p>
          <a:p>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36</a:t>
            </a:fld>
            <a:endParaRPr lang="en-US"/>
          </a:p>
        </p:txBody>
      </p:sp>
    </p:spTree>
    <p:extLst>
      <p:ext uri="{BB962C8B-B14F-4D97-AF65-F5344CB8AC3E}">
        <p14:creationId xmlns:p14="http://schemas.microsoft.com/office/powerpoint/2010/main" val="18324974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resulting confidence interval gives us a range within which we expect the true RMSE to lie, providing insight into the model's accuracy and reliability.</a:t>
            </a:r>
          </a:p>
          <a:p>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38</a:t>
            </a:fld>
            <a:endParaRPr lang="en-US"/>
          </a:p>
        </p:txBody>
      </p:sp>
    </p:spTree>
    <p:extLst>
      <p:ext uri="{BB962C8B-B14F-4D97-AF65-F5344CB8AC3E}">
        <p14:creationId xmlns:p14="http://schemas.microsoft.com/office/powerpoint/2010/main" val="7596395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Each row represents a diamond from the test set, with its corresponding predicted price.</a:t>
            </a:r>
          </a:p>
          <a:p>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40</a:t>
            </a:fld>
            <a:endParaRPr lang="en-US"/>
          </a:p>
        </p:txBody>
      </p:sp>
    </p:spTree>
    <p:extLst>
      <p:ext uri="{BB962C8B-B14F-4D97-AF65-F5344CB8AC3E}">
        <p14:creationId xmlns:p14="http://schemas.microsoft.com/office/powerpoint/2010/main" val="35018780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 performed an initial exploration to understand its structure and characteristics. This included:</a:t>
            </a:r>
          </a:p>
          <a:p>
            <a:pPr lvl="0"/>
            <a:r>
              <a:rPr lang="en-US" sz="1200" b="1" kern="1200" dirty="0">
                <a:solidFill>
                  <a:schemeClr val="tx1"/>
                </a:solidFill>
                <a:effectLst/>
                <a:latin typeface="+mn-lt"/>
                <a:ea typeface="+mn-ea"/>
                <a:cs typeface="+mn-cs"/>
              </a:rPr>
              <a:t>Displaying the Data</a:t>
            </a:r>
            <a:r>
              <a:rPr lang="en-US" sz="1200" kern="1200" dirty="0">
                <a:solidFill>
                  <a:schemeClr val="tx1"/>
                </a:solidFill>
                <a:effectLst/>
                <a:latin typeface="+mn-lt"/>
                <a:ea typeface="+mn-ea"/>
                <a:cs typeface="+mn-cs"/>
              </a:rPr>
              <a:t>: We used the</a:t>
            </a:r>
            <a:r>
              <a:rPr lang="en-US" sz="1200" b="1" kern="1200" dirty="0">
                <a:solidFill>
                  <a:schemeClr val="tx1"/>
                </a:solidFill>
                <a:effectLst/>
                <a:latin typeface="+mn-lt"/>
                <a:ea typeface="+mn-ea"/>
                <a:cs typeface="+mn-cs"/>
              </a:rPr>
              <a:t> head () </a:t>
            </a:r>
            <a:r>
              <a:rPr lang="en-US" sz="1200" kern="1200" dirty="0">
                <a:solidFill>
                  <a:schemeClr val="tx1"/>
                </a:solidFill>
                <a:effectLst/>
                <a:latin typeface="+mn-lt"/>
                <a:ea typeface="+mn-ea"/>
                <a:cs typeface="+mn-cs"/>
              </a:rPr>
              <a:t>function to display the first few rows of the dataset.</a:t>
            </a:r>
          </a:p>
          <a:p>
            <a:pPr lvl="0"/>
            <a:r>
              <a:rPr lang="en-US" sz="1200" b="1" kern="1200" dirty="0">
                <a:solidFill>
                  <a:schemeClr val="tx1"/>
                </a:solidFill>
                <a:effectLst/>
                <a:latin typeface="+mn-lt"/>
                <a:ea typeface="+mn-ea"/>
                <a:cs typeface="+mn-cs"/>
              </a:rPr>
              <a:t>Exploring Data Information</a:t>
            </a:r>
            <a:r>
              <a:rPr lang="en-US" sz="1200" kern="1200" dirty="0">
                <a:solidFill>
                  <a:schemeClr val="tx1"/>
                </a:solidFill>
                <a:effectLst/>
                <a:latin typeface="+mn-lt"/>
                <a:ea typeface="+mn-ea"/>
                <a:cs typeface="+mn-cs"/>
              </a:rPr>
              <a:t>: The</a:t>
            </a:r>
            <a:r>
              <a:rPr lang="en-US" sz="1200" b="1" kern="1200" dirty="0">
                <a:solidFill>
                  <a:schemeClr val="tx1"/>
                </a:solidFill>
                <a:effectLst/>
                <a:latin typeface="+mn-lt"/>
                <a:ea typeface="+mn-ea"/>
                <a:cs typeface="+mn-cs"/>
              </a:rPr>
              <a:t> info ()</a:t>
            </a:r>
            <a:r>
              <a:rPr lang="en-US" sz="1200" kern="1200" dirty="0">
                <a:solidFill>
                  <a:schemeClr val="tx1"/>
                </a:solidFill>
                <a:effectLst/>
                <a:latin typeface="+mn-lt"/>
                <a:ea typeface="+mn-ea"/>
                <a:cs typeface="+mn-cs"/>
              </a:rPr>
              <a:t> function was used to obtain information about the dataset, including the data types of each column and the presence of any missing values.</a:t>
            </a:r>
          </a:p>
          <a:p>
            <a:pPr lvl="0"/>
            <a:r>
              <a:rPr lang="en-US" sz="1200" b="1" kern="1200" dirty="0">
                <a:solidFill>
                  <a:schemeClr val="tx1"/>
                </a:solidFill>
                <a:effectLst/>
                <a:latin typeface="+mn-lt"/>
                <a:ea typeface="+mn-ea"/>
                <a:cs typeface="+mn-cs"/>
              </a:rPr>
              <a:t>Descriptive Statistics</a:t>
            </a:r>
            <a:r>
              <a:rPr lang="en-US" sz="1200" kern="1200" dirty="0">
                <a:solidFill>
                  <a:schemeClr val="tx1"/>
                </a:solidFill>
                <a:effectLst/>
                <a:latin typeface="+mn-lt"/>
                <a:ea typeface="+mn-ea"/>
                <a:cs typeface="+mn-cs"/>
              </a:rPr>
              <a:t>: We used the </a:t>
            </a:r>
            <a:r>
              <a:rPr lang="en-US" sz="1200" b="1" kern="1200" dirty="0">
                <a:solidFill>
                  <a:schemeClr val="tx1"/>
                </a:solidFill>
                <a:effectLst/>
                <a:latin typeface="+mn-lt"/>
                <a:ea typeface="+mn-ea"/>
                <a:cs typeface="+mn-cs"/>
              </a:rPr>
              <a:t>describe () </a:t>
            </a:r>
            <a:r>
              <a:rPr lang="en-US" sz="1200" kern="1200" dirty="0">
                <a:solidFill>
                  <a:schemeClr val="tx1"/>
                </a:solidFill>
                <a:effectLst/>
                <a:latin typeface="+mn-lt"/>
                <a:ea typeface="+mn-ea"/>
                <a:cs typeface="+mn-cs"/>
              </a:rPr>
              <a:t>function to generate descriptive statistics for numeric features, such as mean, standard deviation, minimum, maximum, and quartile values.</a:t>
            </a:r>
          </a:p>
          <a:p>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8</a:t>
            </a:fld>
            <a:endParaRPr lang="en-US"/>
          </a:p>
        </p:txBody>
      </p:sp>
    </p:spTree>
    <p:extLst>
      <p:ext uri="{BB962C8B-B14F-4D97-AF65-F5344CB8AC3E}">
        <p14:creationId xmlns:p14="http://schemas.microsoft.com/office/powerpoint/2010/main" val="1378184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r>
              <a:rPr lang="en-US" sz="1200" b="1" kern="1200" dirty="0">
                <a:solidFill>
                  <a:schemeClr val="tx1"/>
                </a:solidFill>
                <a:effectLst/>
                <a:latin typeface="+mn-lt"/>
                <a:ea typeface="+mn-ea"/>
                <a:cs typeface="+mn-cs"/>
              </a:rPr>
              <a:t>Removing Irrelevant Columns</a:t>
            </a:r>
            <a:r>
              <a:rPr lang="en-US" sz="1200" kern="1200" dirty="0">
                <a:solidFill>
                  <a:schemeClr val="tx1"/>
                </a:solidFill>
                <a:effectLst/>
                <a:latin typeface="+mn-lt"/>
                <a:ea typeface="+mn-ea"/>
                <a:cs typeface="+mn-cs"/>
              </a:rPr>
              <a:t>: The 'Id' column was determined to be unnecessary for our analysis and was thus removed from the dataset.</a:t>
            </a:r>
          </a:p>
          <a:p>
            <a:pPr lvl="0"/>
            <a:r>
              <a:rPr lang="en-US" sz="1200" b="1" kern="1200" dirty="0">
                <a:solidFill>
                  <a:schemeClr val="tx1"/>
                </a:solidFill>
                <a:effectLst/>
                <a:latin typeface="+mn-lt"/>
                <a:ea typeface="+mn-ea"/>
                <a:cs typeface="+mn-cs"/>
              </a:rPr>
              <a:t>Handling Duplicates</a:t>
            </a:r>
            <a:r>
              <a:rPr lang="en-US" sz="1200" kern="1200" dirty="0">
                <a:solidFill>
                  <a:schemeClr val="tx1"/>
                </a:solidFill>
                <a:effectLst/>
                <a:latin typeface="+mn-lt"/>
                <a:ea typeface="+mn-ea"/>
                <a:cs typeface="+mn-cs"/>
              </a:rPr>
              <a:t>: We observed that the dataset contained duplicate rows. Using the </a:t>
            </a:r>
            <a:r>
              <a:rPr lang="en-US" sz="1200" b="1" kern="1200" dirty="0" err="1">
                <a:solidFill>
                  <a:schemeClr val="tx1"/>
                </a:solidFill>
                <a:effectLst/>
                <a:latin typeface="+mn-lt"/>
                <a:ea typeface="+mn-ea"/>
                <a:cs typeface="+mn-cs"/>
              </a:rPr>
              <a:t>drop_duplicates</a:t>
            </a:r>
            <a:r>
              <a:rPr lang="en-US" sz="1200" b="1"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 function with the parameter </a:t>
            </a:r>
            <a:r>
              <a:rPr lang="en-US" sz="1200" b="1" kern="1200" dirty="0">
                <a:solidFill>
                  <a:schemeClr val="tx1"/>
                </a:solidFill>
                <a:effectLst/>
                <a:latin typeface="+mn-lt"/>
                <a:ea typeface="+mn-ea"/>
                <a:cs typeface="+mn-cs"/>
              </a:rPr>
              <a:t>keep='first'</a:t>
            </a:r>
            <a:r>
              <a:rPr lang="en-US" sz="1200" kern="1200" dirty="0">
                <a:solidFill>
                  <a:schemeClr val="tx1"/>
                </a:solidFill>
                <a:effectLst/>
                <a:latin typeface="+mn-lt"/>
                <a:ea typeface="+mn-ea"/>
                <a:cs typeface="+mn-cs"/>
              </a:rPr>
              <a:t>, we removed all duplicate rows while retaining the first occurrence of each duplicated row.</a:t>
            </a:r>
          </a:p>
          <a:p>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9</a:t>
            </a:fld>
            <a:endParaRPr lang="en-US"/>
          </a:p>
        </p:txBody>
      </p:sp>
    </p:spTree>
    <p:extLst>
      <p:ext uri="{BB962C8B-B14F-4D97-AF65-F5344CB8AC3E}">
        <p14:creationId xmlns:p14="http://schemas.microsoft.com/office/powerpoint/2010/main" val="22850640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To understand the distribution of data across different cut and clarity categories, we utilized a </a:t>
            </a:r>
            <a:r>
              <a:rPr lang="en-US" sz="1200" kern="1200" dirty="0" err="1">
                <a:solidFill>
                  <a:schemeClr val="tx1"/>
                </a:solidFill>
                <a:effectLst/>
                <a:latin typeface="+mn-lt"/>
                <a:ea typeface="+mn-ea"/>
                <a:cs typeface="+mn-cs"/>
              </a:rPr>
              <a:t>countplot</a:t>
            </a:r>
            <a:r>
              <a:rPr lang="en-US" sz="1200" kern="1200" dirty="0">
                <a:solidFill>
                  <a:schemeClr val="tx1"/>
                </a:solidFill>
                <a:effectLst/>
                <a:latin typeface="+mn-lt"/>
                <a:ea typeface="+mn-ea"/>
                <a:cs typeface="+mn-cs"/>
              </a:rPr>
              <a:t>. Here's what we found:</a:t>
            </a:r>
          </a:p>
          <a:p>
            <a:r>
              <a:rPr lang="en-US" sz="1200" kern="1200" dirty="0">
                <a:solidFill>
                  <a:schemeClr val="tx1"/>
                </a:solidFill>
                <a:effectLst/>
                <a:latin typeface="+mn-lt"/>
                <a:ea typeface="+mn-ea"/>
                <a:cs typeface="+mn-cs"/>
              </a:rPr>
              <a:t>Cut Distribution: The Ideal cut category is the most common, followed by Premium, Very Good, Good, and Fair. Clarity Distribution: The SI1 clarity category is the most prevalent, followed by VS2, SI2, VS1, and VVS2.</a:t>
            </a:r>
          </a:p>
          <a:p>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11</a:t>
            </a:fld>
            <a:endParaRPr lang="en-US"/>
          </a:p>
        </p:txBody>
      </p:sp>
    </p:spTree>
    <p:extLst>
      <p:ext uri="{BB962C8B-B14F-4D97-AF65-F5344CB8AC3E}">
        <p14:creationId xmlns:p14="http://schemas.microsoft.com/office/powerpoint/2010/main" val="38842217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2.2 Scatterplot for Carat and Price</a:t>
            </a:r>
          </a:p>
          <a:p>
            <a:r>
              <a:rPr lang="en-US" sz="1200" kern="1200" dirty="0">
                <a:solidFill>
                  <a:schemeClr val="tx1"/>
                </a:solidFill>
                <a:effectLst/>
                <a:latin typeface="+mn-lt"/>
                <a:ea typeface="+mn-ea"/>
                <a:cs typeface="+mn-cs"/>
              </a:rPr>
              <a:t>Next, we conducted a scatterplot analysis to explore the relationship between carat, depth, and price features. Our findings were as follows:</a:t>
            </a:r>
          </a:p>
          <a:p>
            <a:pPr lvl="0"/>
            <a:r>
              <a:rPr lang="en-US" sz="1200" b="1" kern="1200" dirty="0">
                <a:solidFill>
                  <a:schemeClr val="tx1"/>
                </a:solidFill>
                <a:effectLst/>
                <a:latin typeface="+mn-lt"/>
                <a:ea typeface="+mn-ea"/>
                <a:cs typeface="+mn-cs"/>
              </a:rPr>
              <a:t>Carat vs. Price</a:t>
            </a:r>
            <a:r>
              <a:rPr lang="en-US" sz="1200" kern="1200" dirty="0">
                <a:solidFill>
                  <a:schemeClr val="tx1"/>
                </a:solidFill>
                <a:effectLst/>
                <a:latin typeface="+mn-lt"/>
                <a:ea typeface="+mn-ea"/>
                <a:cs typeface="+mn-cs"/>
              </a:rPr>
              <a:t>: The scatterplot revealed a positive correlation between carat and price, indicating that as carat increases, the price of the diamond tends to increase as well. Additionally, we observed that diamonds with a Fair cut tend to have their highest prices at carat values larger than around 4, with a peak price observed at carat 5.</a:t>
            </a:r>
          </a:p>
          <a:p>
            <a:r>
              <a:rPr lang="en-US" sz="1200" kern="1200" dirty="0">
                <a:solidFill>
                  <a:schemeClr val="tx1"/>
                </a:solidFill>
                <a:effectLst/>
                <a:latin typeface="+mn-lt"/>
                <a:ea typeface="+mn-ea"/>
                <a:cs typeface="+mn-cs"/>
              </a:rPr>
              <a:t> </a:t>
            </a:r>
          </a:p>
          <a:p>
            <a:pPr lvl="0"/>
            <a:r>
              <a:rPr lang="en-US" sz="1200" b="1" kern="1200" dirty="0">
                <a:solidFill>
                  <a:schemeClr val="tx1"/>
                </a:solidFill>
                <a:effectLst/>
                <a:latin typeface="+mn-lt"/>
                <a:ea typeface="+mn-ea"/>
                <a:cs typeface="+mn-cs"/>
              </a:rPr>
              <a:t>Depth vs. Price</a:t>
            </a:r>
            <a:r>
              <a:rPr lang="en-US" sz="1200" kern="1200" dirty="0">
                <a:solidFill>
                  <a:schemeClr val="tx1"/>
                </a:solidFill>
                <a:effectLst/>
                <a:latin typeface="+mn-lt"/>
                <a:ea typeface="+mn-ea"/>
                <a:cs typeface="+mn-cs"/>
              </a:rPr>
              <a:t>: Contrary to our expectations, we found no significant relationship between depth and price. The scatterplot did not show a clear pattern or trend between these two variables.</a:t>
            </a:r>
          </a:p>
          <a:p>
            <a:r>
              <a:rPr lang="en-US" sz="1200" kern="1200" dirty="0">
                <a:solidFill>
                  <a:schemeClr val="tx1"/>
                </a:solidFill>
                <a:effectLst/>
                <a:latin typeface="+mn-lt"/>
                <a:ea typeface="+mn-ea"/>
                <a:cs typeface="+mn-cs"/>
              </a:rPr>
              <a:t> </a:t>
            </a:r>
          </a:p>
          <a:p>
            <a:endParaRPr lang="en-US" b="1" dirty="0"/>
          </a:p>
        </p:txBody>
      </p:sp>
      <p:sp>
        <p:nvSpPr>
          <p:cNvPr id="4" name="Slide Number Placeholder 3"/>
          <p:cNvSpPr>
            <a:spLocks noGrp="1"/>
          </p:cNvSpPr>
          <p:nvPr>
            <p:ph type="sldNum" sz="quarter" idx="5"/>
          </p:nvPr>
        </p:nvSpPr>
        <p:spPr/>
        <p:txBody>
          <a:bodyPr/>
          <a:lstStyle/>
          <a:p>
            <a:fld id="{82869989-EB00-4EE7-BCB5-25BDC5BB29F8}" type="slidenum">
              <a:rPr lang="en-US" smtClean="0"/>
              <a:t>12</a:t>
            </a:fld>
            <a:endParaRPr lang="en-US"/>
          </a:p>
        </p:txBody>
      </p:sp>
    </p:spTree>
    <p:extLst>
      <p:ext uri="{BB962C8B-B14F-4D97-AF65-F5344CB8AC3E}">
        <p14:creationId xmlns:p14="http://schemas.microsoft.com/office/powerpoint/2010/main" val="42131161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r>
              <a:rPr lang="en-US" sz="1200" b="1" kern="1200" dirty="0">
                <a:solidFill>
                  <a:schemeClr val="tx1"/>
                </a:solidFill>
                <a:effectLst/>
                <a:latin typeface="+mn-lt"/>
                <a:ea typeface="+mn-ea"/>
                <a:cs typeface="+mn-cs"/>
              </a:rPr>
              <a:t>High Correlations</a:t>
            </a:r>
            <a:r>
              <a:rPr lang="en-US" sz="1200" kern="1200" dirty="0">
                <a:solidFill>
                  <a:schemeClr val="tx1"/>
                </a:solidFill>
                <a:effectLst/>
                <a:latin typeface="+mn-lt"/>
                <a:ea typeface="+mn-ea"/>
                <a:cs typeface="+mn-cs"/>
              </a:rPr>
              <a:t>: Strong correlations exist between diamond price and attributes such as carat and dimensions (x, y, z). These factors are closely related and likely influential in determining diamond prices.</a:t>
            </a:r>
          </a:p>
          <a:p>
            <a:pPr lvl="0"/>
            <a:r>
              <a:rPr lang="en-US" sz="1200" b="1" kern="1200" dirty="0">
                <a:solidFill>
                  <a:schemeClr val="tx1"/>
                </a:solidFill>
                <a:effectLst/>
                <a:latin typeface="+mn-lt"/>
                <a:ea typeface="+mn-ea"/>
                <a:cs typeface="+mn-cs"/>
              </a:rPr>
              <a:t>Weak Negative Correlation</a:t>
            </a:r>
            <a:r>
              <a:rPr lang="en-US" sz="1200" kern="1200" dirty="0">
                <a:solidFill>
                  <a:schemeClr val="tx1"/>
                </a:solidFill>
                <a:effectLst/>
                <a:latin typeface="+mn-lt"/>
                <a:ea typeface="+mn-ea"/>
                <a:cs typeface="+mn-cs"/>
              </a:rPr>
              <a:t>: We observed a weak negative correlation between depth and table. This suggests that as one of these attributes increases, the other tends to decrease slightly.</a:t>
            </a:r>
          </a:p>
          <a:p>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13</a:t>
            </a:fld>
            <a:endParaRPr lang="en-US"/>
          </a:p>
        </p:txBody>
      </p:sp>
    </p:spTree>
    <p:extLst>
      <p:ext uri="{BB962C8B-B14F-4D97-AF65-F5344CB8AC3E}">
        <p14:creationId xmlns:p14="http://schemas.microsoft.com/office/powerpoint/2010/main" val="3317145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 first checked if the numeric features included any zero or negative values. The result showed that there were 17 such values. Upon investigation, it was found that these values were present in the 'z' (depth) column. Since zero values are not logical for dimensions columns, we decided to drop those rows.</a:t>
            </a:r>
          </a:p>
          <a:p>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14</a:t>
            </a:fld>
            <a:endParaRPr lang="en-US"/>
          </a:p>
        </p:txBody>
      </p:sp>
    </p:spTree>
    <p:extLst>
      <p:ext uri="{BB962C8B-B14F-4D97-AF65-F5344CB8AC3E}">
        <p14:creationId xmlns:p14="http://schemas.microsoft.com/office/powerpoint/2010/main" val="34281477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To handle outliers, we visualized the data using scatterplots for all features. </a:t>
            </a:r>
          </a:p>
          <a:p>
            <a:r>
              <a:rPr lang="en-US" sz="1200" kern="1200" dirty="0">
                <a:solidFill>
                  <a:schemeClr val="tx1"/>
                </a:solidFill>
                <a:effectLst/>
                <a:latin typeface="+mn-lt"/>
                <a:ea typeface="+mn-ea"/>
                <a:cs typeface="+mn-cs"/>
              </a:rPr>
              <a:t>Then, we manually defined a condition to identify outliers and then dropped the corresponding rows. This resulted in the removal of 11 outliers, including instances where:</a:t>
            </a:r>
          </a:p>
          <a:p>
            <a:pPr lvl="0"/>
            <a:r>
              <a:rPr lang="en-US" sz="1200" b="1" kern="1200" dirty="0">
                <a:solidFill>
                  <a:schemeClr val="tx1"/>
                </a:solidFill>
                <a:effectLst/>
                <a:latin typeface="+mn-lt"/>
                <a:ea typeface="+mn-ea"/>
                <a:cs typeface="+mn-cs"/>
              </a:rPr>
              <a:t>Carat and X</a:t>
            </a:r>
            <a:r>
              <a:rPr lang="en-US" sz="1200" kern="1200" dirty="0">
                <a:solidFill>
                  <a:schemeClr val="tx1"/>
                </a:solidFill>
                <a:effectLst/>
                <a:latin typeface="+mn-lt"/>
                <a:ea typeface="+mn-ea"/>
                <a:cs typeface="+mn-cs"/>
              </a:rPr>
              <a:t>: These features appeared to have reasonable distributions and were considered suitable for further analysis.</a:t>
            </a:r>
          </a:p>
          <a:p>
            <a:pPr lvl="0"/>
            <a:r>
              <a:rPr lang="en-US" sz="1200" b="1" kern="1200" dirty="0">
                <a:solidFill>
                  <a:schemeClr val="tx1"/>
                </a:solidFill>
                <a:effectLst/>
                <a:latin typeface="+mn-lt"/>
                <a:ea typeface="+mn-ea"/>
                <a:cs typeface="+mn-cs"/>
              </a:rPr>
              <a:t>Y and Z</a:t>
            </a:r>
            <a:r>
              <a:rPr lang="en-US" sz="1200" kern="1200" dirty="0">
                <a:solidFill>
                  <a:schemeClr val="tx1"/>
                </a:solidFill>
                <a:effectLst/>
                <a:latin typeface="+mn-lt"/>
                <a:ea typeface="+mn-ea"/>
                <a:cs typeface="+mn-cs"/>
              </a:rPr>
              <a:t>: Values above 10 were considered outliers and were removed.</a:t>
            </a:r>
          </a:p>
          <a:p>
            <a:pPr lvl="0"/>
            <a:r>
              <a:rPr lang="en-US" sz="1200" b="1" kern="1200" dirty="0">
                <a:solidFill>
                  <a:schemeClr val="tx1"/>
                </a:solidFill>
                <a:effectLst/>
                <a:latin typeface="+mn-lt"/>
                <a:ea typeface="+mn-ea"/>
                <a:cs typeface="+mn-cs"/>
              </a:rPr>
              <a:t>Table</a:t>
            </a:r>
            <a:r>
              <a:rPr lang="en-US" sz="1200" kern="1200" dirty="0">
                <a:solidFill>
                  <a:schemeClr val="tx1"/>
                </a:solidFill>
                <a:effectLst/>
                <a:latin typeface="+mn-lt"/>
                <a:ea typeface="+mn-ea"/>
                <a:cs typeface="+mn-cs"/>
              </a:rPr>
              <a:t>: Values above 80 were considered outliers and were removed.</a:t>
            </a:r>
          </a:p>
          <a:p>
            <a:r>
              <a:rPr lang="en-US" sz="1200" b="1" kern="1200" dirty="0">
                <a:solidFill>
                  <a:schemeClr val="tx1"/>
                </a:solidFill>
                <a:effectLst/>
                <a:latin typeface="+mn-lt"/>
                <a:ea typeface="+mn-ea"/>
                <a:cs typeface="+mn-cs"/>
              </a:rPr>
              <a:t>Depth</a:t>
            </a:r>
            <a:r>
              <a:rPr lang="en-US" sz="1200" kern="1200" dirty="0">
                <a:solidFill>
                  <a:schemeClr val="tx1"/>
                </a:solidFill>
                <a:effectLst/>
                <a:latin typeface="+mn-lt"/>
                <a:ea typeface="+mn-ea"/>
                <a:cs typeface="+mn-cs"/>
              </a:rPr>
              <a:t>: Values below 50 or above 75 were considered outliers and were removed</a:t>
            </a:r>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15</a:t>
            </a:fld>
            <a:endParaRPr lang="en-US"/>
          </a:p>
        </p:txBody>
      </p:sp>
    </p:spTree>
    <p:extLst>
      <p:ext uri="{BB962C8B-B14F-4D97-AF65-F5344CB8AC3E}">
        <p14:creationId xmlns:p14="http://schemas.microsoft.com/office/powerpoint/2010/main" val="2704703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109B6C1-F005-490E-8BFB-4E8388D023C0}" type="datetime1">
              <a:rPr lang="en-US" smtClean="0"/>
              <a:t>5/23/2024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B23F1E9-8953-47A4-8E71-F042C261F8C1}" type="datetime1">
              <a:rPr lang="en-US" smtClean="0"/>
              <a:t>5/23/2024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FD60176-A1A5-44E3-850D-F38F2306D480}" type="datetime1">
              <a:rPr lang="en-US" smtClean="0"/>
              <a:t>5/23/2024</a:t>
            </a:fld>
            <a:endParaRPr lang="en-US"/>
          </a:p>
        </p:txBody>
      </p:sp>
      <p:sp>
        <p:nvSpPr>
          <p:cNvPr id="6" name="Slide Number Placeholder 5"/>
          <p:cNvSpPr>
            <a:spLocks noGrp="1"/>
          </p:cNvSpPr>
          <p:nvPr>
            <p:ph type="sldNum" sz="quarter" idx="12"/>
          </p:nvPr>
        </p:nvSpPr>
        <p:spPr>
          <a:xfrm>
            <a:off x="10665311" y="6289679"/>
            <a:ext cx="918882" cy="206371"/>
          </a:xfrm>
        </p:spPr>
        <p:txBody>
          <a:bodyPr/>
          <a:lstStyle>
            <a:lvl1pPr>
              <a:defRPr sz="1800"/>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C5F6E4F-5B27-4C94-97C5-50EEAFAD5CBD}" type="datetime1">
              <a:rPr lang="en-US" smtClean="0"/>
              <a:t>5/23/2024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560B24E4-9CF1-4837-8395-7D92DDBBB430}" type="datetime1">
              <a:rPr lang="en-US" smtClean="0"/>
              <a:t>5/23/2024</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8F2B7725-F4DA-448C-8B87-9AFA4CA4EC00}" type="datetime1">
              <a:rPr lang="en-US" smtClean="0"/>
              <a:t>5/23/2024</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C0A7A63A-F2A7-4F10-8A80-57C53F8FCBEF}" type="datetime1">
              <a:rPr lang="en-US" smtClean="0"/>
              <a:t>5/23/2024</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A631D0E4-7546-4D44-AE9B-4D7B9A8F6BC5}" type="datetime1">
              <a:rPr lang="en-US" smtClean="0"/>
              <a:t>5/23/2024</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chemeClr val="bg1">
                <a:lumMod val="75000"/>
                <a:lumOff val="25000"/>
              </a:schemeClr>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48DE9592-41F6-4D9C-A534-3191E8D26695}" type="datetime1">
              <a:rPr lang="en-US" smtClean="0"/>
              <a:t>5/23/2024</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5.xml"/><Relationship Id="rId5" Type="http://schemas.openxmlformats.org/officeDocument/2006/relationships/image" Target="../media/image21.png"/><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8.xml"/><Relationship Id="rId4" Type="http://schemas.openxmlformats.org/officeDocument/2006/relationships/image" Target="../media/image35.png"/></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0.xml"/><Relationship Id="rId1" Type="http://schemas.openxmlformats.org/officeDocument/2006/relationships/slideLayout" Target="../slideLayouts/slideLayout8.xml"/><Relationship Id="rId4" Type="http://schemas.openxmlformats.org/officeDocument/2006/relationships/image" Target="../media/image3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1.xml"/><Relationship Id="rId1" Type="http://schemas.openxmlformats.org/officeDocument/2006/relationships/slideLayout" Target="../slideLayouts/slideLayout8.xml"/><Relationship Id="rId4" Type="http://schemas.openxmlformats.org/officeDocument/2006/relationships/image" Target="../media/image3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9722" y="1520793"/>
            <a:ext cx="9813710" cy="1010652"/>
          </a:xfrm>
        </p:spPr>
        <p:txBody>
          <a:bodyPr>
            <a:normAutofit/>
          </a:bodyPr>
          <a:lstStyle/>
          <a:p>
            <a:r>
              <a:rPr lang="en-US" sz="6000" dirty="0"/>
              <a:t>Diamond Price Prediction</a:t>
            </a:r>
          </a:p>
        </p:txBody>
      </p:sp>
      <p:sp>
        <p:nvSpPr>
          <p:cNvPr id="3" name="TextBox 2">
            <a:extLst>
              <a:ext uri="{FF2B5EF4-FFF2-40B4-BE49-F238E27FC236}">
                <a16:creationId xmlns:a16="http://schemas.microsoft.com/office/drawing/2014/main" id="{A341996F-EBAF-447D-AFC3-CE27B363E212}"/>
              </a:ext>
            </a:extLst>
          </p:cNvPr>
          <p:cNvSpPr txBox="1"/>
          <p:nvPr/>
        </p:nvSpPr>
        <p:spPr>
          <a:xfrm>
            <a:off x="1809549" y="3428999"/>
            <a:ext cx="3140193" cy="1754326"/>
          </a:xfrm>
          <a:prstGeom prst="rect">
            <a:avLst/>
          </a:prstGeom>
          <a:noFill/>
        </p:spPr>
        <p:txBody>
          <a:bodyPr wrap="square" rtlCol="0">
            <a:spAutoFit/>
          </a:bodyPr>
          <a:lstStyle/>
          <a:p>
            <a:r>
              <a:rPr lang="en-US" b="1" dirty="0"/>
              <a:t>Group :</a:t>
            </a:r>
          </a:p>
          <a:p>
            <a:pPr marL="285750" indent="-285750">
              <a:buFont typeface="Arial" panose="020B0604020202020204" pitchFamily="34" charset="0"/>
              <a:buChar char="•"/>
            </a:pPr>
            <a:r>
              <a:rPr lang="en-US" dirty="0"/>
              <a:t>Mohamed Gamal</a:t>
            </a:r>
          </a:p>
          <a:p>
            <a:pPr marL="285750" indent="-285750">
              <a:buFont typeface="Arial" panose="020B0604020202020204" pitchFamily="34" charset="0"/>
              <a:buChar char="•"/>
            </a:pPr>
            <a:r>
              <a:rPr lang="en-US" dirty="0"/>
              <a:t>Amira Djaiz</a:t>
            </a:r>
          </a:p>
          <a:p>
            <a:pPr marL="285750" indent="-285750">
              <a:buFont typeface="Arial" panose="020B0604020202020204" pitchFamily="34" charset="0"/>
              <a:buChar char="•"/>
            </a:pPr>
            <a:r>
              <a:rPr lang="en-US" dirty="0"/>
              <a:t>Aya Abu </a:t>
            </a:r>
            <a:r>
              <a:rPr lang="en-US" dirty="0" err="1"/>
              <a:t>Dabbur</a:t>
            </a:r>
            <a:endParaRPr lang="en-US" dirty="0"/>
          </a:p>
          <a:p>
            <a:pPr marL="285750" indent="-285750">
              <a:buFont typeface="Arial" panose="020B0604020202020204" pitchFamily="34" charset="0"/>
              <a:buChar char="•"/>
            </a:pPr>
            <a:r>
              <a:rPr lang="en-US" dirty="0"/>
              <a:t>Mai </a:t>
            </a:r>
            <a:r>
              <a:rPr lang="en-US" dirty="0" err="1"/>
              <a:t>Serry</a:t>
            </a:r>
            <a:endParaRPr lang="en-US" dirty="0"/>
          </a:p>
          <a:p>
            <a:pPr marL="285750" indent="-285750">
              <a:buFont typeface="Arial" panose="020B0604020202020204" pitchFamily="34" charset="0"/>
              <a:buChar char="•"/>
            </a:pPr>
            <a:r>
              <a:rPr lang="en-US" dirty="0" err="1"/>
              <a:t>Dyaa</a:t>
            </a:r>
            <a:r>
              <a:rPr lang="en-US" dirty="0"/>
              <a:t> </a:t>
            </a:r>
            <a:r>
              <a:rPr lang="en-US" dirty="0" err="1"/>
              <a:t>Dwekat</a:t>
            </a:r>
            <a:endParaRPr lang="en-US" dirty="0"/>
          </a:p>
        </p:txBody>
      </p:sp>
      <p:sp>
        <p:nvSpPr>
          <p:cNvPr id="5" name="TextBox 4">
            <a:extLst>
              <a:ext uri="{FF2B5EF4-FFF2-40B4-BE49-F238E27FC236}">
                <a16:creationId xmlns:a16="http://schemas.microsoft.com/office/drawing/2014/main" id="{FCDBF25F-9F3F-44B0-B001-3CE17C2D4D23}"/>
              </a:ext>
            </a:extLst>
          </p:cNvPr>
          <p:cNvSpPr txBox="1"/>
          <p:nvPr/>
        </p:nvSpPr>
        <p:spPr>
          <a:xfrm>
            <a:off x="7902341" y="3519720"/>
            <a:ext cx="3205213" cy="646331"/>
          </a:xfrm>
          <a:prstGeom prst="rect">
            <a:avLst/>
          </a:prstGeom>
          <a:noFill/>
        </p:spPr>
        <p:txBody>
          <a:bodyPr wrap="square" rtlCol="0">
            <a:spAutoFit/>
          </a:bodyPr>
          <a:lstStyle/>
          <a:p>
            <a:r>
              <a:rPr lang="en-US" b="1" dirty="0"/>
              <a:t>Supervisor:</a:t>
            </a:r>
          </a:p>
          <a:p>
            <a:pPr marL="285750" indent="-285750">
              <a:buFont typeface="Arial" panose="020B0604020202020204" pitchFamily="34" charset="0"/>
              <a:buChar char="•"/>
            </a:pPr>
            <a:r>
              <a:rPr lang="en-US" dirty="0"/>
              <a:t>Saad </a:t>
            </a:r>
            <a:r>
              <a:rPr lang="en-US" dirty="0" err="1"/>
              <a:t>Altamari</a:t>
            </a:r>
            <a:endParaRPr lang="en-US" dirty="0"/>
          </a:p>
        </p:txBody>
      </p:sp>
    </p:spTree>
    <p:extLst>
      <p:ext uri="{BB962C8B-B14F-4D97-AF65-F5344CB8AC3E}">
        <p14:creationId xmlns:p14="http://schemas.microsoft.com/office/powerpoint/2010/main" val="732975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Visualization</a:t>
            </a:r>
          </a:p>
        </p:txBody>
      </p:sp>
    </p:spTree>
    <p:extLst>
      <p:ext uri="{BB962C8B-B14F-4D97-AF65-F5344CB8AC3E}">
        <p14:creationId xmlns:p14="http://schemas.microsoft.com/office/powerpoint/2010/main" val="3801695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50B27-BB02-4621-A3CB-745743346D15}"/>
              </a:ext>
            </a:extLst>
          </p:cNvPr>
          <p:cNvSpPr>
            <a:spLocks noGrp="1"/>
          </p:cNvSpPr>
          <p:nvPr>
            <p:ph type="title"/>
          </p:nvPr>
        </p:nvSpPr>
        <p:spPr/>
        <p:txBody>
          <a:bodyPr/>
          <a:lstStyle/>
          <a:p>
            <a:r>
              <a:rPr lang="en-US" dirty="0"/>
              <a:t>Data Visualization</a:t>
            </a:r>
          </a:p>
        </p:txBody>
      </p:sp>
      <p:sp>
        <p:nvSpPr>
          <p:cNvPr id="4" name="Content Placeholder 3">
            <a:extLst>
              <a:ext uri="{FF2B5EF4-FFF2-40B4-BE49-F238E27FC236}">
                <a16:creationId xmlns:a16="http://schemas.microsoft.com/office/drawing/2014/main" id="{055A7F23-D9C5-45DC-AA6C-B604F3903642}"/>
              </a:ext>
            </a:extLst>
          </p:cNvPr>
          <p:cNvSpPr>
            <a:spLocks noGrp="1"/>
          </p:cNvSpPr>
          <p:nvPr>
            <p:ph sz="half" idx="1"/>
          </p:nvPr>
        </p:nvSpPr>
        <p:spPr/>
        <p:txBody>
          <a:bodyPr/>
          <a:lstStyle/>
          <a:p>
            <a:r>
              <a:rPr lang="en-US" b="1" dirty="0" err="1"/>
              <a:t>Countplot</a:t>
            </a:r>
            <a:r>
              <a:rPr lang="en-US" b="1" dirty="0"/>
              <a:t> for Cut</a:t>
            </a:r>
          </a:p>
          <a:p>
            <a:endParaRPr lang="en-US" dirty="0"/>
          </a:p>
        </p:txBody>
      </p:sp>
      <p:sp>
        <p:nvSpPr>
          <p:cNvPr id="5" name="Content Placeholder 4">
            <a:extLst>
              <a:ext uri="{FF2B5EF4-FFF2-40B4-BE49-F238E27FC236}">
                <a16:creationId xmlns:a16="http://schemas.microsoft.com/office/drawing/2014/main" id="{EAB0C94B-771F-4C97-A5BF-B52C87B16A6A}"/>
              </a:ext>
            </a:extLst>
          </p:cNvPr>
          <p:cNvSpPr>
            <a:spLocks noGrp="1"/>
          </p:cNvSpPr>
          <p:nvPr>
            <p:ph sz="half" idx="2"/>
          </p:nvPr>
        </p:nvSpPr>
        <p:spPr/>
        <p:txBody>
          <a:bodyPr/>
          <a:lstStyle/>
          <a:p>
            <a:r>
              <a:rPr lang="en-US" b="1" dirty="0" err="1"/>
              <a:t>Countplot</a:t>
            </a:r>
            <a:r>
              <a:rPr lang="en-US" b="1" dirty="0"/>
              <a:t> for Clarity</a:t>
            </a:r>
            <a:endParaRPr lang="en-US" dirty="0"/>
          </a:p>
        </p:txBody>
      </p:sp>
      <p:pic>
        <p:nvPicPr>
          <p:cNvPr id="7" name="Picture 6">
            <a:extLst>
              <a:ext uri="{FF2B5EF4-FFF2-40B4-BE49-F238E27FC236}">
                <a16:creationId xmlns:a16="http://schemas.microsoft.com/office/drawing/2014/main" id="{D99A8FF3-CD65-4F11-AA72-C33DA70836A4}"/>
              </a:ext>
            </a:extLst>
          </p:cNvPr>
          <p:cNvPicPr>
            <a:picLocks noChangeAspect="1"/>
          </p:cNvPicPr>
          <p:nvPr/>
        </p:nvPicPr>
        <p:blipFill>
          <a:blip r:embed="rId3"/>
          <a:stretch>
            <a:fillRect/>
          </a:stretch>
        </p:blipFill>
        <p:spPr>
          <a:xfrm>
            <a:off x="1295400" y="2784297"/>
            <a:ext cx="4314290" cy="3006903"/>
          </a:xfrm>
          <a:prstGeom prst="rect">
            <a:avLst/>
          </a:prstGeom>
        </p:spPr>
      </p:pic>
      <p:pic>
        <p:nvPicPr>
          <p:cNvPr id="9" name="Picture 8">
            <a:extLst>
              <a:ext uri="{FF2B5EF4-FFF2-40B4-BE49-F238E27FC236}">
                <a16:creationId xmlns:a16="http://schemas.microsoft.com/office/drawing/2014/main" id="{DDF93038-F09A-4BDE-A29F-0605E38C2252}"/>
              </a:ext>
            </a:extLst>
          </p:cNvPr>
          <p:cNvPicPr>
            <a:picLocks noChangeAspect="1"/>
          </p:cNvPicPr>
          <p:nvPr/>
        </p:nvPicPr>
        <p:blipFill>
          <a:blip r:embed="rId4"/>
          <a:stretch>
            <a:fillRect/>
          </a:stretch>
        </p:blipFill>
        <p:spPr>
          <a:xfrm>
            <a:off x="6513817" y="2784297"/>
            <a:ext cx="4489806" cy="3006903"/>
          </a:xfrm>
          <a:prstGeom prst="rect">
            <a:avLst/>
          </a:prstGeom>
        </p:spPr>
      </p:pic>
      <p:sp>
        <p:nvSpPr>
          <p:cNvPr id="3" name="Slide Number Placeholder 2">
            <a:extLst>
              <a:ext uri="{FF2B5EF4-FFF2-40B4-BE49-F238E27FC236}">
                <a16:creationId xmlns:a16="http://schemas.microsoft.com/office/drawing/2014/main" id="{FFAC4273-4EAD-4722-9AB1-073AB859756C}"/>
              </a:ext>
            </a:extLst>
          </p:cNvPr>
          <p:cNvSpPr>
            <a:spLocks noGrp="1"/>
          </p:cNvSpPr>
          <p:nvPr>
            <p:ph type="sldNum" sz="quarter" idx="12"/>
          </p:nvPr>
        </p:nvSpPr>
        <p:spPr/>
        <p:txBody>
          <a:bodyPr/>
          <a:lstStyle/>
          <a:p>
            <a:fld id="{E31375A4-56A4-47D6-9801-1991572033F7}" type="slidenum">
              <a:rPr lang="en-US" sz="1800" smtClean="0"/>
              <a:t>11</a:t>
            </a:fld>
            <a:endParaRPr lang="en-US" sz="1800" dirty="0"/>
          </a:p>
        </p:txBody>
      </p:sp>
    </p:spTree>
    <p:extLst>
      <p:ext uri="{BB962C8B-B14F-4D97-AF65-F5344CB8AC3E}">
        <p14:creationId xmlns:p14="http://schemas.microsoft.com/office/powerpoint/2010/main" val="533121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9E6B0-901C-493D-962F-192095EC4FBE}"/>
              </a:ext>
            </a:extLst>
          </p:cNvPr>
          <p:cNvSpPr>
            <a:spLocks noGrp="1"/>
          </p:cNvSpPr>
          <p:nvPr>
            <p:ph type="title"/>
          </p:nvPr>
        </p:nvSpPr>
        <p:spPr/>
        <p:txBody>
          <a:bodyPr/>
          <a:lstStyle/>
          <a:p>
            <a:r>
              <a:rPr lang="en-US" dirty="0"/>
              <a:t>Data Visualization</a:t>
            </a:r>
          </a:p>
        </p:txBody>
      </p:sp>
      <p:pic>
        <p:nvPicPr>
          <p:cNvPr id="5" name="Content Placeholder 4">
            <a:extLst>
              <a:ext uri="{FF2B5EF4-FFF2-40B4-BE49-F238E27FC236}">
                <a16:creationId xmlns:a16="http://schemas.microsoft.com/office/drawing/2014/main" id="{8CFB8184-051F-424D-B7E9-6A87B5FCA090}"/>
              </a:ext>
            </a:extLst>
          </p:cNvPr>
          <p:cNvPicPr>
            <a:picLocks noGrp="1"/>
          </p:cNvPicPr>
          <p:nvPr>
            <p:ph sz="half" idx="1"/>
          </p:nvPr>
        </p:nvPicPr>
        <p:blipFill>
          <a:blip r:embed="rId3">
            <a:extLst>
              <a:ext uri="{28A0092B-C50C-407E-A947-70E740481C1C}">
                <a14:useLocalDpi xmlns:a14="http://schemas.microsoft.com/office/drawing/2010/main" val="0"/>
              </a:ext>
            </a:extLst>
          </a:blip>
          <a:stretch>
            <a:fillRect/>
          </a:stretch>
        </p:blipFill>
        <p:spPr>
          <a:xfrm>
            <a:off x="1295400" y="2651757"/>
            <a:ext cx="4155951" cy="3050400"/>
          </a:xfrm>
          <a:prstGeom prst="rect">
            <a:avLst/>
          </a:prstGeom>
        </p:spPr>
      </p:pic>
      <p:pic>
        <p:nvPicPr>
          <p:cNvPr id="6" name="Content Placeholder 5">
            <a:extLst>
              <a:ext uri="{FF2B5EF4-FFF2-40B4-BE49-F238E27FC236}">
                <a16:creationId xmlns:a16="http://schemas.microsoft.com/office/drawing/2014/main" id="{D039EBBA-F870-4D1A-B9C5-49E154815591}"/>
              </a:ext>
            </a:extLst>
          </p:cNvPr>
          <p:cNvPicPr>
            <a:picLocks noGrp="1"/>
          </p:cNvPicPr>
          <p:nvPr>
            <p:ph sz="half" idx="2"/>
          </p:nvPr>
        </p:nvPicPr>
        <p:blipFill>
          <a:blip r:embed="rId4">
            <a:extLst>
              <a:ext uri="{28A0092B-C50C-407E-A947-70E740481C1C}">
                <a14:useLocalDpi xmlns:a14="http://schemas.microsoft.com/office/drawing/2010/main" val="0"/>
              </a:ext>
            </a:extLst>
          </a:blip>
          <a:stretch>
            <a:fillRect/>
          </a:stretch>
        </p:blipFill>
        <p:spPr>
          <a:xfrm>
            <a:off x="6740648" y="2651757"/>
            <a:ext cx="4155951" cy="3050400"/>
          </a:xfrm>
          <a:prstGeom prst="rect">
            <a:avLst/>
          </a:prstGeom>
        </p:spPr>
      </p:pic>
      <p:sp>
        <p:nvSpPr>
          <p:cNvPr id="8" name="Rectangle 7">
            <a:extLst>
              <a:ext uri="{FF2B5EF4-FFF2-40B4-BE49-F238E27FC236}">
                <a16:creationId xmlns:a16="http://schemas.microsoft.com/office/drawing/2014/main" id="{2B01DF91-D1B5-4A92-8823-3A9AD938432A}"/>
              </a:ext>
            </a:extLst>
          </p:cNvPr>
          <p:cNvSpPr/>
          <p:nvPr/>
        </p:nvSpPr>
        <p:spPr>
          <a:xfrm>
            <a:off x="1295400" y="2178120"/>
            <a:ext cx="4155951" cy="341632"/>
          </a:xfrm>
          <a:prstGeom prst="rect">
            <a:avLst/>
          </a:prstGeom>
        </p:spPr>
        <p:txBody>
          <a:bodyPr wrap="square">
            <a:spAutoFit/>
          </a:bodyPr>
          <a:lstStyle/>
          <a:p>
            <a:pPr marL="228600" indent="-228600">
              <a:lnSpc>
                <a:spcPct val="90000"/>
              </a:lnSpc>
              <a:spcBef>
                <a:spcPts val="1800"/>
              </a:spcBef>
              <a:buClr>
                <a:schemeClr val="accent1"/>
              </a:buClr>
              <a:buSzPct val="100000"/>
              <a:buFont typeface="Arial" panose="020B0604020202020204" pitchFamily="34" charset="0"/>
              <a:buChar char="▪"/>
            </a:pPr>
            <a:r>
              <a:rPr lang="en-US" b="1" dirty="0"/>
              <a:t>Scatterplot for Carat vs. Price</a:t>
            </a:r>
            <a:r>
              <a:rPr lang="en-US" dirty="0"/>
              <a:t>: </a:t>
            </a:r>
          </a:p>
        </p:txBody>
      </p:sp>
      <p:sp>
        <p:nvSpPr>
          <p:cNvPr id="9" name="Rectangle 8">
            <a:extLst>
              <a:ext uri="{FF2B5EF4-FFF2-40B4-BE49-F238E27FC236}">
                <a16:creationId xmlns:a16="http://schemas.microsoft.com/office/drawing/2014/main" id="{DB446322-584E-48C7-B52C-2D7F3D1BB91A}"/>
              </a:ext>
            </a:extLst>
          </p:cNvPr>
          <p:cNvSpPr/>
          <p:nvPr/>
        </p:nvSpPr>
        <p:spPr>
          <a:xfrm>
            <a:off x="6740647" y="2178120"/>
            <a:ext cx="4155951" cy="341632"/>
          </a:xfrm>
          <a:prstGeom prst="rect">
            <a:avLst/>
          </a:prstGeom>
        </p:spPr>
        <p:txBody>
          <a:bodyPr wrap="square">
            <a:spAutoFit/>
          </a:bodyPr>
          <a:lstStyle/>
          <a:p>
            <a:pPr marL="228600" indent="-228600">
              <a:lnSpc>
                <a:spcPct val="90000"/>
              </a:lnSpc>
              <a:spcBef>
                <a:spcPts val="1800"/>
              </a:spcBef>
              <a:buClr>
                <a:schemeClr val="accent1"/>
              </a:buClr>
              <a:buSzPct val="100000"/>
              <a:buFont typeface="Arial" panose="020B0604020202020204" pitchFamily="34" charset="0"/>
              <a:buChar char="▪"/>
            </a:pPr>
            <a:r>
              <a:rPr lang="en-US" b="1" dirty="0"/>
              <a:t>Scatterplot for Depth vs. Price</a:t>
            </a:r>
            <a:r>
              <a:rPr lang="en-US" dirty="0"/>
              <a:t>: </a:t>
            </a:r>
          </a:p>
        </p:txBody>
      </p:sp>
      <p:sp>
        <p:nvSpPr>
          <p:cNvPr id="3" name="Slide Number Placeholder 2">
            <a:extLst>
              <a:ext uri="{FF2B5EF4-FFF2-40B4-BE49-F238E27FC236}">
                <a16:creationId xmlns:a16="http://schemas.microsoft.com/office/drawing/2014/main" id="{DB7335FE-C946-4639-9043-97367672719E}"/>
              </a:ext>
            </a:extLst>
          </p:cNvPr>
          <p:cNvSpPr>
            <a:spLocks noGrp="1"/>
          </p:cNvSpPr>
          <p:nvPr>
            <p:ph type="sldNum" sz="quarter" idx="12"/>
          </p:nvPr>
        </p:nvSpPr>
        <p:spPr/>
        <p:txBody>
          <a:bodyPr/>
          <a:lstStyle/>
          <a:p>
            <a:fld id="{E31375A4-56A4-47D6-9801-1991572033F7}" type="slidenum">
              <a:rPr lang="en-US" sz="1800" smtClean="0"/>
              <a:t>12</a:t>
            </a:fld>
            <a:endParaRPr lang="en-US" sz="1800" dirty="0"/>
          </a:p>
        </p:txBody>
      </p:sp>
    </p:spTree>
    <p:extLst>
      <p:ext uri="{BB962C8B-B14F-4D97-AF65-F5344CB8AC3E}">
        <p14:creationId xmlns:p14="http://schemas.microsoft.com/office/powerpoint/2010/main" val="2287631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A8425EA-57B3-47AF-A1DD-826DEA736BFA}"/>
              </a:ext>
            </a:extLst>
          </p:cNvPr>
          <p:cNvSpPr>
            <a:spLocks noGrp="1"/>
          </p:cNvSpPr>
          <p:nvPr>
            <p:ph type="title"/>
          </p:nvPr>
        </p:nvSpPr>
        <p:spPr/>
        <p:txBody>
          <a:bodyPr/>
          <a:lstStyle/>
          <a:p>
            <a:r>
              <a:rPr lang="en-US" dirty="0"/>
              <a:t>Data Visualization</a:t>
            </a:r>
          </a:p>
        </p:txBody>
      </p:sp>
      <p:pic>
        <p:nvPicPr>
          <p:cNvPr id="7" name="Content Placeholder 6">
            <a:extLst>
              <a:ext uri="{FF2B5EF4-FFF2-40B4-BE49-F238E27FC236}">
                <a16:creationId xmlns:a16="http://schemas.microsoft.com/office/drawing/2014/main" id="{B7217366-4E03-4BDA-BF3F-DAD159544AEB}"/>
              </a:ext>
            </a:extLst>
          </p:cNvPr>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4910470" y="1839434"/>
            <a:ext cx="5986130" cy="4231758"/>
          </a:xfrm>
          <a:prstGeom prst="rect">
            <a:avLst/>
          </a:prstGeom>
        </p:spPr>
      </p:pic>
      <p:sp>
        <p:nvSpPr>
          <p:cNvPr id="8" name="Rectangle 7">
            <a:extLst>
              <a:ext uri="{FF2B5EF4-FFF2-40B4-BE49-F238E27FC236}">
                <a16:creationId xmlns:a16="http://schemas.microsoft.com/office/drawing/2014/main" id="{68EE89EB-DD8F-4888-8C48-73948BF106B9}"/>
              </a:ext>
            </a:extLst>
          </p:cNvPr>
          <p:cNvSpPr/>
          <p:nvPr/>
        </p:nvSpPr>
        <p:spPr>
          <a:xfrm>
            <a:off x="1295400" y="2103634"/>
            <a:ext cx="2901756" cy="1015663"/>
          </a:xfrm>
          <a:prstGeom prst="rect">
            <a:avLst/>
          </a:prstGeom>
        </p:spPr>
        <p:txBody>
          <a:bodyPr wrap="none">
            <a:spAutoFit/>
          </a:bodyPr>
          <a:lstStyle/>
          <a:p>
            <a:r>
              <a:rPr lang="en-US" sz="2000" b="1" dirty="0">
                <a:solidFill>
                  <a:srgbClr val="0D0D0D"/>
                </a:solidFill>
                <a:ea typeface="system-ui"/>
                <a:cs typeface="system-ui"/>
              </a:rPr>
              <a:t>Heatmap for Feature </a:t>
            </a:r>
          </a:p>
          <a:p>
            <a:r>
              <a:rPr lang="en-US" sz="2000" b="1" dirty="0">
                <a:solidFill>
                  <a:srgbClr val="0D0D0D"/>
                </a:solidFill>
                <a:ea typeface="system-ui"/>
                <a:cs typeface="system-ui"/>
              </a:rPr>
              <a:t>Correlation</a:t>
            </a:r>
          </a:p>
          <a:p>
            <a:r>
              <a:rPr lang="en-US" sz="2000" b="1" dirty="0">
                <a:solidFill>
                  <a:srgbClr val="0D0D0D"/>
                </a:solidFill>
                <a:ea typeface="system-ui"/>
                <a:cs typeface="system-ui"/>
              </a:rPr>
              <a:t>(for numeric features)</a:t>
            </a:r>
            <a:endParaRPr lang="en-US" sz="2000" dirty="0"/>
          </a:p>
        </p:txBody>
      </p:sp>
      <p:sp>
        <p:nvSpPr>
          <p:cNvPr id="2" name="Slide Number Placeholder 1">
            <a:extLst>
              <a:ext uri="{FF2B5EF4-FFF2-40B4-BE49-F238E27FC236}">
                <a16:creationId xmlns:a16="http://schemas.microsoft.com/office/drawing/2014/main" id="{FAA4D00F-2C35-4957-A8C8-68BA1B616639}"/>
              </a:ext>
            </a:extLst>
          </p:cNvPr>
          <p:cNvSpPr>
            <a:spLocks noGrp="1"/>
          </p:cNvSpPr>
          <p:nvPr>
            <p:ph type="sldNum" sz="quarter" idx="12"/>
          </p:nvPr>
        </p:nvSpPr>
        <p:spPr/>
        <p:txBody>
          <a:bodyPr/>
          <a:lstStyle/>
          <a:p>
            <a:fld id="{E31375A4-56A4-47D6-9801-1991572033F7}" type="slidenum">
              <a:rPr lang="en-US" smtClean="0"/>
              <a:t>13</a:t>
            </a:fld>
            <a:endParaRPr lang="en-US" dirty="0"/>
          </a:p>
        </p:txBody>
      </p:sp>
    </p:spTree>
    <p:extLst>
      <p:ext uri="{BB962C8B-B14F-4D97-AF65-F5344CB8AC3E}">
        <p14:creationId xmlns:p14="http://schemas.microsoft.com/office/powerpoint/2010/main" val="1311099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Cleaning</a:t>
            </a:r>
          </a:p>
        </p:txBody>
      </p:sp>
    </p:spTree>
    <p:extLst>
      <p:ext uri="{BB962C8B-B14F-4D97-AF65-F5344CB8AC3E}">
        <p14:creationId xmlns:p14="http://schemas.microsoft.com/office/powerpoint/2010/main" val="3523005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5CA1D7-60D0-4F25-B0DB-09D4203DEE4D}"/>
              </a:ext>
            </a:extLst>
          </p:cNvPr>
          <p:cNvSpPr>
            <a:spLocks noGrp="1"/>
          </p:cNvSpPr>
          <p:nvPr>
            <p:ph type="title"/>
          </p:nvPr>
        </p:nvSpPr>
        <p:spPr/>
        <p:txBody>
          <a:bodyPr/>
          <a:lstStyle/>
          <a:p>
            <a:r>
              <a:rPr lang="en-US" dirty="0"/>
              <a:t>Data Cleaning</a:t>
            </a:r>
          </a:p>
        </p:txBody>
      </p:sp>
      <p:sp>
        <p:nvSpPr>
          <p:cNvPr id="7" name="Rectangle 6">
            <a:extLst>
              <a:ext uri="{FF2B5EF4-FFF2-40B4-BE49-F238E27FC236}">
                <a16:creationId xmlns:a16="http://schemas.microsoft.com/office/drawing/2014/main" id="{4681DC18-EE62-4DC5-9FB0-A31B7793EDE1}"/>
              </a:ext>
            </a:extLst>
          </p:cNvPr>
          <p:cNvSpPr/>
          <p:nvPr/>
        </p:nvSpPr>
        <p:spPr>
          <a:xfrm>
            <a:off x="1295400" y="1646238"/>
            <a:ext cx="3276600" cy="483722"/>
          </a:xfrm>
          <a:prstGeom prst="rect">
            <a:avLst/>
          </a:prstGeom>
        </p:spPr>
        <p:txBody>
          <a:bodyPr wrap="square">
            <a:spAutoFit/>
          </a:bodyPr>
          <a:lstStyle/>
          <a:p>
            <a:pPr>
              <a:lnSpc>
                <a:spcPct val="116000"/>
              </a:lnSpc>
              <a:spcBef>
                <a:spcPts val="1200"/>
              </a:spcBef>
              <a:spcAft>
                <a:spcPts val="600"/>
              </a:spcAft>
            </a:pPr>
            <a:r>
              <a:rPr lang="en-US" sz="2400" dirty="0">
                <a:solidFill>
                  <a:srgbClr val="000000"/>
                </a:solidFill>
                <a:ea typeface="system-ui"/>
                <a:cs typeface="system-ui"/>
              </a:rPr>
              <a:t>Handling Outliers</a:t>
            </a:r>
            <a:endParaRPr lang="en-US" sz="2800" dirty="0">
              <a:solidFill>
                <a:srgbClr val="0F4761"/>
              </a:solidFill>
              <a:effectLst/>
              <a:ea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CFB88497-83FA-4038-902C-E97967E82D58}"/>
              </a:ext>
            </a:extLst>
          </p:cNvPr>
          <p:cNvSpPr>
            <a:spLocks noGrp="1"/>
          </p:cNvSpPr>
          <p:nvPr>
            <p:ph type="sldNum" sz="quarter" idx="12"/>
          </p:nvPr>
        </p:nvSpPr>
        <p:spPr/>
        <p:txBody>
          <a:bodyPr/>
          <a:lstStyle/>
          <a:p>
            <a:fld id="{E31375A4-56A4-47D6-9801-1991572033F7}" type="slidenum">
              <a:rPr lang="en-US" smtClean="0"/>
              <a:t>15</a:t>
            </a:fld>
            <a:endParaRPr lang="en-US" dirty="0"/>
          </a:p>
        </p:txBody>
      </p:sp>
      <p:pic>
        <p:nvPicPr>
          <p:cNvPr id="10" name="Content Placeholder 9">
            <a:extLst>
              <a:ext uri="{FF2B5EF4-FFF2-40B4-BE49-F238E27FC236}">
                <a16:creationId xmlns:a16="http://schemas.microsoft.com/office/drawing/2014/main" id="{FC2B22DF-D172-436A-9CA2-B168D0F8A34E}"/>
              </a:ext>
            </a:extLst>
          </p:cNvPr>
          <p:cNvPicPr>
            <a:picLocks noGrp="1" noChangeAspect="1"/>
          </p:cNvPicPr>
          <p:nvPr>
            <p:ph idx="1"/>
          </p:nvPr>
        </p:nvPicPr>
        <p:blipFill>
          <a:blip r:embed="rId3"/>
          <a:stretch>
            <a:fillRect/>
          </a:stretch>
        </p:blipFill>
        <p:spPr>
          <a:xfrm>
            <a:off x="1295400" y="2129960"/>
            <a:ext cx="10187539" cy="3808827"/>
          </a:xfrm>
          <a:prstGeom prst="rect">
            <a:avLst/>
          </a:prstGeom>
        </p:spPr>
      </p:pic>
    </p:spTree>
    <p:extLst>
      <p:ext uri="{BB962C8B-B14F-4D97-AF65-F5344CB8AC3E}">
        <p14:creationId xmlns:p14="http://schemas.microsoft.com/office/powerpoint/2010/main" val="2054856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269DC-AD0E-4971-B3A2-EC8557C16012}"/>
              </a:ext>
            </a:extLst>
          </p:cNvPr>
          <p:cNvSpPr>
            <a:spLocks noGrp="1"/>
          </p:cNvSpPr>
          <p:nvPr>
            <p:ph type="title"/>
          </p:nvPr>
        </p:nvSpPr>
        <p:spPr>
          <a:xfrm>
            <a:off x="1295400" y="503853"/>
            <a:ext cx="9601200" cy="1142385"/>
          </a:xfrm>
        </p:spPr>
        <p:txBody>
          <a:bodyPr/>
          <a:lstStyle/>
          <a:p>
            <a:r>
              <a:rPr lang="en-US" dirty="0"/>
              <a:t>Data Cleaning</a:t>
            </a:r>
          </a:p>
        </p:txBody>
      </p:sp>
      <p:pic>
        <p:nvPicPr>
          <p:cNvPr id="4" name="Content Placeholder 3">
            <a:extLst>
              <a:ext uri="{FF2B5EF4-FFF2-40B4-BE49-F238E27FC236}">
                <a16:creationId xmlns:a16="http://schemas.microsoft.com/office/drawing/2014/main" id="{DE1A1512-717B-42C9-B39C-6995F18DDB49}"/>
              </a:ext>
            </a:extLst>
          </p:cNvPr>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1456660" y="1786270"/>
            <a:ext cx="9601200" cy="4263656"/>
          </a:xfrm>
          <a:prstGeom prst="rect">
            <a:avLst/>
          </a:prstGeom>
        </p:spPr>
      </p:pic>
      <p:sp>
        <p:nvSpPr>
          <p:cNvPr id="3" name="Slide Number Placeholder 2">
            <a:extLst>
              <a:ext uri="{FF2B5EF4-FFF2-40B4-BE49-F238E27FC236}">
                <a16:creationId xmlns:a16="http://schemas.microsoft.com/office/drawing/2014/main" id="{81413053-7AAB-46C5-BC16-BC1569C1D978}"/>
              </a:ext>
            </a:extLst>
          </p:cNvPr>
          <p:cNvSpPr>
            <a:spLocks noGrp="1"/>
          </p:cNvSpPr>
          <p:nvPr>
            <p:ph type="sldNum" sz="quarter" idx="12"/>
          </p:nvPr>
        </p:nvSpPr>
        <p:spPr/>
        <p:txBody>
          <a:bodyPr/>
          <a:lstStyle/>
          <a:p>
            <a:fld id="{E31375A4-56A4-47D6-9801-1991572033F7}" type="slidenum">
              <a:rPr lang="en-US" smtClean="0"/>
              <a:t>16</a:t>
            </a:fld>
            <a:endParaRPr lang="en-US" dirty="0"/>
          </a:p>
        </p:txBody>
      </p:sp>
    </p:spTree>
    <p:extLst>
      <p:ext uri="{BB962C8B-B14F-4D97-AF65-F5344CB8AC3E}">
        <p14:creationId xmlns:p14="http://schemas.microsoft.com/office/powerpoint/2010/main" val="2731273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CDD6D8-B8D8-44A1-9BD6-2C51CFFF8E00}"/>
              </a:ext>
            </a:extLst>
          </p:cNvPr>
          <p:cNvSpPr>
            <a:spLocks noGrp="1"/>
          </p:cNvSpPr>
          <p:nvPr>
            <p:ph type="title"/>
          </p:nvPr>
        </p:nvSpPr>
        <p:spPr/>
        <p:txBody>
          <a:bodyPr/>
          <a:lstStyle/>
          <a:p>
            <a:r>
              <a:rPr lang="en-US" dirty="0"/>
              <a:t>Feature Engineering and Data Preparation</a:t>
            </a:r>
          </a:p>
        </p:txBody>
      </p:sp>
    </p:spTree>
    <p:extLst>
      <p:ext uri="{BB962C8B-B14F-4D97-AF65-F5344CB8AC3E}">
        <p14:creationId xmlns:p14="http://schemas.microsoft.com/office/powerpoint/2010/main" val="1130769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5E2E5F-1753-4A19-968D-9EB2D843A1A0}"/>
              </a:ext>
            </a:extLst>
          </p:cNvPr>
          <p:cNvSpPr>
            <a:spLocks noGrp="1"/>
          </p:cNvSpPr>
          <p:nvPr>
            <p:ph type="title"/>
          </p:nvPr>
        </p:nvSpPr>
        <p:spPr/>
        <p:txBody>
          <a:bodyPr/>
          <a:lstStyle/>
          <a:p>
            <a:r>
              <a:rPr lang="en-US" dirty="0"/>
              <a:t>Feature Engineering</a:t>
            </a:r>
          </a:p>
        </p:txBody>
      </p:sp>
      <p:graphicFrame>
        <p:nvGraphicFramePr>
          <p:cNvPr id="6" name="Content Placeholder 3" descr="Process Arrows diagram showing 3 steps arranged from left to right with task descriptions for each group">
            <a:extLst>
              <a:ext uri="{FF2B5EF4-FFF2-40B4-BE49-F238E27FC236}">
                <a16:creationId xmlns:a16="http://schemas.microsoft.com/office/drawing/2014/main" id="{1C19D580-7FE8-48D2-966D-2CD3CEDC8ACD}"/>
              </a:ext>
            </a:extLst>
          </p:cNvPr>
          <p:cNvGraphicFramePr>
            <a:graphicFrameLocks noGrp="1"/>
          </p:cNvGraphicFramePr>
          <p:nvPr>
            <p:ph idx="1"/>
            <p:extLst/>
          </p:nvPr>
        </p:nvGraphicFramePr>
        <p:xfrm>
          <a:off x="1189073" y="2845941"/>
          <a:ext cx="10230293" cy="18390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Slide Number Placeholder 1">
            <a:extLst>
              <a:ext uri="{FF2B5EF4-FFF2-40B4-BE49-F238E27FC236}">
                <a16:creationId xmlns:a16="http://schemas.microsoft.com/office/drawing/2014/main" id="{BB9AE47D-916C-48DE-8804-FCD4D43C5BD2}"/>
              </a:ext>
            </a:extLst>
          </p:cNvPr>
          <p:cNvSpPr>
            <a:spLocks noGrp="1"/>
          </p:cNvSpPr>
          <p:nvPr>
            <p:ph type="sldNum" sz="quarter" idx="12"/>
          </p:nvPr>
        </p:nvSpPr>
        <p:spPr/>
        <p:txBody>
          <a:bodyPr/>
          <a:lstStyle/>
          <a:p>
            <a:fld id="{E31375A4-56A4-47D6-9801-1991572033F7}" type="slidenum">
              <a:rPr lang="en-US" smtClean="0"/>
              <a:t>18</a:t>
            </a:fld>
            <a:endParaRPr lang="en-US" dirty="0"/>
          </a:p>
        </p:txBody>
      </p:sp>
    </p:spTree>
    <p:extLst>
      <p:ext uri="{BB962C8B-B14F-4D97-AF65-F5344CB8AC3E}">
        <p14:creationId xmlns:p14="http://schemas.microsoft.com/office/powerpoint/2010/main" val="29900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5BE4B-36FD-4B1D-AD06-73D0BB220B72}"/>
              </a:ext>
            </a:extLst>
          </p:cNvPr>
          <p:cNvSpPr>
            <a:spLocks noGrp="1"/>
          </p:cNvSpPr>
          <p:nvPr>
            <p:ph type="title"/>
          </p:nvPr>
        </p:nvSpPr>
        <p:spPr/>
        <p:txBody>
          <a:bodyPr/>
          <a:lstStyle/>
          <a:p>
            <a:r>
              <a:rPr lang="en-US" dirty="0"/>
              <a:t>Feature Engineering</a:t>
            </a:r>
          </a:p>
        </p:txBody>
      </p:sp>
      <p:pic>
        <p:nvPicPr>
          <p:cNvPr id="4" name="Content Placeholder 3">
            <a:extLst>
              <a:ext uri="{FF2B5EF4-FFF2-40B4-BE49-F238E27FC236}">
                <a16:creationId xmlns:a16="http://schemas.microsoft.com/office/drawing/2014/main" id="{B88EEB41-4A9C-4072-A064-EA40AA10ECAD}"/>
              </a:ext>
            </a:extLst>
          </p:cNvPr>
          <p:cNvPicPr>
            <a:picLocks noGrp="1" noChangeAspect="1"/>
          </p:cNvPicPr>
          <p:nvPr>
            <p:ph idx="1"/>
          </p:nvPr>
        </p:nvPicPr>
        <p:blipFill>
          <a:blip r:embed="rId3"/>
          <a:stretch>
            <a:fillRect/>
          </a:stretch>
        </p:blipFill>
        <p:spPr>
          <a:xfrm>
            <a:off x="5917915" y="2589088"/>
            <a:ext cx="5137077" cy="2691830"/>
          </a:xfrm>
          <a:prstGeom prst="rect">
            <a:avLst/>
          </a:prstGeom>
        </p:spPr>
      </p:pic>
      <p:pic>
        <p:nvPicPr>
          <p:cNvPr id="5" name="Picture 4">
            <a:extLst>
              <a:ext uri="{FF2B5EF4-FFF2-40B4-BE49-F238E27FC236}">
                <a16:creationId xmlns:a16="http://schemas.microsoft.com/office/drawing/2014/main" id="{205BB850-61ED-49DC-B9F7-5CCF1FFD4C1A}"/>
              </a:ext>
            </a:extLst>
          </p:cNvPr>
          <p:cNvPicPr>
            <a:picLocks noChangeAspect="1"/>
          </p:cNvPicPr>
          <p:nvPr/>
        </p:nvPicPr>
        <p:blipFill>
          <a:blip r:embed="rId4"/>
          <a:stretch>
            <a:fillRect/>
          </a:stretch>
        </p:blipFill>
        <p:spPr>
          <a:xfrm>
            <a:off x="1295400" y="2589088"/>
            <a:ext cx="3934146" cy="2691830"/>
          </a:xfrm>
          <a:prstGeom prst="rect">
            <a:avLst/>
          </a:prstGeom>
        </p:spPr>
      </p:pic>
      <p:sp>
        <p:nvSpPr>
          <p:cNvPr id="6" name="Rectangle 5">
            <a:extLst>
              <a:ext uri="{FF2B5EF4-FFF2-40B4-BE49-F238E27FC236}">
                <a16:creationId xmlns:a16="http://schemas.microsoft.com/office/drawing/2014/main" id="{A8C9ED87-E0D4-4C30-92C6-2BBCC7893A76}"/>
              </a:ext>
            </a:extLst>
          </p:cNvPr>
          <p:cNvSpPr/>
          <p:nvPr/>
        </p:nvSpPr>
        <p:spPr>
          <a:xfrm>
            <a:off x="1373126" y="2042258"/>
            <a:ext cx="2961067" cy="400110"/>
          </a:xfrm>
          <a:prstGeom prst="rect">
            <a:avLst/>
          </a:prstGeom>
        </p:spPr>
        <p:txBody>
          <a:bodyPr wrap="none">
            <a:spAutoFit/>
          </a:bodyPr>
          <a:lstStyle/>
          <a:p>
            <a:r>
              <a:rPr lang="en-US" sz="2000" dirty="0" err="1"/>
              <a:t>enc_processed_df.corr</a:t>
            </a:r>
            <a:r>
              <a:rPr lang="en-US" sz="2000" dirty="0"/>
              <a:t>()</a:t>
            </a:r>
          </a:p>
        </p:txBody>
      </p:sp>
      <p:sp>
        <p:nvSpPr>
          <p:cNvPr id="7" name="Rectangle 6">
            <a:extLst>
              <a:ext uri="{FF2B5EF4-FFF2-40B4-BE49-F238E27FC236}">
                <a16:creationId xmlns:a16="http://schemas.microsoft.com/office/drawing/2014/main" id="{2F3B5E09-591E-44B8-952D-B020348205BE}"/>
              </a:ext>
            </a:extLst>
          </p:cNvPr>
          <p:cNvSpPr/>
          <p:nvPr/>
        </p:nvSpPr>
        <p:spPr>
          <a:xfrm>
            <a:off x="5917915" y="2042258"/>
            <a:ext cx="3090911" cy="400110"/>
          </a:xfrm>
          <a:prstGeom prst="rect">
            <a:avLst/>
          </a:prstGeom>
        </p:spPr>
        <p:txBody>
          <a:bodyPr wrap="none">
            <a:spAutoFit/>
          </a:bodyPr>
          <a:lstStyle/>
          <a:p>
            <a:r>
              <a:rPr lang="en-US" sz="2000" dirty="0" err="1"/>
              <a:t>enc_processed_df.head</a:t>
            </a:r>
            <a:r>
              <a:rPr lang="en-US" sz="2000" dirty="0"/>
              <a:t>()</a:t>
            </a:r>
          </a:p>
        </p:txBody>
      </p:sp>
      <p:sp>
        <p:nvSpPr>
          <p:cNvPr id="3" name="Slide Number Placeholder 2">
            <a:extLst>
              <a:ext uri="{FF2B5EF4-FFF2-40B4-BE49-F238E27FC236}">
                <a16:creationId xmlns:a16="http://schemas.microsoft.com/office/drawing/2014/main" id="{A0BF588C-1345-4F0C-9822-9AE2D3E68F71}"/>
              </a:ext>
            </a:extLst>
          </p:cNvPr>
          <p:cNvSpPr>
            <a:spLocks noGrp="1"/>
          </p:cNvSpPr>
          <p:nvPr>
            <p:ph type="sldNum" sz="quarter" idx="12"/>
          </p:nvPr>
        </p:nvSpPr>
        <p:spPr/>
        <p:txBody>
          <a:bodyPr/>
          <a:lstStyle/>
          <a:p>
            <a:fld id="{E31375A4-56A4-47D6-9801-1991572033F7}" type="slidenum">
              <a:rPr lang="en-US" smtClean="0"/>
              <a:t>19</a:t>
            </a:fld>
            <a:endParaRPr lang="en-US" dirty="0"/>
          </a:p>
        </p:txBody>
      </p:sp>
    </p:spTree>
    <p:extLst>
      <p:ext uri="{BB962C8B-B14F-4D97-AF65-F5344CB8AC3E}">
        <p14:creationId xmlns:p14="http://schemas.microsoft.com/office/powerpoint/2010/main" val="4070960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a:t>
            </a:r>
          </a:p>
        </p:txBody>
      </p:sp>
      <p:sp>
        <p:nvSpPr>
          <p:cNvPr id="3" name="Content Placeholder 2"/>
          <p:cNvSpPr>
            <a:spLocks noGrp="1"/>
          </p:cNvSpPr>
          <p:nvPr>
            <p:ph idx="1"/>
          </p:nvPr>
        </p:nvSpPr>
        <p:spPr/>
        <p:txBody>
          <a:bodyPr>
            <a:normAutofit lnSpcReduction="10000"/>
          </a:bodyPr>
          <a:lstStyle/>
          <a:p>
            <a:r>
              <a:rPr lang="en-US" dirty="0"/>
              <a:t>Introduction</a:t>
            </a:r>
          </a:p>
          <a:p>
            <a:r>
              <a:rPr lang="en-US" dirty="0"/>
              <a:t>Data Loading and Exploration</a:t>
            </a:r>
          </a:p>
          <a:p>
            <a:r>
              <a:rPr lang="en-US" dirty="0"/>
              <a:t>Data Visualization</a:t>
            </a:r>
          </a:p>
          <a:p>
            <a:r>
              <a:rPr lang="en-US" dirty="0"/>
              <a:t>Data Cleaning</a:t>
            </a:r>
          </a:p>
          <a:p>
            <a:r>
              <a:rPr lang="en-US" dirty="0"/>
              <a:t>Feature Engineering and Data Preparation</a:t>
            </a:r>
          </a:p>
          <a:p>
            <a:r>
              <a:rPr lang="en-US" dirty="0"/>
              <a:t>Preparing Model</a:t>
            </a:r>
          </a:p>
          <a:p>
            <a:r>
              <a:rPr lang="en-US" dirty="0"/>
              <a:t>Fine-Tuning the Model</a:t>
            </a:r>
          </a:p>
          <a:p>
            <a:r>
              <a:rPr lang="en-US" dirty="0"/>
              <a:t>Submission</a:t>
            </a:r>
          </a:p>
          <a:p>
            <a:endParaRPr lang="en-US" dirty="0"/>
          </a:p>
        </p:txBody>
      </p:sp>
      <p:sp>
        <p:nvSpPr>
          <p:cNvPr id="4" name="Slide Number Placeholder 3">
            <a:extLst>
              <a:ext uri="{FF2B5EF4-FFF2-40B4-BE49-F238E27FC236}">
                <a16:creationId xmlns:a16="http://schemas.microsoft.com/office/drawing/2014/main" id="{97F5873A-849D-469B-99B3-D78C6A9CB23A}"/>
              </a:ext>
            </a:extLst>
          </p:cNvPr>
          <p:cNvSpPr>
            <a:spLocks noGrp="1"/>
          </p:cNvSpPr>
          <p:nvPr>
            <p:ph type="sldNum" sz="quarter" idx="12"/>
          </p:nvPr>
        </p:nvSpPr>
        <p:spPr/>
        <p:txBody>
          <a:bodyPr/>
          <a:lstStyle/>
          <a:p>
            <a:fld id="{E31375A4-56A4-47D6-9801-1991572033F7}" type="slidenum">
              <a:rPr lang="en-US" smtClean="0"/>
              <a:t>2</a:t>
            </a:fld>
            <a:endParaRPr lang="en-US" dirty="0"/>
          </a:p>
        </p:txBody>
      </p:sp>
    </p:spTree>
    <p:extLst>
      <p:ext uri="{BB962C8B-B14F-4D97-AF65-F5344CB8AC3E}">
        <p14:creationId xmlns:p14="http://schemas.microsoft.com/office/powerpoint/2010/main" val="3464653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FD3E9-3810-43C0-BF7B-16A6D3612665}"/>
              </a:ext>
            </a:extLst>
          </p:cNvPr>
          <p:cNvSpPr>
            <a:spLocks noGrp="1"/>
          </p:cNvSpPr>
          <p:nvPr>
            <p:ph type="title"/>
          </p:nvPr>
        </p:nvSpPr>
        <p:spPr/>
        <p:txBody>
          <a:bodyPr/>
          <a:lstStyle/>
          <a:p>
            <a:r>
              <a:rPr lang="en-US" dirty="0"/>
              <a:t>Data Exploration</a:t>
            </a:r>
          </a:p>
        </p:txBody>
      </p:sp>
      <p:pic>
        <p:nvPicPr>
          <p:cNvPr id="4" name="Content Placeholder 3">
            <a:extLst>
              <a:ext uri="{FF2B5EF4-FFF2-40B4-BE49-F238E27FC236}">
                <a16:creationId xmlns:a16="http://schemas.microsoft.com/office/drawing/2014/main" id="{02AC20F2-4242-4C5E-8EED-982F5D195C38}"/>
              </a:ext>
            </a:extLst>
          </p:cNvPr>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5753528" y="1646238"/>
            <a:ext cx="5593399" cy="4292225"/>
          </a:xfrm>
          <a:prstGeom prst="rect">
            <a:avLst/>
          </a:prstGeom>
        </p:spPr>
      </p:pic>
      <p:sp>
        <p:nvSpPr>
          <p:cNvPr id="5" name="Rectangle 4">
            <a:extLst>
              <a:ext uri="{FF2B5EF4-FFF2-40B4-BE49-F238E27FC236}">
                <a16:creationId xmlns:a16="http://schemas.microsoft.com/office/drawing/2014/main" id="{9D6394C2-D9E3-4F79-BE2A-1A5CCF42B401}"/>
              </a:ext>
            </a:extLst>
          </p:cNvPr>
          <p:cNvSpPr/>
          <p:nvPr/>
        </p:nvSpPr>
        <p:spPr>
          <a:xfrm>
            <a:off x="1295400" y="2434158"/>
            <a:ext cx="4318571" cy="1498872"/>
          </a:xfrm>
          <a:prstGeom prst="rect">
            <a:avLst/>
          </a:prstGeom>
        </p:spPr>
        <p:txBody>
          <a:bodyPr wrap="square">
            <a:spAutoFit/>
          </a:bodyPr>
          <a:lstStyle/>
          <a:p>
            <a:pPr lvl="0" algn="just">
              <a:lnSpc>
                <a:spcPct val="116000"/>
              </a:lnSpc>
              <a:spcBef>
                <a:spcPts val="600"/>
              </a:spcBef>
              <a:spcAft>
                <a:spcPts val="600"/>
              </a:spcAft>
            </a:pPr>
            <a:r>
              <a:rPr lang="en-US" sz="2000" b="1" dirty="0">
                <a:solidFill>
                  <a:srgbClr val="0D0D0D"/>
                </a:solidFill>
                <a:ea typeface="system-ui"/>
                <a:cs typeface="system-ui"/>
              </a:rPr>
              <a:t>Correlation Matrix</a:t>
            </a:r>
            <a:r>
              <a:rPr lang="en-US" sz="2000" dirty="0">
                <a:solidFill>
                  <a:srgbClr val="0D0D0D"/>
                </a:solidFill>
                <a:ea typeface="system-ui"/>
                <a:cs typeface="system-ui"/>
              </a:rPr>
              <a:t>: Calculated the correlation matrix to examine the relationships between different features.</a:t>
            </a:r>
            <a:endParaRPr lang="en-US" sz="2000" dirty="0">
              <a:ea typeface="Times New Roman" panose="02020603050405020304" pitchFamily="18" charset="0"/>
              <a:cs typeface="Arial" panose="020B0604020202020204" pitchFamily="34" charset="0"/>
            </a:endParaRPr>
          </a:p>
        </p:txBody>
      </p:sp>
      <p:sp>
        <p:nvSpPr>
          <p:cNvPr id="3" name="Slide Number Placeholder 2">
            <a:extLst>
              <a:ext uri="{FF2B5EF4-FFF2-40B4-BE49-F238E27FC236}">
                <a16:creationId xmlns:a16="http://schemas.microsoft.com/office/drawing/2014/main" id="{2235B685-A935-4F06-BE3A-BB9E6B77AD1F}"/>
              </a:ext>
            </a:extLst>
          </p:cNvPr>
          <p:cNvSpPr>
            <a:spLocks noGrp="1"/>
          </p:cNvSpPr>
          <p:nvPr>
            <p:ph type="sldNum" sz="quarter" idx="12"/>
          </p:nvPr>
        </p:nvSpPr>
        <p:spPr/>
        <p:txBody>
          <a:bodyPr/>
          <a:lstStyle/>
          <a:p>
            <a:fld id="{E31375A4-56A4-47D6-9801-1991572033F7}" type="slidenum">
              <a:rPr lang="en-US" smtClean="0"/>
              <a:t>20</a:t>
            </a:fld>
            <a:endParaRPr lang="en-US" dirty="0"/>
          </a:p>
        </p:txBody>
      </p:sp>
    </p:spTree>
    <p:extLst>
      <p:ext uri="{BB962C8B-B14F-4D97-AF65-F5344CB8AC3E}">
        <p14:creationId xmlns:p14="http://schemas.microsoft.com/office/powerpoint/2010/main" val="4294683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CDD6D8-B8D8-44A1-9BD6-2C51CFFF8E00}"/>
              </a:ext>
            </a:extLst>
          </p:cNvPr>
          <p:cNvSpPr>
            <a:spLocks noGrp="1"/>
          </p:cNvSpPr>
          <p:nvPr>
            <p:ph type="title"/>
          </p:nvPr>
        </p:nvSpPr>
        <p:spPr/>
        <p:txBody>
          <a:bodyPr/>
          <a:lstStyle/>
          <a:p>
            <a:r>
              <a:rPr lang="en-US" dirty="0"/>
              <a:t>Preparing Models</a:t>
            </a:r>
          </a:p>
        </p:txBody>
      </p:sp>
    </p:spTree>
    <p:extLst>
      <p:ext uri="{BB962C8B-B14F-4D97-AF65-F5344CB8AC3E}">
        <p14:creationId xmlns:p14="http://schemas.microsoft.com/office/powerpoint/2010/main" val="909250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3E2A85-23C5-4DC0-8512-A8B69CEDCFDF}"/>
              </a:ext>
            </a:extLst>
          </p:cNvPr>
          <p:cNvSpPr>
            <a:spLocks noGrp="1"/>
          </p:cNvSpPr>
          <p:nvPr>
            <p:ph type="title"/>
          </p:nvPr>
        </p:nvSpPr>
        <p:spPr/>
        <p:txBody>
          <a:bodyPr/>
          <a:lstStyle/>
          <a:p>
            <a:r>
              <a:rPr lang="en-US" dirty="0"/>
              <a:t>Preparing Model</a:t>
            </a:r>
          </a:p>
        </p:txBody>
      </p:sp>
      <p:sp>
        <p:nvSpPr>
          <p:cNvPr id="5" name="Content Placeholder 4">
            <a:extLst>
              <a:ext uri="{FF2B5EF4-FFF2-40B4-BE49-F238E27FC236}">
                <a16:creationId xmlns:a16="http://schemas.microsoft.com/office/drawing/2014/main" id="{A795D04B-62A3-4BBA-A212-DEFDE3042463}"/>
              </a:ext>
            </a:extLst>
          </p:cNvPr>
          <p:cNvSpPr>
            <a:spLocks noGrp="1"/>
          </p:cNvSpPr>
          <p:nvPr>
            <p:ph idx="1"/>
          </p:nvPr>
        </p:nvSpPr>
        <p:spPr/>
        <p:txBody>
          <a:bodyPr/>
          <a:lstStyle/>
          <a:p>
            <a:r>
              <a:rPr lang="en-US" b="1" dirty="0"/>
              <a:t>Custom Transformer for Feature Engineering</a:t>
            </a:r>
          </a:p>
          <a:p>
            <a:pPr marL="0" indent="0" algn="just">
              <a:buNone/>
            </a:pPr>
            <a:r>
              <a:rPr lang="en-US" dirty="0"/>
              <a:t> We define a custom transformer </a:t>
            </a:r>
            <a:r>
              <a:rPr lang="en-US" dirty="0" err="1"/>
              <a:t>CombinedAttributesAdder</a:t>
            </a:r>
            <a:r>
              <a:rPr lang="en-US" dirty="0"/>
              <a:t> to generate a new feature, volume, based on the diamond dimensions:</a:t>
            </a:r>
          </a:p>
        </p:txBody>
      </p:sp>
      <p:pic>
        <p:nvPicPr>
          <p:cNvPr id="6" name="Picture 5">
            <a:extLst>
              <a:ext uri="{FF2B5EF4-FFF2-40B4-BE49-F238E27FC236}">
                <a16:creationId xmlns:a16="http://schemas.microsoft.com/office/drawing/2014/main" id="{FEF3EF02-4C7D-48C3-9DD8-21442DD7819B}"/>
              </a:ext>
            </a:extLst>
          </p:cNvPr>
          <p:cNvPicPr>
            <a:picLocks noChangeAspect="1"/>
          </p:cNvPicPr>
          <p:nvPr/>
        </p:nvPicPr>
        <p:blipFill>
          <a:blip r:embed="rId2"/>
          <a:stretch>
            <a:fillRect/>
          </a:stretch>
        </p:blipFill>
        <p:spPr>
          <a:xfrm>
            <a:off x="1545236" y="3429000"/>
            <a:ext cx="9258897" cy="2139593"/>
          </a:xfrm>
          <a:prstGeom prst="rect">
            <a:avLst/>
          </a:prstGeom>
        </p:spPr>
      </p:pic>
      <p:sp>
        <p:nvSpPr>
          <p:cNvPr id="2" name="Slide Number Placeholder 1">
            <a:extLst>
              <a:ext uri="{FF2B5EF4-FFF2-40B4-BE49-F238E27FC236}">
                <a16:creationId xmlns:a16="http://schemas.microsoft.com/office/drawing/2014/main" id="{441D53E3-0A63-49E9-9439-C0C331127974}"/>
              </a:ext>
            </a:extLst>
          </p:cNvPr>
          <p:cNvSpPr>
            <a:spLocks noGrp="1"/>
          </p:cNvSpPr>
          <p:nvPr>
            <p:ph type="sldNum" sz="quarter" idx="12"/>
          </p:nvPr>
        </p:nvSpPr>
        <p:spPr/>
        <p:txBody>
          <a:bodyPr/>
          <a:lstStyle/>
          <a:p>
            <a:fld id="{E31375A4-56A4-47D6-9801-1991572033F7}" type="slidenum">
              <a:rPr lang="en-US" smtClean="0"/>
              <a:t>22</a:t>
            </a:fld>
            <a:endParaRPr lang="en-US" dirty="0"/>
          </a:p>
        </p:txBody>
      </p:sp>
    </p:spTree>
    <p:extLst>
      <p:ext uri="{BB962C8B-B14F-4D97-AF65-F5344CB8AC3E}">
        <p14:creationId xmlns:p14="http://schemas.microsoft.com/office/powerpoint/2010/main" val="1185921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3E2A85-23C5-4DC0-8512-A8B69CEDCFDF}"/>
              </a:ext>
            </a:extLst>
          </p:cNvPr>
          <p:cNvSpPr>
            <a:spLocks noGrp="1"/>
          </p:cNvSpPr>
          <p:nvPr>
            <p:ph type="title"/>
          </p:nvPr>
        </p:nvSpPr>
        <p:spPr/>
        <p:txBody>
          <a:bodyPr/>
          <a:lstStyle/>
          <a:p>
            <a:r>
              <a:rPr lang="en-US" dirty="0"/>
              <a:t>Preparing Model</a:t>
            </a:r>
          </a:p>
        </p:txBody>
      </p:sp>
      <p:sp>
        <p:nvSpPr>
          <p:cNvPr id="5" name="Content Placeholder 4">
            <a:extLst>
              <a:ext uri="{FF2B5EF4-FFF2-40B4-BE49-F238E27FC236}">
                <a16:creationId xmlns:a16="http://schemas.microsoft.com/office/drawing/2014/main" id="{A795D04B-62A3-4BBA-A212-DEFDE3042463}"/>
              </a:ext>
            </a:extLst>
          </p:cNvPr>
          <p:cNvSpPr>
            <a:spLocks noGrp="1"/>
          </p:cNvSpPr>
          <p:nvPr>
            <p:ph idx="1"/>
          </p:nvPr>
        </p:nvSpPr>
        <p:spPr>
          <a:xfrm>
            <a:off x="1007723" y="1726059"/>
            <a:ext cx="9888877" cy="4065142"/>
          </a:xfrm>
        </p:spPr>
        <p:txBody>
          <a:bodyPr/>
          <a:lstStyle/>
          <a:p>
            <a:pPr marL="0" indent="0">
              <a:buNone/>
            </a:pPr>
            <a:r>
              <a:rPr lang="en-US" dirty="0"/>
              <a:t>Splitting the Data</a:t>
            </a:r>
          </a:p>
          <a:p>
            <a:pPr marL="0" indent="0">
              <a:buNone/>
            </a:pPr>
            <a:endParaRPr lang="en-US" dirty="0"/>
          </a:p>
        </p:txBody>
      </p:sp>
      <p:pic>
        <p:nvPicPr>
          <p:cNvPr id="2" name="Picture 1">
            <a:extLst>
              <a:ext uri="{FF2B5EF4-FFF2-40B4-BE49-F238E27FC236}">
                <a16:creationId xmlns:a16="http://schemas.microsoft.com/office/drawing/2014/main" id="{D6B6BCDC-4382-4FF0-B04B-DEAB3A0FC5BA}"/>
              </a:ext>
            </a:extLst>
          </p:cNvPr>
          <p:cNvPicPr>
            <a:picLocks noChangeAspect="1"/>
          </p:cNvPicPr>
          <p:nvPr/>
        </p:nvPicPr>
        <p:blipFill>
          <a:blip r:embed="rId3"/>
          <a:stretch>
            <a:fillRect/>
          </a:stretch>
        </p:blipFill>
        <p:spPr>
          <a:xfrm>
            <a:off x="1007723" y="2131366"/>
            <a:ext cx="7375989" cy="3889289"/>
          </a:xfrm>
          <a:prstGeom prst="rect">
            <a:avLst/>
          </a:prstGeom>
        </p:spPr>
      </p:pic>
      <p:pic>
        <p:nvPicPr>
          <p:cNvPr id="3" name="Picture 2">
            <a:extLst>
              <a:ext uri="{FF2B5EF4-FFF2-40B4-BE49-F238E27FC236}">
                <a16:creationId xmlns:a16="http://schemas.microsoft.com/office/drawing/2014/main" id="{E6088497-486E-4EC4-8FA2-6EF0E1A0CEFC}"/>
              </a:ext>
            </a:extLst>
          </p:cNvPr>
          <p:cNvPicPr>
            <a:picLocks noChangeAspect="1"/>
          </p:cNvPicPr>
          <p:nvPr/>
        </p:nvPicPr>
        <p:blipFill>
          <a:blip r:embed="rId4"/>
          <a:stretch>
            <a:fillRect/>
          </a:stretch>
        </p:blipFill>
        <p:spPr>
          <a:xfrm>
            <a:off x="5928188" y="3637052"/>
            <a:ext cx="5486401" cy="2154148"/>
          </a:xfrm>
          <a:prstGeom prst="rect">
            <a:avLst/>
          </a:prstGeom>
        </p:spPr>
      </p:pic>
      <p:sp>
        <p:nvSpPr>
          <p:cNvPr id="6" name="Slide Number Placeholder 5">
            <a:extLst>
              <a:ext uri="{FF2B5EF4-FFF2-40B4-BE49-F238E27FC236}">
                <a16:creationId xmlns:a16="http://schemas.microsoft.com/office/drawing/2014/main" id="{A93353CF-172E-436F-9FA7-0A5267B7F6FA}"/>
              </a:ext>
            </a:extLst>
          </p:cNvPr>
          <p:cNvSpPr>
            <a:spLocks noGrp="1"/>
          </p:cNvSpPr>
          <p:nvPr>
            <p:ph type="sldNum" sz="quarter" idx="12"/>
          </p:nvPr>
        </p:nvSpPr>
        <p:spPr/>
        <p:txBody>
          <a:bodyPr/>
          <a:lstStyle/>
          <a:p>
            <a:fld id="{E31375A4-56A4-47D6-9801-1991572033F7}" type="slidenum">
              <a:rPr lang="en-US" smtClean="0"/>
              <a:t>23</a:t>
            </a:fld>
            <a:endParaRPr lang="en-US" dirty="0"/>
          </a:p>
        </p:txBody>
      </p:sp>
    </p:spTree>
    <p:extLst>
      <p:ext uri="{BB962C8B-B14F-4D97-AF65-F5344CB8AC3E}">
        <p14:creationId xmlns:p14="http://schemas.microsoft.com/office/powerpoint/2010/main" val="2026499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1D753-4241-440C-B22F-A46898043B28}"/>
              </a:ext>
            </a:extLst>
          </p:cNvPr>
          <p:cNvSpPr>
            <a:spLocks noGrp="1"/>
          </p:cNvSpPr>
          <p:nvPr>
            <p:ph type="title"/>
          </p:nvPr>
        </p:nvSpPr>
        <p:spPr/>
        <p:txBody>
          <a:bodyPr/>
          <a:lstStyle/>
          <a:p>
            <a:r>
              <a:rPr lang="en-US" dirty="0"/>
              <a:t>Preparing Model</a:t>
            </a:r>
          </a:p>
        </p:txBody>
      </p:sp>
      <p:sp>
        <p:nvSpPr>
          <p:cNvPr id="5" name="Text Placeholder 4">
            <a:extLst>
              <a:ext uri="{FF2B5EF4-FFF2-40B4-BE49-F238E27FC236}">
                <a16:creationId xmlns:a16="http://schemas.microsoft.com/office/drawing/2014/main" id="{CB62ECD6-F9E1-4895-BAA0-02AA1E5F3ED8}"/>
              </a:ext>
            </a:extLst>
          </p:cNvPr>
          <p:cNvSpPr>
            <a:spLocks noGrp="1"/>
          </p:cNvSpPr>
          <p:nvPr>
            <p:ph type="body" idx="1"/>
          </p:nvPr>
        </p:nvSpPr>
        <p:spPr>
          <a:xfrm>
            <a:off x="1295400" y="1877782"/>
            <a:ext cx="4572000" cy="625931"/>
          </a:xfrm>
        </p:spPr>
        <p:txBody>
          <a:bodyPr/>
          <a:lstStyle/>
          <a:p>
            <a:r>
              <a:rPr lang="en-US" b="1" dirty="0"/>
              <a:t>Numerical Pipeline</a:t>
            </a:r>
            <a:endParaRPr lang="en-US" dirty="0"/>
          </a:p>
        </p:txBody>
      </p:sp>
      <p:sp>
        <p:nvSpPr>
          <p:cNvPr id="3" name="Content Placeholder 2">
            <a:extLst>
              <a:ext uri="{FF2B5EF4-FFF2-40B4-BE49-F238E27FC236}">
                <a16:creationId xmlns:a16="http://schemas.microsoft.com/office/drawing/2014/main" id="{FF1450DF-1BED-4A05-BA46-35F4B1FDC2A9}"/>
              </a:ext>
            </a:extLst>
          </p:cNvPr>
          <p:cNvSpPr>
            <a:spLocks noGrp="1"/>
          </p:cNvSpPr>
          <p:nvPr>
            <p:ph sz="half" idx="2"/>
          </p:nvPr>
        </p:nvSpPr>
        <p:spPr/>
        <p:txBody>
          <a:bodyPr/>
          <a:lstStyle/>
          <a:p>
            <a:pPr marL="0" indent="0">
              <a:buNone/>
            </a:pPr>
            <a:endParaRPr lang="en-US" dirty="0"/>
          </a:p>
          <a:p>
            <a:endParaRPr lang="en-US" dirty="0"/>
          </a:p>
        </p:txBody>
      </p:sp>
      <p:sp>
        <p:nvSpPr>
          <p:cNvPr id="6" name="Text Placeholder 5">
            <a:extLst>
              <a:ext uri="{FF2B5EF4-FFF2-40B4-BE49-F238E27FC236}">
                <a16:creationId xmlns:a16="http://schemas.microsoft.com/office/drawing/2014/main" id="{E7F2F885-6A6C-42BE-A454-7C049708DF2A}"/>
              </a:ext>
            </a:extLst>
          </p:cNvPr>
          <p:cNvSpPr>
            <a:spLocks noGrp="1"/>
          </p:cNvSpPr>
          <p:nvPr>
            <p:ph type="body" sz="quarter" idx="3"/>
          </p:nvPr>
        </p:nvSpPr>
        <p:spPr>
          <a:xfrm>
            <a:off x="5578867" y="1862363"/>
            <a:ext cx="4572000" cy="641350"/>
          </a:xfrm>
        </p:spPr>
        <p:txBody>
          <a:bodyPr/>
          <a:lstStyle/>
          <a:p>
            <a:r>
              <a:rPr lang="en-US" b="1" dirty="0"/>
              <a:t>Full Pipeline</a:t>
            </a:r>
            <a:endParaRPr lang="en-US" dirty="0"/>
          </a:p>
        </p:txBody>
      </p:sp>
      <p:pic>
        <p:nvPicPr>
          <p:cNvPr id="8" name="Content Placeholder 7">
            <a:extLst>
              <a:ext uri="{FF2B5EF4-FFF2-40B4-BE49-F238E27FC236}">
                <a16:creationId xmlns:a16="http://schemas.microsoft.com/office/drawing/2014/main" id="{DC9C5719-4134-43F2-982C-7E69F8400CFD}"/>
              </a:ext>
            </a:extLst>
          </p:cNvPr>
          <p:cNvPicPr>
            <a:picLocks noGrp="1" noChangeAspect="1"/>
          </p:cNvPicPr>
          <p:nvPr>
            <p:ph sz="quarter" idx="4"/>
          </p:nvPr>
        </p:nvPicPr>
        <p:blipFill>
          <a:blip r:embed="rId3"/>
          <a:stretch>
            <a:fillRect/>
          </a:stretch>
        </p:blipFill>
        <p:spPr>
          <a:xfrm>
            <a:off x="5578867" y="2653701"/>
            <a:ext cx="6051479" cy="1582220"/>
          </a:xfrm>
          <a:prstGeom prst="rect">
            <a:avLst/>
          </a:prstGeom>
        </p:spPr>
      </p:pic>
      <p:pic>
        <p:nvPicPr>
          <p:cNvPr id="4" name="Picture 3">
            <a:extLst>
              <a:ext uri="{FF2B5EF4-FFF2-40B4-BE49-F238E27FC236}">
                <a16:creationId xmlns:a16="http://schemas.microsoft.com/office/drawing/2014/main" id="{DD6303E3-578E-45A2-BCA1-BA9900D616EF}"/>
              </a:ext>
            </a:extLst>
          </p:cNvPr>
          <p:cNvPicPr>
            <a:picLocks noChangeAspect="1"/>
          </p:cNvPicPr>
          <p:nvPr/>
        </p:nvPicPr>
        <p:blipFill>
          <a:blip r:embed="rId4"/>
          <a:stretch>
            <a:fillRect/>
          </a:stretch>
        </p:blipFill>
        <p:spPr>
          <a:xfrm>
            <a:off x="1295400" y="2653701"/>
            <a:ext cx="4119081" cy="1582220"/>
          </a:xfrm>
          <a:prstGeom prst="rect">
            <a:avLst/>
          </a:prstGeom>
        </p:spPr>
      </p:pic>
      <p:pic>
        <p:nvPicPr>
          <p:cNvPr id="11" name="Picture 10">
            <a:extLst>
              <a:ext uri="{FF2B5EF4-FFF2-40B4-BE49-F238E27FC236}">
                <a16:creationId xmlns:a16="http://schemas.microsoft.com/office/drawing/2014/main" id="{13681C43-50C4-4D92-8566-3786C18B3377}"/>
              </a:ext>
            </a:extLst>
          </p:cNvPr>
          <p:cNvPicPr>
            <a:picLocks noChangeAspect="1"/>
          </p:cNvPicPr>
          <p:nvPr/>
        </p:nvPicPr>
        <p:blipFill>
          <a:blip r:embed="rId5"/>
          <a:stretch>
            <a:fillRect/>
          </a:stretch>
        </p:blipFill>
        <p:spPr>
          <a:xfrm>
            <a:off x="1295400" y="4875942"/>
            <a:ext cx="8188504" cy="954992"/>
          </a:xfrm>
          <a:prstGeom prst="rect">
            <a:avLst/>
          </a:prstGeom>
        </p:spPr>
      </p:pic>
      <p:sp>
        <p:nvSpPr>
          <p:cNvPr id="12" name="Text Placeholder 5">
            <a:extLst>
              <a:ext uri="{FF2B5EF4-FFF2-40B4-BE49-F238E27FC236}">
                <a16:creationId xmlns:a16="http://schemas.microsoft.com/office/drawing/2014/main" id="{C6029A5C-ED78-4962-AD23-445EF12432C7}"/>
              </a:ext>
            </a:extLst>
          </p:cNvPr>
          <p:cNvSpPr txBox="1">
            <a:spLocks/>
          </p:cNvSpPr>
          <p:nvPr/>
        </p:nvSpPr>
        <p:spPr>
          <a:xfrm>
            <a:off x="1424254" y="4218247"/>
            <a:ext cx="2845942" cy="617961"/>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0"/>
              </a:spcBef>
              <a:buClr>
                <a:schemeClr val="accent1">
                  <a:lumMod val="75000"/>
                </a:schemeClr>
              </a:buClr>
              <a:buSzPct val="100000"/>
              <a:buFont typeface="Arial" pitchFamily="34" charset="0"/>
              <a:buNone/>
              <a:defRPr sz="2000" b="0" kern="1200">
                <a:solidFill>
                  <a:schemeClr val="accent1"/>
                </a:solidFill>
                <a:latin typeface="+mn-lt"/>
                <a:ea typeface="+mn-ea"/>
                <a:cs typeface="+mn-cs"/>
              </a:defRPr>
            </a:lvl1pPr>
            <a:lvl2pPr marL="457200" indent="0" algn="l" defTabSz="914400" rtl="0" eaLnBrk="1" latinLnBrk="0" hangingPunct="1">
              <a:lnSpc>
                <a:spcPct val="90000"/>
              </a:lnSpc>
              <a:spcBef>
                <a:spcPts val="1200"/>
              </a:spcBef>
              <a:buClr>
                <a:schemeClr val="accent1">
                  <a:lumMod val="75000"/>
                </a:schemeClr>
              </a:buClr>
              <a:buSzPct val="100000"/>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800"/>
              </a:spcBef>
              <a:buClr>
                <a:schemeClr val="accent1">
                  <a:lumMod val="75000"/>
                </a:schemeClr>
              </a:buClr>
              <a:buSzPct val="100000"/>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800"/>
              </a:spcBef>
              <a:buClr>
                <a:schemeClr val="accent1">
                  <a:lumMod val="75000"/>
                </a:schemeClr>
              </a:buClr>
              <a:buSzPct val="100000"/>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b="1" kern="1200">
                <a:solidFill>
                  <a:schemeClr val="tx1"/>
                </a:solidFill>
                <a:latin typeface="+mn-lt"/>
                <a:ea typeface="+mn-ea"/>
                <a:cs typeface="+mn-cs"/>
              </a:defRPr>
            </a:lvl9pPr>
          </a:lstStyle>
          <a:p>
            <a:r>
              <a:rPr lang="en-US" b="1" dirty="0"/>
              <a:t>Data Transformation</a:t>
            </a:r>
          </a:p>
        </p:txBody>
      </p:sp>
      <p:sp>
        <p:nvSpPr>
          <p:cNvPr id="7" name="Slide Number Placeholder 6">
            <a:extLst>
              <a:ext uri="{FF2B5EF4-FFF2-40B4-BE49-F238E27FC236}">
                <a16:creationId xmlns:a16="http://schemas.microsoft.com/office/drawing/2014/main" id="{05B8735C-3FB5-4BE5-A5F4-DA05711EF0B9}"/>
              </a:ext>
            </a:extLst>
          </p:cNvPr>
          <p:cNvSpPr>
            <a:spLocks noGrp="1"/>
          </p:cNvSpPr>
          <p:nvPr>
            <p:ph type="sldNum" sz="quarter" idx="12"/>
          </p:nvPr>
        </p:nvSpPr>
        <p:spPr/>
        <p:txBody>
          <a:bodyPr/>
          <a:lstStyle/>
          <a:p>
            <a:fld id="{E31375A4-56A4-47D6-9801-1991572033F7}" type="slidenum">
              <a:rPr lang="en-US" sz="1800" smtClean="0"/>
              <a:t>24</a:t>
            </a:fld>
            <a:endParaRPr lang="en-US" sz="1800" dirty="0"/>
          </a:p>
        </p:txBody>
      </p:sp>
    </p:spTree>
    <p:extLst>
      <p:ext uri="{BB962C8B-B14F-4D97-AF65-F5344CB8AC3E}">
        <p14:creationId xmlns:p14="http://schemas.microsoft.com/office/powerpoint/2010/main" val="1363084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1">
                <a:lumMod val="75000"/>
                <a:lumOff val="25000"/>
              </a:schemeClr>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9881241E-30C7-46CB-9691-CCE5BED12A76}"/>
              </a:ext>
            </a:extLst>
          </p:cNvPr>
          <p:cNvSpPr>
            <a:spLocks noGrp="1"/>
          </p:cNvSpPr>
          <p:nvPr>
            <p:ph type="title"/>
          </p:nvPr>
        </p:nvSpPr>
        <p:spPr/>
        <p:txBody>
          <a:bodyPr/>
          <a:lstStyle/>
          <a:p>
            <a:r>
              <a:rPr lang="en-US" dirty="0"/>
              <a:t>Linear Regression model</a:t>
            </a:r>
          </a:p>
        </p:txBody>
      </p:sp>
      <p:pic>
        <p:nvPicPr>
          <p:cNvPr id="18" name="Content Placeholder 17">
            <a:extLst>
              <a:ext uri="{FF2B5EF4-FFF2-40B4-BE49-F238E27FC236}">
                <a16:creationId xmlns:a16="http://schemas.microsoft.com/office/drawing/2014/main" id="{C95F62B9-40D6-4C4A-AF91-308624B64F6D}"/>
              </a:ext>
            </a:extLst>
          </p:cNvPr>
          <p:cNvPicPr>
            <a:picLocks noGrp="1" noChangeAspect="1"/>
          </p:cNvPicPr>
          <p:nvPr>
            <p:ph idx="1"/>
          </p:nvPr>
        </p:nvPicPr>
        <p:blipFill>
          <a:blip r:embed="rId2"/>
          <a:stretch>
            <a:fillRect/>
          </a:stretch>
        </p:blipFill>
        <p:spPr>
          <a:xfrm>
            <a:off x="739739" y="4137987"/>
            <a:ext cx="6021378" cy="1190006"/>
          </a:xfrm>
          <a:prstGeom prst="rect">
            <a:avLst/>
          </a:prstGeom>
        </p:spPr>
      </p:pic>
      <p:sp>
        <p:nvSpPr>
          <p:cNvPr id="16" name="Text Placeholder 15">
            <a:extLst>
              <a:ext uri="{FF2B5EF4-FFF2-40B4-BE49-F238E27FC236}">
                <a16:creationId xmlns:a16="http://schemas.microsoft.com/office/drawing/2014/main" id="{669ABDB9-2470-487D-8A50-0871FC7519DA}"/>
              </a:ext>
            </a:extLst>
          </p:cNvPr>
          <p:cNvSpPr>
            <a:spLocks noGrp="1"/>
          </p:cNvSpPr>
          <p:nvPr>
            <p:ph type="body" sz="half" idx="2"/>
          </p:nvPr>
        </p:nvSpPr>
        <p:spPr/>
        <p:txBody>
          <a:bodyPr/>
          <a:lstStyle/>
          <a:p>
            <a:pPr algn="just"/>
            <a:r>
              <a:rPr lang="en-US" sz="2400" dirty="0"/>
              <a:t>We evaluate the model's performance on the training set.</a:t>
            </a:r>
          </a:p>
          <a:p>
            <a:endParaRPr lang="en-US" dirty="0"/>
          </a:p>
        </p:txBody>
      </p:sp>
      <p:pic>
        <p:nvPicPr>
          <p:cNvPr id="17" name="Picture 16">
            <a:extLst>
              <a:ext uri="{FF2B5EF4-FFF2-40B4-BE49-F238E27FC236}">
                <a16:creationId xmlns:a16="http://schemas.microsoft.com/office/drawing/2014/main" id="{AB2E8642-9AB6-4CC6-8B30-33129BF07942}"/>
              </a:ext>
            </a:extLst>
          </p:cNvPr>
          <p:cNvPicPr>
            <a:picLocks noChangeAspect="1"/>
          </p:cNvPicPr>
          <p:nvPr/>
        </p:nvPicPr>
        <p:blipFill>
          <a:blip r:embed="rId3"/>
          <a:stretch>
            <a:fillRect/>
          </a:stretch>
        </p:blipFill>
        <p:spPr>
          <a:xfrm>
            <a:off x="621248" y="1542850"/>
            <a:ext cx="6139869" cy="1981914"/>
          </a:xfrm>
          <a:prstGeom prst="rect">
            <a:avLst/>
          </a:prstGeom>
        </p:spPr>
      </p:pic>
      <p:sp>
        <p:nvSpPr>
          <p:cNvPr id="2" name="Slide Number Placeholder 1">
            <a:extLst>
              <a:ext uri="{FF2B5EF4-FFF2-40B4-BE49-F238E27FC236}">
                <a16:creationId xmlns:a16="http://schemas.microsoft.com/office/drawing/2014/main" id="{5ACBC1DE-9F87-4D1B-B651-443212E43414}"/>
              </a:ext>
            </a:extLst>
          </p:cNvPr>
          <p:cNvSpPr>
            <a:spLocks noGrp="1"/>
          </p:cNvSpPr>
          <p:nvPr>
            <p:ph type="sldNum" sz="quarter" idx="12"/>
          </p:nvPr>
        </p:nvSpPr>
        <p:spPr/>
        <p:txBody>
          <a:bodyPr/>
          <a:lstStyle/>
          <a:p>
            <a:fld id="{E31375A4-56A4-47D6-9801-1991572033F7}" type="slidenum">
              <a:rPr lang="en-US" smtClean="0"/>
              <a:pPr/>
              <a:t>25</a:t>
            </a:fld>
            <a:endParaRPr lang="en-US"/>
          </a:p>
        </p:txBody>
      </p:sp>
    </p:spTree>
    <p:extLst>
      <p:ext uri="{BB962C8B-B14F-4D97-AF65-F5344CB8AC3E}">
        <p14:creationId xmlns:p14="http://schemas.microsoft.com/office/powerpoint/2010/main" val="1432063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1">
                <a:lumMod val="75000"/>
                <a:lumOff val="25000"/>
              </a:schemeClr>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1F7CE-A9DC-43D9-9F28-2BA648BA02A5}"/>
              </a:ext>
            </a:extLst>
          </p:cNvPr>
          <p:cNvSpPr>
            <a:spLocks noGrp="1"/>
          </p:cNvSpPr>
          <p:nvPr>
            <p:ph type="title"/>
          </p:nvPr>
        </p:nvSpPr>
        <p:spPr/>
        <p:txBody>
          <a:bodyPr/>
          <a:lstStyle/>
          <a:p>
            <a:r>
              <a:rPr lang="en-US" dirty="0"/>
              <a:t>Linear Regression model</a:t>
            </a:r>
          </a:p>
        </p:txBody>
      </p:sp>
      <p:sp>
        <p:nvSpPr>
          <p:cNvPr id="4" name="Text Placeholder 3">
            <a:extLst>
              <a:ext uri="{FF2B5EF4-FFF2-40B4-BE49-F238E27FC236}">
                <a16:creationId xmlns:a16="http://schemas.microsoft.com/office/drawing/2014/main" id="{B498D5F3-8FD7-4B6F-8B9A-3200D1BD1098}"/>
              </a:ext>
            </a:extLst>
          </p:cNvPr>
          <p:cNvSpPr>
            <a:spLocks noGrp="1"/>
          </p:cNvSpPr>
          <p:nvPr>
            <p:ph type="body" sz="half" idx="2"/>
          </p:nvPr>
        </p:nvSpPr>
        <p:spPr/>
        <p:txBody>
          <a:bodyPr>
            <a:normAutofit/>
          </a:bodyPr>
          <a:lstStyle/>
          <a:p>
            <a:r>
              <a:rPr lang="en-US" sz="2800" dirty="0"/>
              <a:t>Calculating RMSE on Training Data.</a:t>
            </a:r>
          </a:p>
        </p:txBody>
      </p:sp>
      <p:pic>
        <p:nvPicPr>
          <p:cNvPr id="11" name="Content Placeholder 10">
            <a:extLst>
              <a:ext uri="{FF2B5EF4-FFF2-40B4-BE49-F238E27FC236}">
                <a16:creationId xmlns:a16="http://schemas.microsoft.com/office/drawing/2014/main" id="{5E29DF44-4DAD-4AA8-8DEB-6BE4C6FA280F}"/>
              </a:ext>
            </a:extLst>
          </p:cNvPr>
          <p:cNvPicPr>
            <a:picLocks noGrp="1" noChangeAspect="1"/>
          </p:cNvPicPr>
          <p:nvPr>
            <p:ph idx="1"/>
          </p:nvPr>
        </p:nvPicPr>
        <p:blipFill>
          <a:blip r:embed="rId2"/>
          <a:stretch>
            <a:fillRect/>
          </a:stretch>
        </p:blipFill>
        <p:spPr>
          <a:xfrm>
            <a:off x="621249" y="1387011"/>
            <a:ext cx="6252162" cy="4099390"/>
          </a:xfrm>
          <a:prstGeom prst="rect">
            <a:avLst/>
          </a:prstGeom>
        </p:spPr>
      </p:pic>
      <p:sp>
        <p:nvSpPr>
          <p:cNvPr id="3" name="Slide Number Placeholder 2">
            <a:extLst>
              <a:ext uri="{FF2B5EF4-FFF2-40B4-BE49-F238E27FC236}">
                <a16:creationId xmlns:a16="http://schemas.microsoft.com/office/drawing/2014/main" id="{90E41D2A-49A6-496D-83B5-48F37894B3E8}"/>
              </a:ext>
            </a:extLst>
          </p:cNvPr>
          <p:cNvSpPr>
            <a:spLocks noGrp="1"/>
          </p:cNvSpPr>
          <p:nvPr>
            <p:ph type="sldNum" sz="quarter" idx="12"/>
          </p:nvPr>
        </p:nvSpPr>
        <p:spPr/>
        <p:txBody>
          <a:bodyPr/>
          <a:lstStyle/>
          <a:p>
            <a:fld id="{E31375A4-56A4-47D6-9801-1991572033F7}" type="slidenum">
              <a:rPr lang="en-US" smtClean="0"/>
              <a:pPr/>
              <a:t>26</a:t>
            </a:fld>
            <a:endParaRPr lang="en-US"/>
          </a:p>
        </p:txBody>
      </p:sp>
    </p:spTree>
    <p:extLst>
      <p:ext uri="{BB962C8B-B14F-4D97-AF65-F5344CB8AC3E}">
        <p14:creationId xmlns:p14="http://schemas.microsoft.com/office/powerpoint/2010/main" val="2708161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1">
                <a:lumMod val="75000"/>
                <a:lumOff val="25000"/>
              </a:schemeClr>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4D045-5706-4278-9569-CF579D978895}"/>
              </a:ext>
            </a:extLst>
          </p:cNvPr>
          <p:cNvSpPr>
            <a:spLocks noGrp="1"/>
          </p:cNvSpPr>
          <p:nvPr>
            <p:ph type="title"/>
          </p:nvPr>
        </p:nvSpPr>
        <p:spPr/>
        <p:txBody>
          <a:bodyPr/>
          <a:lstStyle/>
          <a:p>
            <a:r>
              <a:rPr lang="en-US" dirty="0"/>
              <a:t>Linear Regression model</a:t>
            </a:r>
          </a:p>
        </p:txBody>
      </p:sp>
      <p:pic>
        <p:nvPicPr>
          <p:cNvPr id="5" name="Content Placeholder 4">
            <a:extLst>
              <a:ext uri="{FF2B5EF4-FFF2-40B4-BE49-F238E27FC236}">
                <a16:creationId xmlns:a16="http://schemas.microsoft.com/office/drawing/2014/main" id="{68D5CB1C-1B22-4322-8B68-7809AF4B75A5}"/>
              </a:ext>
            </a:extLst>
          </p:cNvPr>
          <p:cNvPicPr>
            <a:picLocks noGrp="1" noChangeAspect="1"/>
          </p:cNvPicPr>
          <p:nvPr>
            <p:ph idx="1"/>
          </p:nvPr>
        </p:nvPicPr>
        <p:blipFill>
          <a:blip r:embed="rId3"/>
          <a:stretch>
            <a:fillRect/>
          </a:stretch>
        </p:blipFill>
        <p:spPr>
          <a:xfrm>
            <a:off x="349321" y="1407560"/>
            <a:ext cx="6709025" cy="4150759"/>
          </a:xfrm>
          <a:prstGeom prst="rect">
            <a:avLst/>
          </a:prstGeom>
        </p:spPr>
      </p:pic>
      <p:sp>
        <p:nvSpPr>
          <p:cNvPr id="4" name="Text Placeholder 3">
            <a:extLst>
              <a:ext uri="{FF2B5EF4-FFF2-40B4-BE49-F238E27FC236}">
                <a16:creationId xmlns:a16="http://schemas.microsoft.com/office/drawing/2014/main" id="{FE8E6E22-70FC-42C6-A57D-266299571C27}"/>
              </a:ext>
            </a:extLst>
          </p:cNvPr>
          <p:cNvSpPr>
            <a:spLocks noGrp="1"/>
          </p:cNvSpPr>
          <p:nvPr>
            <p:ph type="body" sz="half" idx="2"/>
          </p:nvPr>
        </p:nvSpPr>
        <p:spPr/>
        <p:txBody>
          <a:bodyPr>
            <a:normAutofit/>
          </a:bodyPr>
          <a:lstStyle/>
          <a:p>
            <a:pPr algn="just"/>
            <a:r>
              <a:rPr lang="en-US" sz="2400" dirty="0"/>
              <a:t>use cross-validation to evaluate the model's performance.</a:t>
            </a:r>
          </a:p>
        </p:txBody>
      </p:sp>
      <p:sp>
        <p:nvSpPr>
          <p:cNvPr id="3" name="Slide Number Placeholder 2">
            <a:extLst>
              <a:ext uri="{FF2B5EF4-FFF2-40B4-BE49-F238E27FC236}">
                <a16:creationId xmlns:a16="http://schemas.microsoft.com/office/drawing/2014/main" id="{CB3C113F-3AEA-4048-A8AD-2A5E5E705BBB}"/>
              </a:ext>
            </a:extLst>
          </p:cNvPr>
          <p:cNvSpPr>
            <a:spLocks noGrp="1"/>
          </p:cNvSpPr>
          <p:nvPr>
            <p:ph type="sldNum" sz="quarter" idx="12"/>
          </p:nvPr>
        </p:nvSpPr>
        <p:spPr/>
        <p:txBody>
          <a:bodyPr/>
          <a:lstStyle/>
          <a:p>
            <a:fld id="{E31375A4-56A4-47D6-9801-1991572033F7}" type="slidenum">
              <a:rPr lang="en-US" smtClean="0"/>
              <a:pPr/>
              <a:t>27</a:t>
            </a:fld>
            <a:endParaRPr lang="en-US"/>
          </a:p>
        </p:txBody>
      </p:sp>
    </p:spTree>
    <p:extLst>
      <p:ext uri="{BB962C8B-B14F-4D97-AF65-F5344CB8AC3E}">
        <p14:creationId xmlns:p14="http://schemas.microsoft.com/office/powerpoint/2010/main" val="864353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1">
                <a:lumMod val="75000"/>
                <a:lumOff val="25000"/>
              </a:schemeClr>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9881241E-30C7-46CB-9691-CCE5BED12A76}"/>
              </a:ext>
            </a:extLst>
          </p:cNvPr>
          <p:cNvSpPr>
            <a:spLocks noGrp="1"/>
          </p:cNvSpPr>
          <p:nvPr>
            <p:ph type="title"/>
          </p:nvPr>
        </p:nvSpPr>
        <p:spPr/>
        <p:txBody>
          <a:bodyPr/>
          <a:lstStyle/>
          <a:p>
            <a:r>
              <a:rPr lang="en-US" dirty="0"/>
              <a:t>Decision Tree </a:t>
            </a:r>
            <a:r>
              <a:rPr lang="en-US" dirty="0" err="1"/>
              <a:t>Regressorion</a:t>
            </a:r>
            <a:r>
              <a:rPr lang="en-US" dirty="0"/>
              <a:t> Model</a:t>
            </a:r>
          </a:p>
        </p:txBody>
      </p:sp>
      <p:sp>
        <p:nvSpPr>
          <p:cNvPr id="16" name="Text Placeholder 15">
            <a:extLst>
              <a:ext uri="{FF2B5EF4-FFF2-40B4-BE49-F238E27FC236}">
                <a16:creationId xmlns:a16="http://schemas.microsoft.com/office/drawing/2014/main" id="{669ABDB9-2470-487D-8A50-0871FC7519DA}"/>
              </a:ext>
            </a:extLst>
          </p:cNvPr>
          <p:cNvSpPr>
            <a:spLocks noGrp="1"/>
          </p:cNvSpPr>
          <p:nvPr>
            <p:ph type="body" sz="half" idx="2"/>
          </p:nvPr>
        </p:nvSpPr>
        <p:spPr/>
        <p:txBody>
          <a:bodyPr/>
          <a:lstStyle/>
          <a:p>
            <a:pPr algn="just"/>
            <a:r>
              <a:rPr lang="en-US" sz="2400" dirty="0"/>
              <a:t>We evaluate the model's performance on the training set.</a:t>
            </a:r>
          </a:p>
          <a:p>
            <a:endParaRPr lang="en-US" dirty="0"/>
          </a:p>
        </p:txBody>
      </p:sp>
      <p:pic>
        <p:nvPicPr>
          <p:cNvPr id="2" name="Picture 1">
            <a:extLst>
              <a:ext uri="{FF2B5EF4-FFF2-40B4-BE49-F238E27FC236}">
                <a16:creationId xmlns:a16="http://schemas.microsoft.com/office/drawing/2014/main" id="{B3A6D101-676F-416E-90BF-0AA2C77A39C3}"/>
              </a:ext>
            </a:extLst>
          </p:cNvPr>
          <p:cNvPicPr>
            <a:picLocks noChangeAspect="1"/>
          </p:cNvPicPr>
          <p:nvPr/>
        </p:nvPicPr>
        <p:blipFill>
          <a:blip r:embed="rId2"/>
          <a:stretch>
            <a:fillRect/>
          </a:stretch>
        </p:blipFill>
        <p:spPr>
          <a:xfrm>
            <a:off x="1053084" y="1577038"/>
            <a:ext cx="5549847" cy="2168869"/>
          </a:xfrm>
          <a:prstGeom prst="rect">
            <a:avLst/>
          </a:prstGeom>
        </p:spPr>
      </p:pic>
      <p:pic>
        <p:nvPicPr>
          <p:cNvPr id="5" name="Content Placeholder 4">
            <a:extLst>
              <a:ext uri="{FF2B5EF4-FFF2-40B4-BE49-F238E27FC236}">
                <a16:creationId xmlns:a16="http://schemas.microsoft.com/office/drawing/2014/main" id="{5A789DF5-6DA8-4C08-AE5A-38B91DF90B8C}"/>
              </a:ext>
            </a:extLst>
          </p:cNvPr>
          <p:cNvPicPr>
            <a:picLocks noGrp="1" noChangeAspect="1"/>
          </p:cNvPicPr>
          <p:nvPr>
            <p:ph idx="1"/>
          </p:nvPr>
        </p:nvPicPr>
        <p:blipFill>
          <a:blip r:embed="rId3"/>
          <a:stretch>
            <a:fillRect/>
          </a:stretch>
        </p:blipFill>
        <p:spPr>
          <a:xfrm>
            <a:off x="1053083" y="4328413"/>
            <a:ext cx="5549847" cy="1023233"/>
          </a:xfrm>
          <a:prstGeom prst="rect">
            <a:avLst/>
          </a:prstGeom>
        </p:spPr>
      </p:pic>
      <p:sp>
        <p:nvSpPr>
          <p:cNvPr id="3" name="Slide Number Placeholder 2">
            <a:extLst>
              <a:ext uri="{FF2B5EF4-FFF2-40B4-BE49-F238E27FC236}">
                <a16:creationId xmlns:a16="http://schemas.microsoft.com/office/drawing/2014/main" id="{355C6699-BBE0-4165-BC6C-E63802AF626C}"/>
              </a:ext>
            </a:extLst>
          </p:cNvPr>
          <p:cNvSpPr>
            <a:spLocks noGrp="1"/>
          </p:cNvSpPr>
          <p:nvPr>
            <p:ph type="sldNum" sz="quarter" idx="12"/>
          </p:nvPr>
        </p:nvSpPr>
        <p:spPr/>
        <p:txBody>
          <a:bodyPr/>
          <a:lstStyle/>
          <a:p>
            <a:fld id="{E31375A4-56A4-47D6-9801-1991572033F7}" type="slidenum">
              <a:rPr lang="en-US" smtClean="0"/>
              <a:pPr/>
              <a:t>28</a:t>
            </a:fld>
            <a:endParaRPr lang="en-US"/>
          </a:p>
        </p:txBody>
      </p:sp>
    </p:spTree>
    <p:extLst>
      <p:ext uri="{BB962C8B-B14F-4D97-AF65-F5344CB8AC3E}">
        <p14:creationId xmlns:p14="http://schemas.microsoft.com/office/powerpoint/2010/main" val="707910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1">
                <a:lumMod val="75000"/>
                <a:lumOff val="25000"/>
              </a:schemeClr>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1F7CE-A9DC-43D9-9F28-2BA648BA02A5}"/>
              </a:ext>
            </a:extLst>
          </p:cNvPr>
          <p:cNvSpPr>
            <a:spLocks noGrp="1"/>
          </p:cNvSpPr>
          <p:nvPr>
            <p:ph type="title"/>
          </p:nvPr>
        </p:nvSpPr>
        <p:spPr/>
        <p:txBody>
          <a:bodyPr/>
          <a:lstStyle/>
          <a:p>
            <a:r>
              <a:rPr lang="en-US" dirty="0"/>
              <a:t>Decision Tree </a:t>
            </a:r>
            <a:r>
              <a:rPr lang="en-US" dirty="0" err="1"/>
              <a:t>Regressorion</a:t>
            </a:r>
            <a:r>
              <a:rPr lang="en-US" dirty="0"/>
              <a:t> Model</a:t>
            </a:r>
          </a:p>
        </p:txBody>
      </p:sp>
      <p:sp>
        <p:nvSpPr>
          <p:cNvPr id="4" name="Text Placeholder 3">
            <a:extLst>
              <a:ext uri="{FF2B5EF4-FFF2-40B4-BE49-F238E27FC236}">
                <a16:creationId xmlns:a16="http://schemas.microsoft.com/office/drawing/2014/main" id="{B498D5F3-8FD7-4B6F-8B9A-3200D1BD1098}"/>
              </a:ext>
            </a:extLst>
          </p:cNvPr>
          <p:cNvSpPr>
            <a:spLocks noGrp="1"/>
          </p:cNvSpPr>
          <p:nvPr>
            <p:ph type="body" sz="half" idx="2"/>
          </p:nvPr>
        </p:nvSpPr>
        <p:spPr/>
        <p:txBody>
          <a:bodyPr>
            <a:normAutofit/>
          </a:bodyPr>
          <a:lstStyle/>
          <a:p>
            <a:r>
              <a:rPr lang="en-US" sz="2800" dirty="0"/>
              <a:t>Calculating RMSE on Training Data.</a:t>
            </a:r>
          </a:p>
        </p:txBody>
      </p:sp>
      <p:pic>
        <p:nvPicPr>
          <p:cNvPr id="6" name="Content Placeholder 5">
            <a:extLst>
              <a:ext uri="{FF2B5EF4-FFF2-40B4-BE49-F238E27FC236}">
                <a16:creationId xmlns:a16="http://schemas.microsoft.com/office/drawing/2014/main" id="{CAEE59C7-948C-4D2C-BDB1-C75954E0547F}"/>
              </a:ext>
            </a:extLst>
          </p:cNvPr>
          <p:cNvPicPr>
            <a:picLocks noGrp="1" noChangeAspect="1"/>
          </p:cNvPicPr>
          <p:nvPr>
            <p:ph idx="1"/>
          </p:nvPr>
        </p:nvPicPr>
        <p:blipFill>
          <a:blip r:embed="rId2"/>
          <a:stretch>
            <a:fillRect/>
          </a:stretch>
        </p:blipFill>
        <p:spPr>
          <a:xfrm>
            <a:off x="413888" y="1925053"/>
            <a:ext cx="6535554" cy="3544502"/>
          </a:xfrm>
          <a:prstGeom prst="rect">
            <a:avLst/>
          </a:prstGeom>
        </p:spPr>
      </p:pic>
      <p:sp>
        <p:nvSpPr>
          <p:cNvPr id="3" name="Slide Number Placeholder 2">
            <a:extLst>
              <a:ext uri="{FF2B5EF4-FFF2-40B4-BE49-F238E27FC236}">
                <a16:creationId xmlns:a16="http://schemas.microsoft.com/office/drawing/2014/main" id="{96AB1034-EABB-427C-9582-C89D9E839BDA}"/>
              </a:ext>
            </a:extLst>
          </p:cNvPr>
          <p:cNvSpPr>
            <a:spLocks noGrp="1"/>
          </p:cNvSpPr>
          <p:nvPr>
            <p:ph type="sldNum" sz="quarter" idx="12"/>
          </p:nvPr>
        </p:nvSpPr>
        <p:spPr/>
        <p:txBody>
          <a:bodyPr/>
          <a:lstStyle/>
          <a:p>
            <a:fld id="{E31375A4-56A4-47D6-9801-1991572033F7}" type="slidenum">
              <a:rPr lang="en-US" smtClean="0"/>
              <a:pPr/>
              <a:t>29</a:t>
            </a:fld>
            <a:endParaRPr lang="en-US"/>
          </a:p>
        </p:txBody>
      </p:sp>
    </p:spTree>
    <p:extLst>
      <p:ext uri="{BB962C8B-B14F-4D97-AF65-F5344CB8AC3E}">
        <p14:creationId xmlns:p14="http://schemas.microsoft.com/office/powerpoint/2010/main" val="3195853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a:t>
            </a:r>
          </a:p>
        </p:txBody>
      </p:sp>
      <p:graphicFrame>
        <p:nvGraphicFramePr>
          <p:cNvPr id="4" name="Content Placeholder 3" descr="Process Arrows diagram showing 3 steps arranged from left to right with task descriptions for each group"/>
          <p:cNvGraphicFramePr>
            <a:graphicFrameLocks noGrp="1"/>
          </p:cNvGraphicFramePr>
          <p:nvPr>
            <p:ph idx="1"/>
            <p:extLst/>
          </p:nvPr>
        </p:nvGraphicFramePr>
        <p:xfrm>
          <a:off x="619760" y="1981200"/>
          <a:ext cx="10276840" cy="20726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Content Placeholder 3" descr="Process Arrows diagram showing 3 steps arranged from left to right with task descriptions for each group">
            <a:extLst>
              <a:ext uri="{FF2B5EF4-FFF2-40B4-BE49-F238E27FC236}">
                <a16:creationId xmlns:a16="http://schemas.microsoft.com/office/drawing/2014/main" id="{DF75EF0F-0397-4833-AB12-F4DB96410E86}"/>
              </a:ext>
            </a:extLst>
          </p:cNvPr>
          <p:cNvGraphicFramePr>
            <a:graphicFrameLocks/>
          </p:cNvGraphicFramePr>
          <p:nvPr>
            <p:extLst/>
          </p:nvPr>
        </p:nvGraphicFramePr>
        <p:xfrm>
          <a:off x="619760" y="4053840"/>
          <a:ext cx="10276840" cy="207264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 name="Slide Number Placeholder 2">
            <a:extLst>
              <a:ext uri="{FF2B5EF4-FFF2-40B4-BE49-F238E27FC236}">
                <a16:creationId xmlns:a16="http://schemas.microsoft.com/office/drawing/2014/main" id="{6D9CE8B5-A9F5-46F0-AFD3-4B7E398BE362}"/>
              </a:ext>
            </a:extLst>
          </p:cNvPr>
          <p:cNvSpPr>
            <a:spLocks noGrp="1"/>
          </p:cNvSpPr>
          <p:nvPr>
            <p:ph type="sldNum" sz="quarter" idx="12"/>
          </p:nvPr>
        </p:nvSpPr>
        <p:spPr/>
        <p:txBody>
          <a:bodyPr/>
          <a:lstStyle/>
          <a:p>
            <a:fld id="{E31375A4-56A4-47D6-9801-1991572033F7}" type="slidenum">
              <a:rPr lang="en-US" smtClean="0"/>
              <a:t>3</a:t>
            </a:fld>
            <a:endParaRPr lang="en-US" dirty="0"/>
          </a:p>
        </p:txBody>
      </p:sp>
    </p:spTree>
    <p:extLst>
      <p:ext uri="{BB962C8B-B14F-4D97-AF65-F5344CB8AC3E}">
        <p14:creationId xmlns:p14="http://schemas.microsoft.com/office/powerpoint/2010/main" val="2496382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1">
                <a:lumMod val="75000"/>
                <a:lumOff val="25000"/>
              </a:schemeClr>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4D045-5706-4278-9569-CF579D978895}"/>
              </a:ext>
            </a:extLst>
          </p:cNvPr>
          <p:cNvSpPr>
            <a:spLocks noGrp="1"/>
          </p:cNvSpPr>
          <p:nvPr>
            <p:ph type="title"/>
          </p:nvPr>
        </p:nvSpPr>
        <p:spPr/>
        <p:txBody>
          <a:bodyPr/>
          <a:lstStyle/>
          <a:p>
            <a:r>
              <a:rPr lang="en-US" dirty="0"/>
              <a:t>Decision Tree Regression Model</a:t>
            </a:r>
          </a:p>
        </p:txBody>
      </p:sp>
      <p:sp>
        <p:nvSpPr>
          <p:cNvPr id="4" name="Text Placeholder 3">
            <a:extLst>
              <a:ext uri="{FF2B5EF4-FFF2-40B4-BE49-F238E27FC236}">
                <a16:creationId xmlns:a16="http://schemas.microsoft.com/office/drawing/2014/main" id="{FE8E6E22-70FC-42C6-A57D-266299571C27}"/>
              </a:ext>
            </a:extLst>
          </p:cNvPr>
          <p:cNvSpPr>
            <a:spLocks noGrp="1"/>
          </p:cNvSpPr>
          <p:nvPr>
            <p:ph type="body" sz="half" idx="2"/>
          </p:nvPr>
        </p:nvSpPr>
        <p:spPr/>
        <p:txBody>
          <a:bodyPr>
            <a:normAutofit/>
          </a:bodyPr>
          <a:lstStyle/>
          <a:p>
            <a:pPr algn="just"/>
            <a:r>
              <a:rPr lang="en-US" sz="2400" dirty="0"/>
              <a:t>use cross-validation to evaluate the model's performance.</a:t>
            </a:r>
          </a:p>
        </p:txBody>
      </p:sp>
      <p:pic>
        <p:nvPicPr>
          <p:cNvPr id="7" name="Content Placeholder 6">
            <a:extLst>
              <a:ext uri="{FF2B5EF4-FFF2-40B4-BE49-F238E27FC236}">
                <a16:creationId xmlns:a16="http://schemas.microsoft.com/office/drawing/2014/main" id="{6AA6D55C-3C70-4792-9BF7-07CA77911564}"/>
              </a:ext>
            </a:extLst>
          </p:cNvPr>
          <p:cNvPicPr>
            <a:picLocks noGrp="1" noChangeAspect="1"/>
          </p:cNvPicPr>
          <p:nvPr>
            <p:ph idx="1"/>
          </p:nvPr>
        </p:nvPicPr>
        <p:blipFill>
          <a:blip r:embed="rId3"/>
          <a:stretch>
            <a:fillRect/>
          </a:stretch>
        </p:blipFill>
        <p:spPr>
          <a:xfrm>
            <a:off x="621249" y="1309036"/>
            <a:ext cx="6251190" cy="4427621"/>
          </a:xfrm>
          <a:prstGeom prst="rect">
            <a:avLst/>
          </a:prstGeom>
        </p:spPr>
      </p:pic>
      <p:sp>
        <p:nvSpPr>
          <p:cNvPr id="3" name="Slide Number Placeholder 2">
            <a:extLst>
              <a:ext uri="{FF2B5EF4-FFF2-40B4-BE49-F238E27FC236}">
                <a16:creationId xmlns:a16="http://schemas.microsoft.com/office/drawing/2014/main" id="{E04EAE1A-3FFC-4A0F-973A-EAEE29CEECC8}"/>
              </a:ext>
            </a:extLst>
          </p:cNvPr>
          <p:cNvSpPr>
            <a:spLocks noGrp="1"/>
          </p:cNvSpPr>
          <p:nvPr>
            <p:ph type="sldNum" sz="quarter" idx="12"/>
          </p:nvPr>
        </p:nvSpPr>
        <p:spPr/>
        <p:txBody>
          <a:bodyPr/>
          <a:lstStyle/>
          <a:p>
            <a:fld id="{E31375A4-56A4-47D6-9801-1991572033F7}" type="slidenum">
              <a:rPr lang="en-US" smtClean="0"/>
              <a:pPr/>
              <a:t>30</a:t>
            </a:fld>
            <a:endParaRPr lang="en-US"/>
          </a:p>
        </p:txBody>
      </p:sp>
    </p:spTree>
    <p:extLst>
      <p:ext uri="{BB962C8B-B14F-4D97-AF65-F5344CB8AC3E}">
        <p14:creationId xmlns:p14="http://schemas.microsoft.com/office/powerpoint/2010/main" val="2022041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1">
                <a:lumMod val="75000"/>
                <a:lumOff val="25000"/>
              </a:schemeClr>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9881241E-30C7-46CB-9691-CCE5BED12A76}"/>
              </a:ext>
            </a:extLst>
          </p:cNvPr>
          <p:cNvSpPr>
            <a:spLocks noGrp="1"/>
          </p:cNvSpPr>
          <p:nvPr>
            <p:ph type="title"/>
          </p:nvPr>
        </p:nvSpPr>
        <p:spPr/>
        <p:txBody>
          <a:bodyPr/>
          <a:lstStyle/>
          <a:p>
            <a:r>
              <a:rPr lang="en-US" dirty="0" err="1"/>
              <a:t>RandomForest</a:t>
            </a:r>
            <a:r>
              <a:rPr lang="en-US" dirty="0"/>
              <a:t> Regressor Model</a:t>
            </a:r>
          </a:p>
        </p:txBody>
      </p:sp>
      <p:sp>
        <p:nvSpPr>
          <p:cNvPr id="16" name="Text Placeholder 15">
            <a:extLst>
              <a:ext uri="{FF2B5EF4-FFF2-40B4-BE49-F238E27FC236}">
                <a16:creationId xmlns:a16="http://schemas.microsoft.com/office/drawing/2014/main" id="{669ABDB9-2470-487D-8A50-0871FC7519DA}"/>
              </a:ext>
            </a:extLst>
          </p:cNvPr>
          <p:cNvSpPr>
            <a:spLocks noGrp="1"/>
          </p:cNvSpPr>
          <p:nvPr>
            <p:ph type="body" sz="half" idx="2"/>
          </p:nvPr>
        </p:nvSpPr>
        <p:spPr/>
        <p:txBody>
          <a:bodyPr/>
          <a:lstStyle/>
          <a:p>
            <a:pPr algn="just"/>
            <a:r>
              <a:rPr lang="en-US" sz="2400" dirty="0"/>
              <a:t>We evaluate the model's performance on the training set.</a:t>
            </a:r>
          </a:p>
          <a:p>
            <a:endParaRPr lang="en-US" dirty="0"/>
          </a:p>
        </p:txBody>
      </p:sp>
      <p:pic>
        <p:nvPicPr>
          <p:cNvPr id="3" name="Picture 2">
            <a:extLst>
              <a:ext uri="{FF2B5EF4-FFF2-40B4-BE49-F238E27FC236}">
                <a16:creationId xmlns:a16="http://schemas.microsoft.com/office/drawing/2014/main" id="{DC07213D-C4B2-4AB9-82BF-CFFFEFBA7343}"/>
              </a:ext>
            </a:extLst>
          </p:cNvPr>
          <p:cNvPicPr>
            <a:picLocks noChangeAspect="1"/>
          </p:cNvPicPr>
          <p:nvPr/>
        </p:nvPicPr>
        <p:blipFill>
          <a:blip r:embed="rId2"/>
          <a:stretch>
            <a:fillRect/>
          </a:stretch>
        </p:blipFill>
        <p:spPr>
          <a:xfrm>
            <a:off x="667047" y="1670050"/>
            <a:ext cx="6064562" cy="2285950"/>
          </a:xfrm>
          <a:prstGeom prst="rect">
            <a:avLst/>
          </a:prstGeom>
        </p:spPr>
      </p:pic>
      <p:pic>
        <p:nvPicPr>
          <p:cNvPr id="7" name="Content Placeholder 6">
            <a:extLst>
              <a:ext uri="{FF2B5EF4-FFF2-40B4-BE49-F238E27FC236}">
                <a16:creationId xmlns:a16="http://schemas.microsoft.com/office/drawing/2014/main" id="{27F134DE-1270-4DF4-803A-AFFC7682BE0E}"/>
              </a:ext>
            </a:extLst>
          </p:cNvPr>
          <p:cNvPicPr>
            <a:picLocks noGrp="1" noChangeAspect="1"/>
          </p:cNvPicPr>
          <p:nvPr>
            <p:ph idx="1"/>
          </p:nvPr>
        </p:nvPicPr>
        <p:blipFill>
          <a:blip r:embed="rId3"/>
          <a:stretch>
            <a:fillRect/>
          </a:stretch>
        </p:blipFill>
        <p:spPr>
          <a:xfrm>
            <a:off x="667048" y="4518169"/>
            <a:ext cx="6064562" cy="901746"/>
          </a:xfrm>
          <a:prstGeom prst="rect">
            <a:avLst/>
          </a:prstGeom>
        </p:spPr>
      </p:pic>
      <p:sp>
        <p:nvSpPr>
          <p:cNvPr id="2" name="Slide Number Placeholder 1">
            <a:extLst>
              <a:ext uri="{FF2B5EF4-FFF2-40B4-BE49-F238E27FC236}">
                <a16:creationId xmlns:a16="http://schemas.microsoft.com/office/drawing/2014/main" id="{EA747509-CF6E-49CC-A965-3347F979883D}"/>
              </a:ext>
            </a:extLst>
          </p:cNvPr>
          <p:cNvSpPr>
            <a:spLocks noGrp="1"/>
          </p:cNvSpPr>
          <p:nvPr>
            <p:ph type="sldNum" sz="quarter" idx="12"/>
          </p:nvPr>
        </p:nvSpPr>
        <p:spPr/>
        <p:txBody>
          <a:bodyPr/>
          <a:lstStyle/>
          <a:p>
            <a:fld id="{E31375A4-56A4-47D6-9801-1991572033F7}" type="slidenum">
              <a:rPr lang="en-US" smtClean="0"/>
              <a:pPr/>
              <a:t>31</a:t>
            </a:fld>
            <a:endParaRPr lang="en-US"/>
          </a:p>
        </p:txBody>
      </p:sp>
    </p:spTree>
    <p:extLst>
      <p:ext uri="{BB962C8B-B14F-4D97-AF65-F5344CB8AC3E}">
        <p14:creationId xmlns:p14="http://schemas.microsoft.com/office/powerpoint/2010/main" val="414078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1">
                <a:lumMod val="75000"/>
                <a:lumOff val="25000"/>
              </a:schemeClr>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1F7CE-A9DC-43D9-9F28-2BA648BA02A5}"/>
              </a:ext>
            </a:extLst>
          </p:cNvPr>
          <p:cNvSpPr>
            <a:spLocks noGrp="1"/>
          </p:cNvSpPr>
          <p:nvPr>
            <p:ph type="title"/>
          </p:nvPr>
        </p:nvSpPr>
        <p:spPr/>
        <p:txBody>
          <a:bodyPr/>
          <a:lstStyle/>
          <a:p>
            <a:r>
              <a:rPr lang="en-US" dirty="0" err="1"/>
              <a:t>RandomForest</a:t>
            </a:r>
            <a:r>
              <a:rPr lang="en-US" dirty="0"/>
              <a:t> Regressor Model</a:t>
            </a:r>
          </a:p>
        </p:txBody>
      </p:sp>
      <p:sp>
        <p:nvSpPr>
          <p:cNvPr id="4" name="Text Placeholder 3">
            <a:extLst>
              <a:ext uri="{FF2B5EF4-FFF2-40B4-BE49-F238E27FC236}">
                <a16:creationId xmlns:a16="http://schemas.microsoft.com/office/drawing/2014/main" id="{B498D5F3-8FD7-4B6F-8B9A-3200D1BD1098}"/>
              </a:ext>
            </a:extLst>
          </p:cNvPr>
          <p:cNvSpPr>
            <a:spLocks noGrp="1"/>
          </p:cNvSpPr>
          <p:nvPr>
            <p:ph type="body" sz="half" idx="2"/>
          </p:nvPr>
        </p:nvSpPr>
        <p:spPr/>
        <p:txBody>
          <a:bodyPr>
            <a:normAutofit/>
          </a:bodyPr>
          <a:lstStyle/>
          <a:p>
            <a:r>
              <a:rPr lang="en-US" sz="2800" dirty="0"/>
              <a:t>Calculating RMSE on Training Data.</a:t>
            </a:r>
          </a:p>
        </p:txBody>
      </p:sp>
      <p:pic>
        <p:nvPicPr>
          <p:cNvPr id="8" name="Content Placeholder 7">
            <a:extLst>
              <a:ext uri="{FF2B5EF4-FFF2-40B4-BE49-F238E27FC236}">
                <a16:creationId xmlns:a16="http://schemas.microsoft.com/office/drawing/2014/main" id="{F136886E-1CAA-4FD5-B992-789EE6F9B212}"/>
              </a:ext>
            </a:extLst>
          </p:cNvPr>
          <p:cNvPicPr>
            <a:picLocks noGrp="1" noChangeAspect="1"/>
          </p:cNvPicPr>
          <p:nvPr>
            <p:ph idx="1"/>
          </p:nvPr>
        </p:nvPicPr>
        <p:blipFill>
          <a:blip r:embed="rId2"/>
          <a:stretch>
            <a:fillRect/>
          </a:stretch>
        </p:blipFill>
        <p:spPr>
          <a:xfrm>
            <a:off x="621248" y="1867301"/>
            <a:ext cx="6270440" cy="3060834"/>
          </a:xfrm>
          <a:prstGeom prst="rect">
            <a:avLst/>
          </a:prstGeom>
        </p:spPr>
      </p:pic>
      <p:sp>
        <p:nvSpPr>
          <p:cNvPr id="3" name="Slide Number Placeholder 2">
            <a:extLst>
              <a:ext uri="{FF2B5EF4-FFF2-40B4-BE49-F238E27FC236}">
                <a16:creationId xmlns:a16="http://schemas.microsoft.com/office/drawing/2014/main" id="{8ED140DC-FA53-48EE-A8FA-290DC2EA5173}"/>
              </a:ext>
            </a:extLst>
          </p:cNvPr>
          <p:cNvSpPr>
            <a:spLocks noGrp="1"/>
          </p:cNvSpPr>
          <p:nvPr>
            <p:ph type="sldNum" sz="quarter" idx="12"/>
          </p:nvPr>
        </p:nvSpPr>
        <p:spPr/>
        <p:txBody>
          <a:bodyPr/>
          <a:lstStyle/>
          <a:p>
            <a:fld id="{E31375A4-56A4-47D6-9801-1991572033F7}" type="slidenum">
              <a:rPr lang="en-US" smtClean="0"/>
              <a:pPr/>
              <a:t>32</a:t>
            </a:fld>
            <a:endParaRPr lang="en-US"/>
          </a:p>
        </p:txBody>
      </p:sp>
    </p:spTree>
    <p:extLst>
      <p:ext uri="{BB962C8B-B14F-4D97-AF65-F5344CB8AC3E}">
        <p14:creationId xmlns:p14="http://schemas.microsoft.com/office/powerpoint/2010/main" val="1435234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1">
                <a:lumMod val="75000"/>
                <a:lumOff val="25000"/>
              </a:schemeClr>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4D045-5706-4278-9569-CF579D978895}"/>
              </a:ext>
            </a:extLst>
          </p:cNvPr>
          <p:cNvSpPr>
            <a:spLocks noGrp="1"/>
          </p:cNvSpPr>
          <p:nvPr>
            <p:ph type="title"/>
          </p:nvPr>
        </p:nvSpPr>
        <p:spPr/>
        <p:txBody>
          <a:bodyPr/>
          <a:lstStyle/>
          <a:p>
            <a:r>
              <a:rPr lang="en-US" dirty="0" err="1"/>
              <a:t>RandomForest</a:t>
            </a:r>
            <a:r>
              <a:rPr lang="en-US" dirty="0"/>
              <a:t> Regressor Model</a:t>
            </a:r>
          </a:p>
        </p:txBody>
      </p:sp>
      <p:sp>
        <p:nvSpPr>
          <p:cNvPr id="4" name="Text Placeholder 3">
            <a:extLst>
              <a:ext uri="{FF2B5EF4-FFF2-40B4-BE49-F238E27FC236}">
                <a16:creationId xmlns:a16="http://schemas.microsoft.com/office/drawing/2014/main" id="{FE8E6E22-70FC-42C6-A57D-266299571C27}"/>
              </a:ext>
            </a:extLst>
          </p:cNvPr>
          <p:cNvSpPr>
            <a:spLocks noGrp="1"/>
          </p:cNvSpPr>
          <p:nvPr>
            <p:ph type="body" sz="half" idx="2"/>
          </p:nvPr>
        </p:nvSpPr>
        <p:spPr/>
        <p:txBody>
          <a:bodyPr>
            <a:normAutofit/>
          </a:bodyPr>
          <a:lstStyle/>
          <a:p>
            <a:pPr algn="just"/>
            <a:r>
              <a:rPr lang="en-US" sz="2400" dirty="0"/>
              <a:t>use cross-validation to evaluate the model's performance.</a:t>
            </a:r>
          </a:p>
        </p:txBody>
      </p:sp>
      <p:pic>
        <p:nvPicPr>
          <p:cNvPr id="6" name="Content Placeholder 5">
            <a:extLst>
              <a:ext uri="{FF2B5EF4-FFF2-40B4-BE49-F238E27FC236}">
                <a16:creationId xmlns:a16="http://schemas.microsoft.com/office/drawing/2014/main" id="{5C32AABA-2050-4388-A499-C93E6F3FF8F8}"/>
              </a:ext>
            </a:extLst>
          </p:cNvPr>
          <p:cNvPicPr>
            <a:picLocks noGrp="1" noChangeAspect="1"/>
          </p:cNvPicPr>
          <p:nvPr>
            <p:ph idx="1"/>
          </p:nvPr>
        </p:nvPicPr>
        <p:blipFill>
          <a:blip r:embed="rId3"/>
          <a:stretch>
            <a:fillRect/>
          </a:stretch>
        </p:blipFill>
        <p:spPr>
          <a:xfrm>
            <a:off x="760395" y="1309036"/>
            <a:ext cx="6015789" cy="4312118"/>
          </a:xfrm>
          <a:prstGeom prst="rect">
            <a:avLst/>
          </a:prstGeom>
        </p:spPr>
      </p:pic>
      <p:sp>
        <p:nvSpPr>
          <p:cNvPr id="3" name="Slide Number Placeholder 2">
            <a:extLst>
              <a:ext uri="{FF2B5EF4-FFF2-40B4-BE49-F238E27FC236}">
                <a16:creationId xmlns:a16="http://schemas.microsoft.com/office/drawing/2014/main" id="{4E906B17-7247-40BA-BCD0-8A386DD8997C}"/>
              </a:ext>
            </a:extLst>
          </p:cNvPr>
          <p:cNvSpPr>
            <a:spLocks noGrp="1"/>
          </p:cNvSpPr>
          <p:nvPr>
            <p:ph type="sldNum" sz="quarter" idx="12"/>
          </p:nvPr>
        </p:nvSpPr>
        <p:spPr/>
        <p:txBody>
          <a:bodyPr/>
          <a:lstStyle/>
          <a:p>
            <a:fld id="{E31375A4-56A4-47D6-9801-1991572033F7}" type="slidenum">
              <a:rPr lang="en-US" smtClean="0"/>
              <a:pPr/>
              <a:t>33</a:t>
            </a:fld>
            <a:endParaRPr lang="en-US"/>
          </a:p>
        </p:txBody>
      </p:sp>
    </p:spTree>
    <p:extLst>
      <p:ext uri="{BB962C8B-B14F-4D97-AF65-F5344CB8AC3E}">
        <p14:creationId xmlns:p14="http://schemas.microsoft.com/office/powerpoint/2010/main" val="3872285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9E19C01-FE6F-4EC6-8C7B-17FD22E335C3}"/>
              </a:ext>
            </a:extLst>
          </p:cNvPr>
          <p:cNvSpPr>
            <a:spLocks noGrp="1"/>
          </p:cNvSpPr>
          <p:nvPr>
            <p:ph type="title"/>
          </p:nvPr>
        </p:nvSpPr>
        <p:spPr/>
        <p:txBody>
          <a:bodyPr/>
          <a:lstStyle/>
          <a:p>
            <a:r>
              <a:rPr lang="en-US" dirty="0"/>
              <a:t>Fine-Tuning the Model</a:t>
            </a:r>
          </a:p>
        </p:txBody>
      </p:sp>
    </p:spTree>
    <p:extLst>
      <p:ext uri="{BB962C8B-B14F-4D97-AF65-F5344CB8AC3E}">
        <p14:creationId xmlns:p14="http://schemas.microsoft.com/office/powerpoint/2010/main" val="1169940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1">
                <a:lumMod val="75000"/>
                <a:lumOff val="25000"/>
              </a:schemeClr>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E0C51AC-2DD9-47A1-838F-12BCE163099E}"/>
              </a:ext>
            </a:extLst>
          </p:cNvPr>
          <p:cNvSpPr>
            <a:spLocks noGrp="1"/>
          </p:cNvSpPr>
          <p:nvPr>
            <p:ph type="title"/>
          </p:nvPr>
        </p:nvSpPr>
        <p:spPr/>
        <p:txBody>
          <a:bodyPr/>
          <a:lstStyle/>
          <a:p>
            <a:r>
              <a:rPr lang="en-US" dirty="0"/>
              <a:t>Fine-Tuning the Model</a:t>
            </a:r>
          </a:p>
        </p:txBody>
      </p:sp>
      <p:pic>
        <p:nvPicPr>
          <p:cNvPr id="7" name="Content Placeholder 6">
            <a:extLst>
              <a:ext uri="{FF2B5EF4-FFF2-40B4-BE49-F238E27FC236}">
                <a16:creationId xmlns:a16="http://schemas.microsoft.com/office/drawing/2014/main" id="{0593A796-0569-4877-8797-C8FDB59D7700}"/>
              </a:ext>
            </a:extLst>
          </p:cNvPr>
          <p:cNvPicPr>
            <a:picLocks noGrp="1" noChangeAspect="1"/>
          </p:cNvPicPr>
          <p:nvPr>
            <p:ph idx="1"/>
          </p:nvPr>
        </p:nvPicPr>
        <p:blipFill>
          <a:blip r:embed="rId3"/>
          <a:stretch>
            <a:fillRect/>
          </a:stretch>
        </p:blipFill>
        <p:spPr>
          <a:xfrm>
            <a:off x="334089" y="847023"/>
            <a:ext cx="6740480" cy="4052236"/>
          </a:xfrm>
          <a:prstGeom prst="rect">
            <a:avLst/>
          </a:prstGeom>
        </p:spPr>
      </p:pic>
      <p:sp>
        <p:nvSpPr>
          <p:cNvPr id="6" name="Text Placeholder 5">
            <a:extLst>
              <a:ext uri="{FF2B5EF4-FFF2-40B4-BE49-F238E27FC236}">
                <a16:creationId xmlns:a16="http://schemas.microsoft.com/office/drawing/2014/main" id="{DB061D7F-47DF-4997-8B46-B21684E7F75E}"/>
              </a:ext>
            </a:extLst>
          </p:cNvPr>
          <p:cNvSpPr>
            <a:spLocks noGrp="1"/>
          </p:cNvSpPr>
          <p:nvPr>
            <p:ph type="body" sz="half" idx="2"/>
          </p:nvPr>
        </p:nvSpPr>
        <p:spPr/>
        <p:txBody>
          <a:bodyPr/>
          <a:lstStyle/>
          <a:p>
            <a:endParaRPr lang="en-US" dirty="0"/>
          </a:p>
        </p:txBody>
      </p:sp>
      <p:pic>
        <p:nvPicPr>
          <p:cNvPr id="8" name="Picture 7">
            <a:extLst>
              <a:ext uri="{FF2B5EF4-FFF2-40B4-BE49-F238E27FC236}">
                <a16:creationId xmlns:a16="http://schemas.microsoft.com/office/drawing/2014/main" id="{3589481E-919E-414D-B2C7-C7B98F5C75D5}"/>
              </a:ext>
            </a:extLst>
          </p:cNvPr>
          <p:cNvPicPr>
            <a:picLocks noChangeAspect="1"/>
          </p:cNvPicPr>
          <p:nvPr/>
        </p:nvPicPr>
        <p:blipFill>
          <a:blip r:embed="rId4"/>
          <a:stretch>
            <a:fillRect/>
          </a:stretch>
        </p:blipFill>
        <p:spPr>
          <a:xfrm>
            <a:off x="334089" y="5043639"/>
            <a:ext cx="6740480" cy="1270534"/>
          </a:xfrm>
          <a:prstGeom prst="rect">
            <a:avLst/>
          </a:prstGeom>
        </p:spPr>
      </p:pic>
      <p:sp>
        <p:nvSpPr>
          <p:cNvPr id="2" name="Slide Number Placeholder 1">
            <a:extLst>
              <a:ext uri="{FF2B5EF4-FFF2-40B4-BE49-F238E27FC236}">
                <a16:creationId xmlns:a16="http://schemas.microsoft.com/office/drawing/2014/main" id="{A1EB8FEF-D4AA-4F6C-9D1A-D5FC91C82500}"/>
              </a:ext>
            </a:extLst>
          </p:cNvPr>
          <p:cNvSpPr>
            <a:spLocks noGrp="1"/>
          </p:cNvSpPr>
          <p:nvPr>
            <p:ph type="sldNum" sz="quarter" idx="12"/>
          </p:nvPr>
        </p:nvSpPr>
        <p:spPr/>
        <p:txBody>
          <a:bodyPr/>
          <a:lstStyle/>
          <a:p>
            <a:fld id="{E31375A4-56A4-47D6-9801-1991572033F7}" type="slidenum">
              <a:rPr lang="en-US" smtClean="0"/>
              <a:pPr/>
              <a:t>35</a:t>
            </a:fld>
            <a:endParaRPr lang="en-US"/>
          </a:p>
        </p:txBody>
      </p:sp>
    </p:spTree>
    <p:extLst>
      <p:ext uri="{BB962C8B-B14F-4D97-AF65-F5344CB8AC3E}">
        <p14:creationId xmlns:p14="http://schemas.microsoft.com/office/powerpoint/2010/main" val="4124129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1">
                <a:lumMod val="75000"/>
                <a:lumOff val="25000"/>
              </a:schemeClr>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EDEFC-BFF7-4790-8F39-F067748EA96A}"/>
              </a:ext>
            </a:extLst>
          </p:cNvPr>
          <p:cNvSpPr>
            <a:spLocks noGrp="1"/>
          </p:cNvSpPr>
          <p:nvPr>
            <p:ph type="title"/>
          </p:nvPr>
        </p:nvSpPr>
        <p:spPr>
          <a:xfrm>
            <a:off x="7913152" y="530404"/>
            <a:ext cx="3657600" cy="2197100"/>
          </a:xfrm>
        </p:spPr>
        <p:txBody>
          <a:bodyPr/>
          <a:lstStyle/>
          <a:p>
            <a:r>
              <a:rPr lang="en-US" dirty="0"/>
              <a:t>Fine-Tuning the Model</a:t>
            </a:r>
          </a:p>
        </p:txBody>
      </p:sp>
      <p:pic>
        <p:nvPicPr>
          <p:cNvPr id="5" name="Content Placeholder 4">
            <a:extLst>
              <a:ext uri="{FF2B5EF4-FFF2-40B4-BE49-F238E27FC236}">
                <a16:creationId xmlns:a16="http://schemas.microsoft.com/office/drawing/2014/main" id="{5C88BEFB-AB09-482C-95D2-135FF8F4FC56}"/>
              </a:ext>
            </a:extLst>
          </p:cNvPr>
          <p:cNvPicPr>
            <a:picLocks noGrp="1" noChangeAspect="1"/>
          </p:cNvPicPr>
          <p:nvPr>
            <p:ph idx="1"/>
          </p:nvPr>
        </p:nvPicPr>
        <p:blipFill>
          <a:blip r:embed="rId3"/>
          <a:stretch>
            <a:fillRect/>
          </a:stretch>
        </p:blipFill>
        <p:spPr>
          <a:xfrm>
            <a:off x="454958" y="530404"/>
            <a:ext cx="6372533" cy="4304917"/>
          </a:xfrm>
          <a:prstGeom prst="rect">
            <a:avLst/>
          </a:prstGeom>
        </p:spPr>
      </p:pic>
      <p:sp>
        <p:nvSpPr>
          <p:cNvPr id="4" name="Text Placeholder 3">
            <a:extLst>
              <a:ext uri="{FF2B5EF4-FFF2-40B4-BE49-F238E27FC236}">
                <a16:creationId xmlns:a16="http://schemas.microsoft.com/office/drawing/2014/main" id="{A95FC856-AD21-4AC5-A29D-CCD2323616E0}"/>
              </a:ext>
            </a:extLst>
          </p:cNvPr>
          <p:cNvSpPr>
            <a:spLocks noGrp="1"/>
          </p:cNvSpPr>
          <p:nvPr>
            <p:ph type="body" sz="half" idx="2"/>
          </p:nvPr>
        </p:nvSpPr>
        <p:spPr/>
        <p:txBody>
          <a:bodyPr/>
          <a:lstStyle/>
          <a:p>
            <a:pPr algn="just"/>
            <a:r>
              <a:rPr lang="en-US" sz="2400" dirty="0"/>
              <a:t>The best-performing set of parameters is {'</a:t>
            </a:r>
            <a:r>
              <a:rPr lang="en-US" sz="2400" dirty="0" err="1"/>
              <a:t>n_estimators</a:t>
            </a:r>
            <a:r>
              <a:rPr lang="en-US" sz="2400" dirty="0"/>
              <a:t>': 72, '</a:t>
            </a:r>
            <a:r>
              <a:rPr lang="en-US" sz="2400" dirty="0" err="1"/>
              <a:t>max_features</a:t>
            </a:r>
            <a:r>
              <a:rPr lang="en-US" sz="2400" dirty="0"/>
              <a:t>': 4}which resulted in the lowest RMSE of 548.35.</a:t>
            </a:r>
          </a:p>
          <a:p>
            <a:endParaRPr lang="en-US" dirty="0"/>
          </a:p>
        </p:txBody>
      </p:sp>
      <p:pic>
        <p:nvPicPr>
          <p:cNvPr id="6" name="Picture 5">
            <a:extLst>
              <a:ext uri="{FF2B5EF4-FFF2-40B4-BE49-F238E27FC236}">
                <a16:creationId xmlns:a16="http://schemas.microsoft.com/office/drawing/2014/main" id="{CE56CC23-9A70-4128-AA32-7C4175D5BC01}"/>
              </a:ext>
            </a:extLst>
          </p:cNvPr>
          <p:cNvPicPr>
            <a:picLocks noChangeAspect="1"/>
          </p:cNvPicPr>
          <p:nvPr/>
        </p:nvPicPr>
        <p:blipFill>
          <a:blip r:embed="rId4"/>
          <a:stretch>
            <a:fillRect/>
          </a:stretch>
        </p:blipFill>
        <p:spPr>
          <a:xfrm>
            <a:off x="454958" y="5152429"/>
            <a:ext cx="6372533" cy="876345"/>
          </a:xfrm>
          <a:prstGeom prst="rect">
            <a:avLst/>
          </a:prstGeom>
        </p:spPr>
      </p:pic>
      <p:sp>
        <p:nvSpPr>
          <p:cNvPr id="3" name="Slide Number Placeholder 2">
            <a:extLst>
              <a:ext uri="{FF2B5EF4-FFF2-40B4-BE49-F238E27FC236}">
                <a16:creationId xmlns:a16="http://schemas.microsoft.com/office/drawing/2014/main" id="{A292BFAA-0ED1-439A-8422-2251043649BA}"/>
              </a:ext>
            </a:extLst>
          </p:cNvPr>
          <p:cNvSpPr>
            <a:spLocks noGrp="1"/>
          </p:cNvSpPr>
          <p:nvPr>
            <p:ph type="sldNum" sz="quarter" idx="12"/>
          </p:nvPr>
        </p:nvSpPr>
        <p:spPr/>
        <p:txBody>
          <a:bodyPr/>
          <a:lstStyle/>
          <a:p>
            <a:fld id="{E31375A4-56A4-47D6-9801-1991572033F7}" type="slidenum">
              <a:rPr lang="en-US" smtClean="0"/>
              <a:pPr/>
              <a:t>36</a:t>
            </a:fld>
            <a:endParaRPr lang="en-US"/>
          </a:p>
        </p:txBody>
      </p:sp>
    </p:spTree>
    <p:extLst>
      <p:ext uri="{BB962C8B-B14F-4D97-AF65-F5344CB8AC3E}">
        <p14:creationId xmlns:p14="http://schemas.microsoft.com/office/powerpoint/2010/main" val="1614845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9E19C01-FE6F-4EC6-8C7B-17FD22E335C3}"/>
              </a:ext>
            </a:extLst>
          </p:cNvPr>
          <p:cNvSpPr>
            <a:spLocks noGrp="1"/>
          </p:cNvSpPr>
          <p:nvPr>
            <p:ph type="title"/>
          </p:nvPr>
        </p:nvSpPr>
        <p:spPr/>
        <p:txBody>
          <a:bodyPr/>
          <a:lstStyle/>
          <a:p>
            <a:r>
              <a:rPr lang="en-US" dirty="0" err="1"/>
              <a:t>Evalute</a:t>
            </a:r>
            <a:r>
              <a:rPr lang="en-US" dirty="0"/>
              <a:t> Final Model</a:t>
            </a:r>
          </a:p>
        </p:txBody>
      </p:sp>
    </p:spTree>
    <p:extLst>
      <p:ext uri="{BB962C8B-B14F-4D97-AF65-F5344CB8AC3E}">
        <p14:creationId xmlns:p14="http://schemas.microsoft.com/office/powerpoint/2010/main" val="2091204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1">
                <a:lumMod val="75000"/>
                <a:lumOff val="25000"/>
              </a:schemeClr>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2C12B-7631-4B23-850A-D9DFB3A24702}"/>
              </a:ext>
            </a:extLst>
          </p:cNvPr>
          <p:cNvSpPr>
            <a:spLocks noGrp="1"/>
          </p:cNvSpPr>
          <p:nvPr>
            <p:ph type="title"/>
          </p:nvPr>
        </p:nvSpPr>
        <p:spPr/>
        <p:txBody>
          <a:bodyPr/>
          <a:lstStyle/>
          <a:p>
            <a:r>
              <a:rPr lang="en-US" dirty="0" err="1"/>
              <a:t>Evalute</a:t>
            </a:r>
            <a:r>
              <a:rPr lang="en-US" dirty="0"/>
              <a:t> Final Model</a:t>
            </a:r>
          </a:p>
        </p:txBody>
      </p:sp>
      <p:pic>
        <p:nvPicPr>
          <p:cNvPr id="5" name="Content Placeholder 4">
            <a:extLst>
              <a:ext uri="{FF2B5EF4-FFF2-40B4-BE49-F238E27FC236}">
                <a16:creationId xmlns:a16="http://schemas.microsoft.com/office/drawing/2014/main" id="{6294D9F5-D32D-4AC5-B31E-17B6BE6F8FDE}"/>
              </a:ext>
            </a:extLst>
          </p:cNvPr>
          <p:cNvPicPr>
            <a:picLocks noGrp="1" noChangeAspect="1"/>
          </p:cNvPicPr>
          <p:nvPr>
            <p:ph idx="1"/>
          </p:nvPr>
        </p:nvPicPr>
        <p:blipFill>
          <a:blip r:embed="rId3"/>
          <a:stretch>
            <a:fillRect/>
          </a:stretch>
        </p:blipFill>
        <p:spPr>
          <a:xfrm>
            <a:off x="874939" y="1161355"/>
            <a:ext cx="5402571" cy="2197100"/>
          </a:xfrm>
          <a:prstGeom prst="rect">
            <a:avLst/>
          </a:prstGeom>
        </p:spPr>
      </p:pic>
      <p:sp>
        <p:nvSpPr>
          <p:cNvPr id="4" name="Text Placeholder 3">
            <a:extLst>
              <a:ext uri="{FF2B5EF4-FFF2-40B4-BE49-F238E27FC236}">
                <a16:creationId xmlns:a16="http://schemas.microsoft.com/office/drawing/2014/main" id="{2E27790D-5878-4961-812B-FBB442B489AE}"/>
              </a:ext>
            </a:extLst>
          </p:cNvPr>
          <p:cNvSpPr>
            <a:spLocks noGrp="1"/>
          </p:cNvSpPr>
          <p:nvPr>
            <p:ph type="body" sz="half" idx="2"/>
          </p:nvPr>
        </p:nvSpPr>
        <p:spPr/>
        <p:txBody>
          <a:bodyPr/>
          <a:lstStyle/>
          <a:p>
            <a:pPr algn="just"/>
            <a:r>
              <a:rPr lang="en-US" sz="2400" dirty="0"/>
              <a:t>Calculate the confidence interval for the Root Mean Square Error (RMSE) of the final model's predictions.</a:t>
            </a:r>
          </a:p>
          <a:p>
            <a:endParaRPr lang="en-US" dirty="0"/>
          </a:p>
        </p:txBody>
      </p:sp>
      <p:pic>
        <p:nvPicPr>
          <p:cNvPr id="6" name="Picture 5">
            <a:extLst>
              <a:ext uri="{FF2B5EF4-FFF2-40B4-BE49-F238E27FC236}">
                <a16:creationId xmlns:a16="http://schemas.microsoft.com/office/drawing/2014/main" id="{91AA486B-3BC8-4CA2-95BC-B0CBF761949B}"/>
              </a:ext>
            </a:extLst>
          </p:cNvPr>
          <p:cNvPicPr>
            <a:picLocks noChangeAspect="1"/>
          </p:cNvPicPr>
          <p:nvPr/>
        </p:nvPicPr>
        <p:blipFill>
          <a:blip r:embed="rId4"/>
          <a:stretch>
            <a:fillRect/>
          </a:stretch>
        </p:blipFill>
        <p:spPr>
          <a:xfrm>
            <a:off x="801384" y="3858821"/>
            <a:ext cx="5476126" cy="2044805"/>
          </a:xfrm>
          <a:prstGeom prst="rect">
            <a:avLst/>
          </a:prstGeom>
        </p:spPr>
      </p:pic>
      <p:sp>
        <p:nvSpPr>
          <p:cNvPr id="3" name="Slide Number Placeholder 2">
            <a:extLst>
              <a:ext uri="{FF2B5EF4-FFF2-40B4-BE49-F238E27FC236}">
                <a16:creationId xmlns:a16="http://schemas.microsoft.com/office/drawing/2014/main" id="{60D50A4D-A9E7-4218-AB5A-C96AA75E0F48}"/>
              </a:ext>
            </a:extLst>
          </p:cNvPr>
          <p:cNvSpPr>
            <a:spLocks noGrp="1"/>
          </p:cNvSpPr>
          <p:nvPr>
            <p:ph type="sldNum" sz="quarter" idx="12"/>
          </p:nvPr>
        </p:nvSpPr>
        <p:spPr/>
        <p:txBody>
          <a:bodyPr/>
          <a:lstStyle/>
          <a:p>
            <a:fld id="{E31375A4-56A4-47D6-9801-1991572033F7}" type="slidenum">
              <a:rPr lang="en-US" smtClean="0"/>
              <a:pPr/>
              <a:t>38</a:t>
            </a:fld>
            <a:endParaRPr lang="en-US"/>
          </a:p>
        </p:txBody>
      </p:sp>
    </p:spTree>
    <p:extLst>
      <p:ext uri="{BB962C8B-B14F-4D97-AF65-F5344CB8AC3E}">
        <p14:creationId xmlns:p14="http://schemas.microsoft.com/office/powerpoint/2010/main" val="1122077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9E19C01-FE6F-4EC6-8C7B-17FD22E335C3}"/>
              </a:ext>
            </a:extLst>
          </p:cNvPr>
          <p:cNvSpPr>
            <a:spLocks noGrp="1"/>
          </p:cNvSpPr>
          <p:nvPr>
            <p:ph type="title"/>
          </p:nvPr>
        </p:nvSpPr>
        <p:spPr/>
        <p:txBody>
          <a:bodyPr/>
          <a:lstStyle/>
          <a:p>
            <a:r>
              <a:rPr lang="en-US" dirty="0"/>
              <a:t>Submission</a:t>
            </a:r>
          </a:p>
        </p:txBody>
      </p:sp>
    </p:spTree>
    <p:extLst>
      <p:ext uri="{BB962C8B-B14F-4D97-AF65-F5344CB8AC3E}">
        <p14:creationId xmlns:p14="http://schemas.microsoft.com/office/powerpoint/2010/main" val="2962006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t>
            </a:r>
          </a:p>
        </p:txBody>
      </p:sp>
    </p:spTree>
    <p:extLst>
      <p:ext uri="{BB962C8B-B14F-4D97-AF65-F5344CB8AC3E}">
        <p14:creationId xmlns:p14="http://schemas.microsoft.com/office/powerpoint/2010/main" val="900069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6799A2A-B904-4A8C-B4DD-504F5845E765}"/>
              </a:ext>
            </a:extLst>
          </p:cNvPr>
          <p:cNvSpPr>
            <a:spLocks noGrp="1"/>
          </p:cNvSpPr>
          <p:nvPr>
            <p:ph type="title"/>
          </p:nvPr>
        </p:nvSpPr>
        <p:spPr/>
        <p:txBody>
          <a:bodyPr/>
          <a:lstStyle/>
          <a:p>
            <a:r>
              <a:rPr lang="en-US" dirty="0"/>
              <a:t>Submission</a:t>
            </a:r>
          </a:p>
        </p:txBody>
      </p:sp>
      <p:graphicFrame>
        <p:nvGraphicFramePr>
          <p:cNvPr id="7" name="Content Placeholder 6">
            <a:extLst>
              <a:ext uri="{FF2B5EF4-FFF2-40B4-BE49-F238E27FC236}">
                <a16:creationId xmlns:a16="http://schemas.microsoft.com/office/drawing/2014/main" id="{32CC7060-7837-4EBD-9ADF-8E509C18DE62}"/>
              </a:ext>
            </a:extLst>
          </p:cNvPr>
          <p:cNvGraphicFramePr>
            <a:graphicFrameLocks noGrp="1"/>
          </p:cNvGraphicFramePr>
          <p:nvPr>
            <p:ph idx="1"/>
            <p:extLst>
              <p:ext uri="{D42A27DB-BD31-4B8C-83A1-F6EECF244321}">
                <p14:modId xmlns:p14="http://schemas.microsoft.com/office/powerpoint/2010/main" val="1313993177"/>
              </p:ext>
            </p:extLst>
          </p:nvPr>
        </p:nvGraphicFramePr>
        <p:xfrm>
          <a:off x="5560826" y="1977656"/>
          <a:ext cx="5441390" cy="3870250"/>
        </p:xfrm>
        <a:graphic>
          <a:graphicData uri="http://schemas.openxmlformats.org/drawingml/2006/table">
            <a:tbl>
              <a:tblPr firstRow="1" firstCol="1" bandRow="1">
                <a:tableStyleId>{BC89EF96-8CEA-46FF-86C4-4CE0E7609802}</a:tableStyleId>
              </a:tblPr>
              <a:tblGrid>
                <a:gridCol w="2720695">
                  <a:extLst>
                    <a:ext uri="{9D8B030D-6E8A-4147-A177-3AD203B41FA5}">
                      <a16:colId xmlns:a16="http://schemas.microsoft.com/office/drawing/2014/main" val="293468513"/>
                    </a:ext>
                  </a:extLst>
                </a:gridCol>
                <a:gridCol w="2720695">
                  <a:extLst>
                    <a:ext uri="{9D8B030D-6E8A-4147-A177-3AD203B41FA5}">
                      <a16:colId xmlns:a16="http://schemas.microsoft.com/office/drawing/2014/main" val="1204791121"/>
                    </a:ext>
                  </a:extLst>
                </a:gridCol>
              </a:tblGrid>
              <a:tr h="387025">
                <a:tc>
                  <a:txBody>
                    <a:bodyPr/>
                    <a:lstStyle/>
                    <a:p>
                      <a:pPr marL="0" marR="0" algn="ctr">
                        <a:lnSpc>
                          <a:spcPct val="107000"/>
                        </a:lnSpc>
                        <a:spcBef>
                          <a:spcPts val="0"/>
                        </a:spcBef>
                        <a:spcAft>
                          <a:spcPts val="0"/>
                        </a:spcAft>
                      </a:pPr>
                      <a:r>
                        <a:rPr lang="en-US" sz="2000" dirty="0">
                          <a:effectLst/>
                        </a:rPr>
                        <a:t>Id</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b"/>
                </a:tc>
                <a:tc>
                  <a:txBody>
                    <a:bodyPr/>
                    <a:lstStyle/>
                    <a:p>
                      <a:pPr marL="0" marR="0" algn="ctr">
                        <a:lnSpc>
                          <a:spcPct val="107000"/>
                        </a:lnSpc>
                        <a:spcBef>
                          <a:spcPts val="0"/>
                        </a:spcBef>
                        <a:spcAft>
                          <a:spcPts val="0"/>
                        </a:spcAft>
                      </a:pPr>
                      <a:r>
                        <a:rPr lang="en-US" sz="2000" dirty="0">
                          <a:effectLst/>
                        </a:rPr>
                        <a:t>price</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b"/>
                </a:tc>
                <a:extLst>
                  <a:ext uri="{0D108BD9-81ED-4DB2-BD59-A6C34878D82A}">
                    <a16:rowId xmlns:a16="http://schemas.microsoft.com/office/drawing/2014/main" val="1840249024"/>
                  </a:ext>
                </a:extLst>
              </a:tr>
              <a:tr h="387025">
                <a:tc>
                  <a:txBody>
                    <a:bodyPr/>
                    <a:lstStyle/>
                    <a:p>
                      <a:pPr marL="0" marR="0">
                        <a:lnSpc>
                          <a:spcPct val="107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b"/>
                </a:tc>
                <a:tc>
                  <a:txBody>
                    <a:bodyPr/>
                    <a:lstStyle/>
                    <a:p>
                      <a:pPr marL="0" marR="0">
                        <a:lnSpc>
                          <a:spcPct val="107000"/>
                        </a:lnSpc>
                        <a:spcBef>
                          <a:spcPts val="0"/>
                        </a:spcBef>
                        <a:spcAft>
                          <a:spcPts val="0"/>
                        </a:spcAft>
                      </a:pPr>
                      <a:r>
                        <a:rPr lang="en-US" sz="1600">
                          <a:effectLst/>
                        </a:rPr>
                        <a:t>839.1597</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b"/>
                </a:tc>
                <a:extLst>
                  <a:ext uri="{0D108BD9-81ED-4DB2-BD59-A6C34878D82A}">
                    <a16:rowId xmlns:a16="http://schemas.microsoft.com/office/drawing/2014/main" val="608018293"/>
                  </a:ext>
                </a:extLst>
              </a:tr>
              <a:tr h="387025">
                <a:tc>
                  <a:txBody>
                    <a:bodyPr/>
                    <a:lstStyle/>
                    <a:p>
                      <a:pPr marL="0" marR="0">
                        <a:lnSpc>
                          <a:spcPct val="107000"/>
                        </a:lnSpc>
                        <a:spcBef>
                          <a:spcPts val="0"/>
                        </a:spcBef>
                        <a:spcAft>
                          <a:spcPts val="0"/>
                        </a:spcAft>
                      </a:pPr>
                      <a:r>
                        <a:rPr lang="en-US" sz="1600">
                          <a:effectLst/>
                        </a:rPr>
                        <a:t>2</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b"/>
                </a:tc>
                <a:tc>
                  <a:txBody>
                    <a:bodyPr/>
                    <a:lstStyle/>
                    <a:p>
                      <a:pPr marL="0" marR="0">
                        <a:lnSpc>
                          <a:spcPct val="107000"/>
                        </a:lnSpc>
                        <a:spcBef>
                          <a:spcPts val="0"/>
                        </a:spcBef>
                        <a:spcAft>
                          <a:spcPts val="0"/>
                        </a:spcAft>
                      </a:pPr>
                      <a:r>
                        <a:rPr lang="en-US" sz="1600">
                          <a:effectLst/>
                        </a:rPr>
                        <a:t>2905.8908</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b"/>
                </a:tc>
                <a:extLst>
                  <a:ext uri="{0D108BD9-81ED-4DB2-BD59-A6C34878D82A}">
                    <a16:rowId xmlns:a16="http://schemas.microsoft.com/office/drawing/2014/main" val="3193858106"/>
                  </a:ext>
                </a:extLst>
              </a:tr>
              <a:tr h="387025">
                <a:tc>
                  <a:txBody>
                    <a:bodyPr/>
                    <a:lstStyle/>
                    <a:p>
                      <a:pPr marL="0" marR="0">
                        <a:lnSpc>
                          <a:spcPct val="107000"/>
                        </a:lnSpc>
                        <a:spcBef>
                          <a:spcPts val="0"/>
                        </a:spcBef>
                        <a:spcAft>
                          <a:spcPts val="0"/>
                        </a:spcAft>
                      </a:pPr>
                      <a:r>
                        <a:rPr lang="en-US" sz="1600">
                          <a:effectLst/>
                        </a:rPr>
                        <a:t>3</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b"/>
                </a:tc>
                <a:tc>
                  <a:txBody>
                    <a:bodyPr/>
                    <a:lstStyle/>
                    <a:p>
                      <a:pPr marL="0" marR="0">
                        <a:lnSpc>
                          <a:spcPct val="107000"/>
                        </a:lnSpc>
                        <a:spcBef>
                          <a:spcPts val="0"/>
                        </a:spcBef>
                        <a:spcAft>
                          <a:spcPts val="0"/>
                        </a:spcAft>
                      </a:pPr>
                      <a:r>
                        <a:rPr lang="en-US" sz="1600">
                          <a:effectLst/>
                        </a:rPr>
                        <a:t>875.2437</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b"/>
                </a:tc>
                <a:extLst>
                  <a:ext uri="{0D108BD9-81ED-4DB2-BD59-A6C34878D82A}">
                    <a16:rowId xmlns:a16="http://schemas.microsoft.com/office/drawing/2014/main" val="2901848944"/>
                  </a:ext>
                </a:extLst>
              </a:tr>
              <a:tr h="387025">
                <a:tc>
                  <a:txBody>
                    <a:bodyPr/>
                    <a:lstStyle/>
                    <a:p>
                      <a:pPr marL="0" marR="0">
                        <a:lnSpc>
                          <a:spcPct val="107000"/>
                        </a:lnSpc>
                        <a:spcBef>
                          <a:spcPts val="0"/>
                        </a:spcBef>
                        <a:spcAft>
                          <a:spcPts val="0"/>
                        </a:spcAft>
                      </a:pPr>
                      <a:r>
                        <a:rPr lang="en-US" sz="1600">
                          <a:effectLst/>
                        </a:rPr>
                        <a:t>4</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b"/>
                </a:tc>
                <a:tc>
                  <a:txBody>
                    <a:bodyPr/>
                    <a:lstStyle/>
                    <a:p>
                      <a:pPr marL="0" marR="0">
                        <a:lnSpc>
                          <a:spcPct val="107000"/>
                        </a:lnSpc>
                        <a:spcBef>
                          <a:spcPts val="0"/>
                        </a:spcBef>
                        <a:spcAft>
                          <a:spcPts val="0"/>
                        </a:spcAft>
                      </a:pPr>
                      <a:r>
                        <a:rPr lang="en-US" sz="1600">
                          <a:effectLst/>
                        </a:rPr>
                        <a:t>2753.8571</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b"/>
                </a:tc>
                <a:extLst>
                  <a:ext uri="{0D108BD9-81ED-4DB2-BD59-A6C34878D82A}">
                    <a16:rowId xmlns:a16="http://schemas.microsoft.com/office/drawing/2014/main" val="1714173692"/>
                  </a:ext>
                </a:extLst>
              </a:tr>
              <a:tr h="387025">
                <a:tc>
                  <a:txBody>
                    <a:bodyPr/>
                    <a:lstStyle/>
                    <a:p>
                      <a:pPr marL="0" marR="0">
                        <a:lnSpc>
                          <a:spcPct val="107000"/>
                        </a:lnSpc>
                        <a:spcBef>
                          <a:spcPts val="0"/>
                        </a:spcBef>
                        <a:spcAft>
                          <a:spcPts val="0"/>
                        </a:spcAft>
                      </a:pPr>
                      <a:r>
                        <a:rPr lang="en-US" sz="1600">
                          <a:effectLst/>
                        </a:rPr>
                        <a:t>5</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b"/>
                </a:tc>
                <a:tc>
                  <a:txBody>
                    <a:bodyPr/>
                    <a:lstStyle/>
                    <a:p>
                      <a:pPr marL="0" marR="0">
                        <a:lnSpc>
                          <a:spcPct val="107000"/>
                        </a:lnSpc>
                        <a:spcBef>
                          <a:spcPts val="0"/>
                        </a:spcBef>
                        <a:spcAft>
                          <a:spcPts val="0"/>
                        </a:spcAft>
                      </a:pPr>
                      <a:r>
                        <a:rPr lang="en-US" sz="1600">
                          <a:effectLst/>
                        </a:rPr>
                        <a:t>1054.3025</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b"/>
                </a:tc>
                <a:extLst>
                  <a:ext uri="{0D108BD9-81ED-4DB2-BD59-A6C34878D82A}">
                    <a16:rowId xmlns:a16="http://schemas.microsoft.com/office/drawing/2014/main" val="2920755576"/>
                  </a:ext>
                </a:extLst>
              </a:tr>
              <a:tr h="387025">
                <a:tc>
                  <a:txBody>
                    <a:bodyPr/>
                    <a:lstStyle/>
                    <a:p>
                      <a:pPr marL="0" marR="0">
                        <a:lnSpc>
                          <a:spcPct val="107000"/>
                        </a:lnSpc>
                        <a:spcBef>
                          <a:spcPts val="0"/>
                        </a:spcBef>
                        <a:spcAft>
                          <a:spcPts val="0"/>
                        </a:spcAft>
                      </a:pPr>
                      <a:r>
                        <a:rPr lang="en-US" sz="1600">
                          <a:effectLst/>
                        </a:rPr>
                        <a:t>...</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b"/>
                </a:tc>
                <a:tc>
                  <a:txBody>
                    <a:bodyPr/>
                    <a:lstStyle/>
                    <a:p>
                      <a:pPr marL="0" marR="0">
                        <a:lnSpc>
                          <a:spcPct val="107000"/>
                        </a:lnSpc>
                        <a:spcBef>
                          <a:spcPts val="0"/>
                        </a:spcBef>
                        <a:spcAft>
                          <a:spcPts val="0"/>
                        </a:spcAft>
                      </a:pPr>
                      <a:r>
                        <a:rPr lang="en-US" sz="1600">
                          <a:effectLst/>
                        </a:rPr>
                        <a:t>...</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b"/>
                </a:tc>
                <a:extLst>
                  <a:ext uri="{0D108BD9-81ED-4DB2-BD59-A6C34878D82A}">
                    <a16:rowId xmlns:a16="http://schemas.microsoft.com/office/drawing/2014/main" val="3937972097"/>
                  </a:ext>
                </a:extLst>
              </a:tr>
              <a:tr h="387025">
                <a:tc>
                  <a:txBody>
                    <a:bodyPr/>
                    <a:lstStyle/>
                    <a:p>
                      <a:pPr marL="0" marR="0">
                        <a:lnSpc>
                          <a:spcPct val="107000"/>
                        </a:lnSpc>
                        <a:spcBef>
                          <a:spcPts val="0"/>
                        </a:spcBef>
                        <a:spcAft>
                          <a:spcPts val="0"/>
                        </a:spcAft>
                      </a:pPr>
                      <a:r>
                        <a:rPr lang="en-US" sz="1600">
                          <a:effectLst/>
                        </a:rPr>
                        <a:t>10786</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b"/>
                </a:tc>
                <a:tc>
                  <a:txBody>
                    <a:bodyPr/>
                    <a:lstStyle/>
                    <a:p>
                      <a:pPr marL="0" marR="0">
                        <a:lnSpc>
                          <a:spcPct val="107000"/>
                        </a:lnSpc>
                        <a:spcBef>
                          <a:spcPts val="0"/>
                        </a:spcBef>
                        <a:spcAft>
                          <a:spcPts val="0"/>
                        </a:spcAft>
                      </a:pPr>
                      <a:r>
                        <a:rPr lang="en-US" sz="1600">
                          <a:effectLst/>
                        </a:rPr>
                        <a:t>4347.8571</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b"/>
                </a:tc>
                <a:extLst>
                  <a:ext uri="{0D108BD9-81ED-4DB2-BD59-A6C34878D82A}">
                    <a16:rowId xmlns:a16="http://schemas.microsoft.com/office/drawing/2014/main" val="4249001382"/>
                  </a:ext>
                </a:extLst>
              </a:tr>
              <a:tr h="387025">
                <a:tc>
                  <a:txBody>
                    <a:bodyPr/>
                    <a:lstStyle/>
                    <a:p>
                      <a:pPr marL="0" marR="0">
                        <a:lnSpc>
                          <a:spcPct val="107000"/>
                        </a:lnSpc>
                        <a:spcBef>
                          <a:spcPts val="0"/>
                        </a:spcBef>
                        <a:spcAft>
                          <a:spcPts val="0"/>
                        </a:spcAft>
                      </a:pPr>
                      <a:r>
                        <a:rPr lang="en-US" sz="1600">
                          <a:effectLst/>
                        </a:rPr>
                        <a:t>10787</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b"/>
                </a:tc>
                <a:tc>
                  <a:txBody>
                    <a:bodyPr/>
                    <a:lstStyle/>
                    <a:p>
                      <a:pPr marL="0" marR="0">
                        <a:lnSpc>
                          <a:spcPct val="107000"/>
                        </a:lnSpc>
                        <a:spcBef>
                          <a:spcPts val="0"/>
                        </a:spcBef>
                        <a:spcAft>
                          <a:spcPts val="0"/>
                        </a:spcAft>
                      </a:pPr>
                      <a:r>
                        <a:rPr lang="en-US" sz="1600">
                          <a:effectLst/>
                        </a:rPr>
                        <a:t>4786.2605</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b"/>
                </a:tc>
                <a:extLst>
                  <a:ext uri="{0D108BD9-81ED-4DB2-BD59-A6C34878D82A}">
                    <a16:rowId xmlns:a16="http://schemas.microsoft.com/office/drawing/2014/main" val="2054108920"/>
                  </a:ext>
                </a:extLst>
              </a:tr>
              <a:tr h="387025">
                <a:tc>
                  <a:txBody>
                    <a:bodyPr/>
                    <a:lstStyle/>
                    <a:p>
                      <a:pPr marL="0" marR="0">
                        <a:lnSpc>
                          <a:spcPct val="107000"/>
                        </a:lnSpc>
                        <a:spcBef>
                          <a:spcPts val="0"/>
                        </a:spcBef>
                        <a:spcAft>
                          <a:spcPts val="0"/>
                        </a:spcAft>
                      </a:pPr>
                      <a:r>
                        <a:rPr lang="en-US" sz="1600">
                          <a:effectLst/>
                        </a:rPr>
                        <a:t>10788</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b"/>
                </a:tc>
                <a:tc>
                  <a:txBody>
                    <a:bodyPr/>
                    <a:lstStyle/>
                    <a:p>
                      <a:pPr marL="0" marR="0">
                        <a:lnSpc>
                          <a:spcPct val="107000"/>
                        </a:lnSpc>
                        <a:spcBef>
                          <a:spcPts val="0"/>
                        </a:spcBef>
                        <a:spcAft>
                          <a:spcPts val="0"/>
                        </a:spcAft>
                      </a:pPr>
                      <a:r>
                        <a:rPr lang="en-US" sz="1600" dirty="0">
                          <a:effectLst/>
                        </a:rPr>
                        <a:t>13905.1765</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b"/>
                </a:tc>
                <a:extLst>
                  <a:ext uri="{0D108BD9-81ED-4DB2-BD59-A6C34878D82A}">
                    <a16:rowId xmlns:a16="http://schemas.microsoft.com/office/drawing/2014/main" val="761450959"/>
                  </a:ext>
                </a:extLst>
              </a:tr>
            </a:tbl>
          </a:graphicData>
        </a:graphic>
      </p:graphicFrame>
      <p:pic>
        <p:nvPicPr>
          <p:cNvPr id="9" name="Picture 8">
            <a:extLst>
              <a:ext uri="{FF2B5EF4-FFF2-40B4-BE49-F238E27FC236}">
                <a16:creationId xmlns:a16="http://schemas.microsoft.com/office/drawing/2014/main" id="{CF09E243-C9EB-46ED-89F9-98CEAD5EB6F7}"/>
              </a:ext>
            </a:extLst>
          </p:cNvPr>
          <p:cNvPicPr>
            <a:picLocks noChangeAspect="1"/>
          </p:cNvPicPr>
          <p:nvPr/>
        </p:nvPicPr>
        <p:blipFill>
          <a:blip r:embed="rId3"/>
          <a:stretch>
            <a:fillRect/>
          </a:stretch>
        </p:blipFill>
        <p:spPr>
          <a:xfrm>
            <a:off x="1189784" y="2764465"/>
            <a:ext cx="4253376" cy="1892596"/>
          </a:xfrm>
          <a:prstGeom prst="rect">
            <a:avLst/>
          </a:prstGeom>
        </p:spPr>
      </p:pic>
      <p:sp>
        <p:nvSpPr>
          <p:cNvPr id="10" name="Rectangle 9">
            <a:extLst>
              <a:ext uri="{FF2B5EF4-FFF2-40B4-BE49-F238E27FC236}">
                <a16:creationId xmlns:a16="http://schemas.microsoft.com/office/drawing/2014/main" id="{7B6B71CB-7506-48D8-B342-E59A5E525628}"/>
              </a:ext>
            </a:extLst>
          </p:cNvPr>
          <p:cNvSpPr/>
          <p:nvPr/>
        </p:nvSpPr>
        <p:spPr>
          <a:xfrm>
            <a:off x="1189784" y="2056579"/>
            <a:ext cx="4253376" cy="707886"/>
          </a:xfrm>
          <a:prstGeom prst="rect">
            <a:avLst/>
          </a:prstGeom>
        </p:spPr>
        <p:txBody>
          <a:bodyPr wrap="square">
            <a:spAutoFit/>
          </a:bodyPr>
          <a:lstStyle/>
          <a:p>
            <a:r>
              <a:rPr lang="en-US" sz="2000" dirty="0">
                <a:ea typeface="Times New Roman" panose="02020603050405020304" pitchFamily="18" charset="0"/>
              </a:rPr>
              <a:t>the first few rows of our submission file:</a:t>
            </a:r>
            <a:endParaRPr lang="en-US" sz="2000" dirty="0"/>
          </a:p>
        </p:txBody>
      </p:sp>
      <p:sp>
        <p:nvSpPr>
          <p:cNvPr id="2" name="Slide Number Placeholder 1">
            <a:extLst>
              <a:ext uri="{FF2B5EF4-FFF2-40B4-BE49-F238E27FC236}">
                <a16:creationId xmlns:a16="http://schemas.microsoft.com/office/drawing/2014/main" id="{62E1F939-12ED-4D69-A708-E1206096CAA4}"/>
              </a:ext>
            </a:extLst>
          </p:cNvPr>
          <p:cNvSpPr>
            <a:spLocks noGrp="1"/>
          </p:cNvSpPr>
          <p:nvPr>
            <p:ph type="sldNum" sz="quarter" idx="12"/>
          </p:nvPr>
        </p:nvSpPr>
        <p:spPr/>
        <p:txBody>
          <a:bodyPr/>
          <a:lstStyle/>
          <a:p>
            <a:fld id="{E31375A4-56A4-47D6-9801-1991572033F7}" type="slidenum">
              <a:rPr lang="en-US" smtClean="0"/>
              <a:t>40</a:t>
            </a:fld>
            <a:endParaRPr lang="en-US" dirty="0"/>
          </a:p>
        </p:txBody>
      </p:sp>
    </p:spTree>
    <p:extLst>
      <p:ext uri="{BB962C8B-B14F-4D97-AF65-F5344CB8AC3E}">
        <p14:creationId xmlns:p14="http://schemas.microsoft.com/office/powerpoint/2010/main" val="3395929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503853"/>
            <a:ext cx="9601200" cy="1142385"/>
          </a:xfrm>
        </p:spPr>
        <p:txBody>
          <a:bodyPr/>
          <a:lstStyle/>
          <a:p>
            <a:r>
              <a:rPr lang="en-US" dirty="0"/>
              <a:t>Introduction </a:t>
            </a:r>
          </a:p>
        </p:txBody>
      </p:sp>
      <p:sp>
        <p:nvSpPr>
          <p:cNvPr id="3" name="Text Placeholder 2"/>
          <p:cNvSpPr>
            <a:spLocks noGrp="1"/>
          </p:cNvSpPr>
          <p:nvPr>
            <p:ph type="body" idx="1"/>
          </p:nvPr>
        </p:nvSpPr>
        <p:spPr/>
        <p:txBody>
          <a:bodyPr/>
          <a:lstStyle/>
          <a:p>
            <a:r>
              <a:rPr lang="en-US" b="1" dirty="0"/>
              <a:t>Background</a:t>
            </a:r>
          </a:p>
        </p:txBody>
      </p:sp>
      <p:sp>
        <p:nvSpPr>
          <p:cNvPr id="4" name="Content Placeholder 3"/>
          <p:cNvSpPr>
            <a:spLocks noGrp="1"/>
          </p:cNvSpPr>
          <p:nvPr>
            <p:ph sz="half" idx="2"/>
          </p:nvPr>
        </p:nvSpPr>
        <p:spPr>
          <a:xfrm>
            <a:off x="1295400" y="2503714"/>
            <a:ext cx="4572000" cy="1894616"/>
          </a:xfrm>
        </p:spPr>
        <p:txBody>
          <a:bodyPr>
            <a:normAutofit/>
          </a:bodyPr>
          <a:lstStyle/>
          <a:p>
            <a:pPr algn="just"/>
            <a:r>
              <a:rPr lang="en-US" dirty="0"/>
              <a:t>Understanding the complexities of diamond pricing, which depends on the 4Cs (Carat, Cut, Color, Clarity), is essential. These attributes interact in complex ways, making accurate price prediction a challenging task.</a:t>
            </a:r>
          </a:p>
        </p:txBody>
      </p:sp>
      <p:sp>
        <p:nvSpPr>
          <p:cNvPr id="5" name="Text Placeholder 4"/>
          <p:cNvSpPr>
            <a:spLocks noGrp="1"/>
          </p:cNvSpPr>
          <p:nvPr>
            <p:ph type="body" sz="quarter" idx="3"/>
          </p:nvPr>
        </p:nvSpPr>
        <p:spPr/>
        <p:txBody>
          <a:bodyPr/>
          <a:lstStyle/>
          <a:p>
            <a:r>
              <a:rPr lang="en-US" b="1" dirty="0"/>
              <a:t>Objective</a:t>
            </a:r>
          </a:p>
        </p:txBody>
      </p:sp>
      <p:sp>
        <p:nvSpPr>
          <p:cNvPr id="6" name="Content Placeholder 5"/>
          <p:cNvSpPr>
            <a:spLocks noGrp="1"/>
          </p:cNvSpPr>
          <p:nvPr>
            <p:ph sz="quarter" idx="4"/>
          </p:nvPr>
        </p:nvSpPr>
        <p:spPr>
          <a:xfrm>
            <a:off x="6324600" y="2503713"/>
            <a:ext cx="4572000" cy="1743167"/>
          </a:xfrm>
        </p:spPr>
        <p:txBody>
          <a:bodyPr>
            <a:normAutofit/>
          </a:bodyPr>
          <a:lstStyle/>
          <a:p>
            <a:pPr algn="just"/>
            <a:r>
              <a:rPr lang="en-US" dirty="0"/>
              <a:t>Our goal is to develop a robust machine-learning model that can predict diamond prices accurately. This involves thorough data analysis and selecting the best predictive techniques.</a:t>
            </a:r>
          </a:p>
        </p:txBody>
      </p:sp>
      <p:pic>
        <p:nvPicPr>
          <p:cNvPr id="12" name="Picture 11">
            <a:extLst>
              <a:ext uri="{FF2B5EF4-FFF2-40B4-BE49-F238E27FC236}">
                <a16:creationId xmlns:a16="http://schemas.microsoft.com/office/drawing/2014/main" id="{923F643B-81AA-4D28-B6B7-4AA77FE1CF88}"/>
              </a:ext>
            </a:extLst>
          </p:cNvPr>
          <p:cNvPicPr>
            <a:picLocks noChangeAspect="1"/>
          </p:cNvPicPr>
          <p:nvPr/>
        </p:nvPicPr>
        <p:blipFill rotWithShape="1">
          <a:blip r:embed="rId2">
            <a:duotone>
              <a:prstClr val="black"/>
              <a:schemeClr val="bg1">
                <a:lumMod val="95000"/>
                <a:tint val="45000"/>
                <a:satMod val="400000"/>
              </a:schemeClr>
            </a:duotone>
          </a:blip>
          <a:srcRect t="17978" r="5734"/>
          <a:stretch/>
        </p:blipFill>
        <p:spPr>
          <a:xfrm>
            <a:off x="1747520" y="4352836"/>
            <a:ext cx="8686800" cy="1743166"/>
          </a:xfrm>
          <a:prstGeom prst="rect">
            <a:avLst/>
          </a:prstGeom>
        </p:spPr>
      </p:pic>
      <p:sp>
        <p:nvSpPr>
          <p:cNvPr id="7" name="Slide Number Placeholder 6">
            <a:extLst>
              <a:ext uri="{FF2B5EF4-FFF2-40B4-BE49-F238E27FC236}">
                <a16:creationId xmlns:a16="http://schemas.microsoft.com/office/drawing/2014/main" id="{34D72F6C-9684-4A86-B0F3-7DE430D9FF29}"/>
              </a:ext>
            </a:extLst>
          </p:cNvPr>
          <p:cNvSpPr>
            <a:spLocks noGrp="1"/>
          </p:cNvSpPr>
          <p:nvPr>
            <p:ph type="sldNum" sz="quarter" idx="12"/>
          </p:nvPr>
        </p:nvSpPr>
        <p:spPr>
          <a:xfrm>
            <a:off x="10665311" y="6289679"/>
            <a:ext cx="918882" cy="222436"/>
          </a:xfrm>
        </p:spPr>
        <p:txBody>
          <a:bodyPr/>
          <a:lstStyle/>
          <a:p>
            <a:fld id="{E31375A4-56A4-47D6-9801-1991572033F7}" type="slidenum">
              <a:rPr lang="en-US" sz="1800" smtClean="0"/>
              <a:t>5</a:t>
            </a:fld>
            <a:endParaRPr lang="en-US" sz="1800" dirty="0"/>
          </a:p>
        </p:txBody>
      </p:sp>
    </p:spTree>
    <p:extLst>
      <p:ext uri="{BB962C8B-B14F-4D97-AF65-F5344CB8AC3E}">
        <p14:creationId xmlns:p14="http://schemas.microsoft.com/office/powerpoint/2010/main" val="4181237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Loading and Exploration</a:t>
            </a:r>
          </a:p>
        </p:txBody>
      </p:sp>
    </p:spTree>
    <p:extLst>
      <p:ext uri="{BB962C8B-B14F-4D97-AF65-F5344CB8AC3E}">
        <p14:creationId xmlns:p14="http://schemas.microsoft.com/office/powerpoint/2010/main" val="3116259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3CB7DCA-080D-4454-9177-97671F139A2E}"/>
              </a:ext>
            </a:extLst>
          </p:cNvPr>
          <p:cNvSpPr>
            <a:spLocks noGrp="1"/>
          </p:cNvSpPr>
          <p:nvPr>
            <p:ph type="title"/>
          </p:nvPr>
        </p:nvSpPr>
        <p:spPr/>
        <p:txBody>
          <a:bodyPr/>
          <a:lstStyle/>
          <a:p>
            <a:r>
              <a:rPr lang="en-US" dirty="0"/>
              <a:t>Data Loading </a:t>
            </a:r>
          </a:p>
        </p:txBody>
      </p:sp>
      <p:sp>
        <p:nvSpPr>
          <p:cNvPr id="5" name="TextBox 4">
            <a:extLst>
              <a:ext uri="{FF2B5EF4-FFF2-40B4-BE49-F238E27FC236}">
                <a16:creationId xmlns:a16="http://schemas.microsoft.com/office/drawing/2014/main" id="{CE82A522-3E4A-4820-8BC5-0E8A5305D261}"/>
              </a:ext>
            </a:extLst>
          </p:cNvPr>
          <p:cNvSpPr txBox="1"/>
          <p:nvPr/>
        </p:nvSpPr>
        <p:spPr>
          <a:xfrm>
            <a:off x="1448655" y="1805359"/>
            <a:ext cx="9366607" cy="646331"/>
          </a:xfrm>
          <a:prstGeom prst="rect">
            <a:avLst/>
          </a:prstGeom>
          <a:noFill/>
        </p:spPr>
        <p:txBody>
          <a:bodyPr wrap="square" rtlCol="0">
            <a:spAutoFit/>
          </a:bodyPr>
          <a:lstStyle/>
          <a:p>
            <a:r>
              <a:rPr lang="en-US" dirty="0"/>
              <a:t>The first step of the project involved loading the training data.</a:t>
            </a:r>
          </a:p>
          <a:p>
            <a:endParaRPr lang="en-US" dirty="0"/>
          </a:p>
        </p:txBody>
      </p:sp>
      <p:pic>
        <p:nvPicPr>
          <p:cNvPr id="6" name="Picture 5">
            <a:extLst>
              <a:ext uri="{FF2B5EF4-FFF2-40B4-BE49-F238E27FC236}">
                <a16:creationId xmlns:a16="http://schemas.microsoft.com/office/drawing/2014/main" id="{37377F6A-B9E2-48E1-A09B-490A4E7B621E}"/>
              </a:ext>
            </a:extLst>
          </p:cNvPr>
          <p:cNvPicPr>
            <a:picLocks noChangeAspect="1"/>
          </p:cNvPicPr>
          <p:nvPr/>
        </p:nvPicPr>
        <p:blipFill>
          <a:blip r:embed="rId2"/>
          <a:stretch>
            <a:fillRect/>
          </a:stretch>
        </p:blipFill>
        <p:spPr>
          <a:xfrm>
            <a:off x="1295399" y="2174330"/>
            <a:ext cx="9519863" cy="1051756"/>
          </a:xfrm>
          <a:prstGeom prst="rect">
            <a:avLst/>
          </a:prstGeom>
        </p:spPr>
      </p:pic>
      <p:sp>
        <p:nvSpPr>
          <p:cNvPr id="2" name="Slide Number Placeholder 1">
            <a:extLst>
              <a:ext uri="{FF2B5EF4-FFF2-40B4-BE49-F238E27FC236}">
                <a16:creationId xmlns:a16="http://schemas.microsoft.com/office/drawing/2014/main" id="{9A9CA608-9D9A-4B97-80EB-D35F60336B7B}"/>
              </a:ext>
            </a:extLst>
          </p:cNvPr>
          <p:cNvSpPr>
            <a:spLocks noGrp="1"/>
          </p:cNvSpPr>
          <p:nvPr>
            <p:ph type="sldNum" sz="quarter" idx="12"/>
          </p:nvPr>
        </p:nvSpPr>
        <p:spPr/>
        <p:txBody>
          <a:bodyPr/>
          <a:lstStyle/>
          <a:p>
            <a:fld id="{E31375A4-56A4-47D6-9801-1991572033F7}" type="slidenum">
              <a:rPr lang="en-US" sz="1800" smtClean="0"/>
              <a:t>7</a:t>
            </a:fld>
            <a:endParaRPr lang="en-US" sz="1800" dirty="0"/>
          </a:p>
        </p:txBody>
      </p:sp>
    </p:spTree>
    <p:extLst>
      <p:ext uri="{BB962C8B-B14F-4D97-AF65-F5344CB8AC3E}">
        <p14:creationId xmlns:p14="http://schemas.microsoft.com/office/powerpoint/2010/main" val="343372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Exploration</a:t>
            </a:r>
          </a:p>
        </p:txBody>
      </p:sp>
      <p:sp>
        <p:nvSpPr>
          <p:cNvPr id="4" name="Text Placeholder 3">
            <a:extLst>
              <a:ext uri="{FF2B5EF4-FFF2-40B4-BE49-F238E27FC236}">
                <a16:creationId xmlns:a16="http://schemas.microsoft.com/office/drawing/2014/main" id="{04643CFB-D7A5-40B0-9FFB-A4B26F1DD4B6}"/>
              </a:ext>
            </a:extLst>
          </p:cNvPr>
          <p:cNvSpPr>
            <a:spLocks noGrp="1"/>
          </p:cNvSpPr>
          <p:nvPr>
            <p:ph type="body" idx="1"/>
          </p:nvPr>
        </p:nvSpPr>
        <p:spPr>
          <a:xfrm>
            <a:off x="1295400" y="1981200"/>
            <a:ext cx="4572000" cy="792480"/>
          </a:xfrm>
        </p:spPr>
        <p:txBody>
          <a:bodyPr>
            <a:normAutofit/>
          </a:bodyPr>
          <a:lstStyle/>
          <a:p>
            <a:r>
              <a:rPr lang="en-US" sz="2400" dirty="0" err="1">
                <a:solidFill>
                  <a:schemeClr val="tx2"/>
                </a:solidFill>
              </a:rPr>
              <a:t>df.head</a:t>
            </a:r>
            <a:r>
              <a:rPr lang="en-US" sz="2400" dirty="0">
                <a:solidFill>
                  <a:schemeClr val="tx2"/>
                </a:solidFill>
              </a:rPr>
              <a:t>()</a:t>
            </a:r>
          </a:p>
        </p:txBody>
      </p:sp>
      <p:pic>
        <p:nvPicPr>
          <p:cNvPr id="9" name="Content Placeholder 8">
            <a:extLst>
              <a:ext uri="{FF2B5EF4-FFF2-40B4-BE49-F238E27FC236}">
                <a16:creationId xmlns:a16="http://schemas.microsoft.com/office/drawing/2014/main" id="{1F586720-6E09-4FD9-B122-C66E58ED94C7}"/>
              </a:ext>
            </a:extLst>
          </p:cNvPr>
          <p:cNvPicPr>
            <a:picLocks noGrp="1" noChangeAspect="1"/>
          </p:cNvPicPr>
          <p:nvPr>
            <p:ph sz="half" idx="2"/>
          </p:nvPr>
        </p:nvPicPr>
        <p:blipFill>
          <a:blip r:embed="rId3"/>
          <a:stretch>
            <a:fillRect/>
          </a:stretch>
        </p:blipFill>
        <p:spPr>
          <a:xfrm>
            <a:off x="1295400" y="2773680"/>
            <a:ext cx="4572000" cy="2915920"/>
          </a:xfrm>
        </p:spPr>
      </p:pic>
      <p:sp>
        <p:nvSpPr>
          <p:cNvPr id="6" name="Text Placeholder 5">
            <a:extLst>
              <a:ext uri="{FF2B5EF4-FFF2-40B4-BE49-F238E27FC236}">
                <a16:creationId xmlns:a16="http://schemas.microsoft.com/office/drawing/2014/main" id="{08B26002-3F51-4AAE-A03F-23194B30753A}"/>
              </a:ext>
            </a:extLst>
          </p:cNvPr>
          <p:cNvSpPr>
            <a:spLocks noGrp="1"/>
          </p:cNvSpPr>
          <p:nvPr>
            <p:ph type="body" sz="quarter" idx="3"/>
          </p:nvPr>
        </p:nvSpPr>
        <p:spPr>
          <a:xfrm>
            <a:off x="6324600" y="1981200"/>
            <a:ext cx="4572000" cy="792480"/>
          </a:xfrm>
        </p:spPr>
        <p:txBody>
          <a:bodyPr>
            <a:normAutofit/>
          </a:bodyPr>
          <a:lstStyle/>
          <a:p>
            <a:r>
              <a:rPr lang="en-US" sz="2400" dirty="0">
                <a:solidFill>
                  <a:schemeClr val="tx2"/>
                </a:solidFill>
              </a:rPr>
              <a:t>df.info()</a:t>
            </a:r>
          </a:p>
        </p:txBody>
      </p:sp>
      <p:pic>
        <p:nvPicPr>
          <p:cNvPr id="11" name="Content Placeholder 10">
            <a:extLst>
              <a:ext uri="{FF2B5EF4-FFF2-40B4-BE49-F238E27FC236}">
                <a16:creationId xmlns:a16="http://schemas.microsoft.com/office/drawing/2014/main" id="{38B96ED9-5431-4D3C-B309-5862AAA7A68F}"/>
              </a:ext>
            </a:extLst>
          </p:cNvPr>
          <p:cNvPicPr>
            <a:picLocks noGrp="1" noChangeAspect="1"/>
          </p:cNvPicPr>
          <p:nvPr>
            <p:ph sz="quarter" idx="4"/>
          </p:nvPr>
        </p:nvPicPr>
        <p:blipFill>
          <a:blip r:embed="rId4"/>
          <a:stretch>
            <a:fillRect/>
          </a:stretch>
        </p:blipFill>
        <p:spPr>
          <a:xfrm>
            <a:off x="6324600" y="2773680"/>
            <a:ext cx="4572000" cy="2915920"/>
          </a:xfrm>
        </p:spPr>
      </p:pic>
      <p:sp>
        <p:nvSpPr>
          <p:cNvPr id="3" name="Slide Number Placeholder 2">
            <a:extLst>
              <a:ext uri="{FF2B5EF4-FFF2-40B4-BE49-F238E27FC236}">
                <a16:creationId xmlns:a16="http://schemas.microsoft.com/office/drawing/2014/main" id="{AFE8D61A-C132-40A2-9CB7-FD0C67B66C9C}"/>
              </a:ext>
            </a:extLst>
          </p:cNvPr>
          <p:cNvSpPr>
            <a:spLocks noGrp="1"/>
          </p:cNvSpPr>
          <p:nvPr>
            <p:ph type="sldNum" sz="quarter" idx="12"/>
          </p:nvPr>
        </p:nvSpPr>
        <p:spPr/>
        <p:txBody>
          <a:bodyPr/>
          <a:lstStyle/>
          <a:p>
            <a:fld id="{E31375A4-56A4-47D6-9801-1991572033F7}" type="slidenum">
              <a:rPr lang="en-US" sz="1800" smtClean="0"/>
              <a:t>8</a:t>
            </a:fld>
            <a:endParaRPr lang="en-US" sz="1800" dirty="0"/>
          </a:p>
        </p:txBody>
      </p:sp>
    </p:spTree>
    <p:extLst>
      <p:ext uri="{BB962C8B-B14F-4D97-AF65-F5344CB8AC3E}">
        <p14:creationId xmlns:p14="http://schemas.microsoft.com/office/powerpoint/2010/main" val="2231135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CB63F-7DB9-48F5-B42E-34472BF33B81}"/>
              </a:ext>
            </a:extLst>
          </p:cNvPr>
          <p:cNvSpPr>
            <a:spLocks noGrp="1"/>
          </p:cNvSpPr>
          <p:nvPr>
            <p:ph type="title"/>
          </p:nvPr>
        </p:nvSpPr>
        <p:spPr/>
        <p:txBody>
          <a:bodyPr/>
          <a:lstStyle/>
          <a:p>
            <a:r>
              <a:rPr lang="en-US" dirty="0"/>
              <a:t>Data Preprocessing</a:t>
            </a:r>
          </a:p>
        </p:txBody>
      </p:sp>
      <p:pic>
        <p:nvPicPr>
          <p:cNvPr id="6" name="Content Placeholder 5">
            <a:extLst>
              <a:ext uri="{FF2B5EF4-FFF2-40B4-BE49-F238E27FC236}">
                <a16:creationId xmlns:a16="http://schemas.microsoft.com/office/drawing/2014/main" id="{BC974C5F-E601-4671-9D6C-3FB4725E95C1}"/>
              </a:ext>
            </a:extLst>
          </p:cNvPr>
          <p:cNvPicPr>
            <a:picLocks noGrp="1" noChangeAspect="1"/>
          </p:cNvPicPr>
          <p:nvPr>
            <p:ph idx="1"/>
          </p:nvPr>
        </p:nvPicPr>
        <p:blipFill>
          <a:blip r:embed="rId3"/>
          <a:stretch>
            <a:fillRect/>
          </a:stretch>
        </p:blipFill>
        <p:spPr>
          <a:xfrm>
            <a:off x="1376413" y="2961752"/>
            <a:ext cx="9395058" cy="1594782"/>
          </a:xfrm>
        </p:spPr>
      </p:pic>
      <p:sp>
        <p:nvSpPr>
          <p:cNvPr id="7" name="TextBox 6">
            <a:extLst>
              <a:ext uri="{FF2B5EF4-FFF2-40B4-BE49-F238E27FC236}">
                <a16:creationId xmlns:a16="http://schemas.microsoft.com/office/drawing/2014/main" id="{F028E3AF-6496-430C-8AD9-11BA6B7E2C47}"/>
              </a:ext>
            </a:extLst>
          </p:cNvPr>
          <p:cNvSpPr txBox="1"/>
          <p:nvPr/>
        </p:nvSpPr>
        <p:spPr>
          <a:xfrm>
            <a:off x="1376413" y="1761423"/>
            <a:ext cx="9395058" cy="1200329"/>
          </a:xfrm>
          <a:prstGeom prst="rect">
            <a:avLst/>
          </a:prstGeom>
          <a:noFill/>
        </p:spPr>
        <p:txBody>
          <a:bodyPr wrap="square" rtlCol="0">
            <a:spAutoFit/>
          </a:bodyPr>
          <a:lstStyle/>
          <a:p>
            <a:pPr lvl="0" algn="just">
              <a:lnSpc>
                <a:spcPct val="150000"/>
              </a:lnSpc>
            </a:pPr>
            <a:r>
              <a:rPr lang="en-US" b="1" dirty="0"/>
              <a:t>Removing Irrelevant Columns</a:t>
            </a:r>
            <a:r>
              <a:rPr lang="en-US" dirty="0"/>
              <a:t>: The 'Id' column was determined to be unnecessary for our analysis and was thus removed from the dataset.</a:t>
            </a:r>
          </a:p>
          <a:p>
            <a:endParaRPr lang="en-US" dirty="0"/>
          </a:p>
        </p:txBody>
      </p:sp>
      <p:sp>
        <p:nvSpPr>
          <p:cNvPr id="3" name="Slide Number Placeholder 2">
            <a:extLst>
              <a:ext uri="{FF2B5EF4-FFF2-40B4-BE49-F238E27FC236}">
                <a16:creationId xmlns:a16="http://schemas.microsoft.com/office/drawing/2014/main" id="{453DE4FD-0B8E-40C4-A750-A1E4C50F8D20}"/>
              </a:ext>
            </a:extLst>
          </p:cNvPr>
          <p:cNvSpPr>
            <a:spLocks noGrp="1"/>
          </p:cNvSpPr>
          <p:nvPr>
            <p:ph type="sldNum" sz="quarter" idx="12"/>
          </p:nvPr>
        </p:nvSpPr>
        <p:spPr/>
        <p:txBody>
          <a:bodyPr/>
          <a:lstStyle/>
          <a:p>
            <a:fld id="{E31375A4-56A4-47D6-9801-1991572033F7}" type="slidenum">
              <a:rPr lang="en-US" smtClean="0"/>
              <a:t>9</a:t>
            </a:fld>
            <a:endParaRPr lang="en-US" dirty="0"/>
          </a:p>
        </p:txBody>
      </p:sp>
    </p:spTree>
    <p:extLst>
      <p:ext uri="{BB962C8B-B14F-4D97-AF65-F5344CB8AC3E}">
        <p14:creationId xmlns:p14="http://schemas.microsoft.com/office/powerpoint/2010/main" val="2471114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77</TotalTime>
  <Words>1774</Words>
  <Application>Microsoft Office PowerPoint</Application>
  <PresentationFormat>Widescreen</PresentationFormat>
  <Paragraphs>337</Paragraphs>
  <Slides>40</Slides>
  <Notes>22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40</vt:i4>
      </vt:variant>
    </vt:vector>
  </HeadingPairs>
  <TitlesOfParts>
    <vt:vector size="43" baseType="lpstr">
      <vt:lpstr>Arial</vt:lpstr>
      <vt:lpstr>Calibri</vt:lpstr>
      <vt:lpstr>Diamond Grid 16x9</vt:lpstr>
      <vt:lpstr>Diamond Price Prediction</vt:lpstr>
      <vt:lpstr>Content</vt:lpstr>
      <vt:lpstr>Structure</vt:lpstr>
      <vt:lpstr>Introduction </vt:lpstr>
      <vt:lpstr>Introduction </vt:lpstr>
      <vt:lpstr>Data Loading and Exploration</vt:lpstr>
      <vt:lpstr>Data Loading </vt:lpstr>
      <vt:lpstr>Data Exploration</vt:lpstr>
      <vt:lpstr>Data Preprocessing</vt:lpstr>
      <vt:lpstr>Data Visualization</vt:lpstr>
      <vt:lpstr>Data Visualization</vt:lpstr>
      <vt:lpstr>Data Visualization</vt:lpstr>
      <vt:lpstr>Data Visualization</vt:lpstr>
      <vt:lpstr>Data Cleaning</vt:lpstr>
      <vt:lpstr>Data Cleaning</vt:lpstr>
      <vt:lpstr>Data Cleaning</vt:lpstr>
      <vt:lpstr>Feature Engineering and Data Preparation</vt:lpstr>
      <vt:lpstr>Feature Engineering</vt:lpstr>
      <vt:lpstr>Feature Engineering</vt:lpstr>
      <vt:lpstr>Data Exploration</vt:lpstr>
      <vt:lpstr>Preparing Models</vt:lpstr>
      <vt:lpstr>Preparing Model</vt:lpstr>
      <vt:lpstr>Preparing Model</vt:lpstr>
      <vt:lpstr>Preparing Model</vt:lpstr>
      <vt:lpstr>Linear Regression model</vt:lpstr>
      <vt:lpstr>Linear Regression model</vt:lpstr>
      <vt:lpstr>Linear Regression model</vt:lpstr>
      <vt:lpstr>Decision Tree Regressorion Model</vt:lpstr>
      <vt:lpstr>Decision Tree Regressorion Model</vt:lpstr>
      <vt:lpstr>Decision Tree Regression Model</vt:lpstr>
      <vt:lpstr>RandomForest Regressor Model</vt:lpstr>
      <vt:lpstr>RandomForest Regressor Model</vt:lpstr>
      <vt:lpstr>RandomForest Regressor Model</vt:lpstr>
      <vt:lpstr>Fine-Tuning the Model</vt:lpstr>
      <vt:lpstr>Fine-Tuning the Model</vt:lpstr>
      <vt:lpstr>Fine-Tuning the Model</vt:lpstr>
      <vt:lpstr>Evalute Final Model</vt:lpstr>
      <vt:lpstr>Evalute Final Model</vt:lpstr>
      <vt:lpstr>Submission</vt:lpstr>
      <vt:lpstr>Submission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Diamond Prices Prediction</dc:title>
  <dc:creator>amira djaiz</dc:creator>
  <cp:lastModifiedBy>amira djaiz</cp:lastModifiedBy>
  <cp:revision>14</cp:revision>
  <dcterms:created xsi:type="dcterms:W3CDTF">2024-05-18T11:55:25Z</dcterms:created>
  <dcterms:modified xsi:type="dcterms:W3CDTF">2024-05-23T16:38:01Z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