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4" r:id="rId3"/>
    <p:sldId id="296" r:id="rId5"/>
    <p:sldId id="27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orient="horz" pos="346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  <p15:guide id="6" pos="7469" userDrawn="1">
          <p15:clr>
            <a:srgbClr val="A4A3A4"/>
          </p15:clr>
        </p15:guide>
        <p15:guide id="7" pos="23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 wang" initials="hw" lastIdx="7" clrIdx="0"/>
  <p:cmAuthor id="2" name="lzs" initials="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D1E9"/>
    <a:srgbClr val="F3C7AA"/>
    <a:srgbClr val="FCDF98"/>
    <a:srgbClr val="174994"/>
    <a:srgbClr val="D7E2E4"/>
    <a:srgbClr val="004492"/>
    <a:srgbClr val="D0B296"/>
    <a:srgbClr val="3F3FFF"/>
    <a:srgbClr val="F85050"/>
    <a:srgbClr val="DE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224" y="62"/>
      </p:cViewPr>
      <p:guideLst>
        <p:guide orient="horz" pos="2160"/>
        <p:guide pos="3840"/>
        <p:guide orient="horz" pos="3974"/>
        <p:guide orient="horz" pos="346"/>
        <p:guide orient="horz" pos="799"/>
        <p:guide pos="7469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5371-6446-41FC-8D6D-3A248E95D2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7AF55-DE9E-47D4-B01D-5A1E39F4DF5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7AF55-DE9E-47D4-B01D-5A1E39F4DF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7AF55-DE9E-47D4-B01D-5A1E39F4DF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 userDrawn="1"/>
        </p:nvGrpSpPr>
        <p:grpSpPr>
          <a:xfrm>
            <a:off x="451834" y="529446"/>
            <a:ext cx="11288332" cy="5799109"/>
            <a:chOff x="552450" y="527972"/>
            <a:chExt cx="11288332" cy="5799109"/>
          </a:xfrm>
        </p:grpSpPr>
        <p:sp>
          <p:nvSpPr>
            <p:cNvPr id="4" name="任意多边形: 形状 3"/>
            <p:cNvSpPr/>
            <p:nvPr userDrawn="1"/>
          </p:nvSpPr>
          <p:spPr>
            <a:xfrm>
              <a:off x="552450" y="527972"/>
              <a:ext cx="8916673" cy="3592997"/>
            </a:xfrm>
            <a:custGeom>
              <a:avLst/>
              <a:gdLst>
                <a:gd name="connsiteX0" fmla="*/ 3948112 w 3948112"/>
                <a:gd name="connsiteY0" fmla="*/ 0 h 882586"/>
                <a:gd name="connsiteX1" fmla="*/ 0 w 3948112"/>
                <a:gd name="connsiteY1" fmla="*/ 0 h 882586"/>
                <a:gd name="connsiteX2" fmla="*/ 0 w 3948112"/>
                <a:gd name="connsiteY2" fmla="*/ 882587 h 88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8112" h="882586">
                  <a:moveTo>
                    <a:pt x="3948112" y="0"/>
                  </a:moveTo>
                  <a:lnTo>
                    <a:pt x="0" y="0"/>
                  </a:lnTo>
                  <a:lnTo>
                    <a:pt x="0" y="882587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任意多边形: 形状 4"/>
            <p:cNvSpPr/>
            <p:nvPr userDrawn="1"/>
          </p:nvSpPr>
          <p:spPr>
            <a:xfrm>
              <a:off x="2868345" y="2734084"/>
              <a:ext cx="8972437" cy="3592997"/>
            </a:xfrm>
            <a:custGeom>
              <a:avLst/>
              <a:gdLst>
                <a:gd name="connsiteX0" fmla="*/ 0 w 4031741"/>
                <a:gd name="connsiteY0" fmla="*/ 882586 h 882586"/>
                <a:gd name="connsiteX1" fmla="*/ 4031742 w 4031741"/>
                <a:gd name="connsiteY1" fmla="*/ 882586 h 882586"/>
                <a:gd name="connsiteX2" fmla="*/ 4031742 w 4031741"/>
                <a:gd name="connsiteY2" fmla="*/ 0 h 88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1741" h="882586">
                  <a:moveTo>
                    <a:pt x="0" y="882586"/>
                  </a:moveTo>
                  <a:lnTo>
                    <a:pt x="4031742" y="882586"/>
                  </a:lnTo>
                  <a:lnTo>
                    <a:pt x="4031742" y="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9277409" y="0"/>
            <a:ext cx="2914591" cy="4353075"/>
            <a:chOff x="9277409" y="0"/>
            <a:chExt cx="2914591" cy="4353075"/>
          </a:xfrm>
        </p:grpSpPr>
        <p:sp>
          <p:nvSpPr>
            <p:cNvPr id="15" name="任意多边形: 形状 14"/>
            <p:cNvSpPr/>
            <p:nvPr userDrawn="1"/>
          </p:nvSpPr>
          <p:spPr>
            <a:xfrm>
              <a:off x="9277409" y="0"/>
              <a:ext cx="2914591" cy="3102798"/>
            </a:xfrm>
            <a:custGeom>
              <a:avLst/>
              <a:gdLst>
                <a:gd name="connsiteX0" fmla="*/ 542208 w 2914591"/>
                <a:gd name="connsiteY0" fmla="*/ 0 h 3102798"/>
                <a:gd name="connsiteX1" fmla="*/ 2914591 w 2914591"/>
                <a:gd name="connsiteY1" fmla="*/ 0 h 3102798"/>
                <a:gd name="connsiteX2" fmla="*/ 2914591 w 2914591"/>
                <a:gd name="connsiteY2" fmla="*/ 2748585 h 3102798"/>
                <a:gd name="connsiteX3" fmla="*/ 2560378 w 2914591"/>
                <a:gd name="connsiteY3" fmla="*/ 3102798 h 3102798"/>
                <a:gd name="connsiteX4" fmla="*/ 1969373 w 2914591"/>
                <a:gd name="connsiteY4" fmla="*/ 2511618 h 3102798"/>
                <a:gd name="connsiteX5" fmla="*/ 0 w 2914591"/>
                <a:gd name="connsiteY5" fmla="*/ 542245 h 3102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4591" h="3102798">
                  <a:moveTo>
                    <a:pt x="542208" y="0"/>
                  </a:moveTo>
                  <a:lnTo>
                    <a:pt x="2914591" y="0"/>
                  </a:lnTo>
                  <a:lnTo>
                    <a:pt x="2914591" y="2748585"/>
                  </a:lnTo>
                  <a:lnTo>
                    <a:pt x="2560378" y="3102798"/>
                  </a:lnTo>
                  <a:lnTo>
                    <a:pt x="1969373" y="2511618"/>
                  </a:lnTo>
                  <a:lnTo>
                    <a:pt x="0" y="54224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任意多边形: 形状 15"/>
            <p:cNvSpPr/>
            <p:nvPr userDrawn="1"/>
          </p:nvSpPr>
          <p:spPr>
            <a:xfrm>
              <a:off x="10174095" y="6747"/>
              <a:ext cx="2017905" cy="2206114"/>
            </a:xfrm>
            <a:custGeom>
              <a:avLst/>
              <a:gdLst>
                <a:gd name="connsiteX0" fmla="*/ 542246 w 2017905"/>
                <a:gd name="connsiteY0" fmla="*/ 0 h 2206114"/>
                <a:gd name="connsiteX1" fmla="*/ 659638 w 2017905"/>
                <a:gd name="connsiteY1" fmla="*/ 0 h 2206114"/>
                <a:gd name="connsiteX2" fmla="*/ 117393 w 2017905"/>
                <a:gd name="connsiteY2" fmla="*/ 542245 h 2206114"/>
                <a:gd name="connsiteX3" fmla="*/ 1663692 w 2017905"/>
                <a:gd name="connsiteY3" fmla="*/ 2088721 h 2206114"/>
                <a:gd name="connsiteX4" fmla="*/ 2017905 w 2017905"/>
                <a:gd name="connsiteY4" fmla="*/ 1734508 h 2206114"/>
                <a:gd name="connsiteX5" fmla="*/ 2017905 w 2017905"/>
                <a:gd name="connsiteY5" fmla="*/ 1851901 h 2206114"/>
                <a:gd name="connsiteX6" fmla="*/ 1663692 w 2017905"/>
                <a:gd name="connsiteY6" fmla="*/ 2206114 h 2206114"/>
                <a:gd name="connsiteX7" fmla="*/ 0 w 2017905"/>
                <a:gd name="connsiteY7" fmla="*/ 542245 h 220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7905" h="2206114">
                  <a:moveTo>
                    <a:pt x="542246" y="0"/>
                  </a:moveTo>
                  <a:lnTo>
                    <a:pt x="659638" y="0"/>
                  </a:lnTo>
                  <a:lnTo>
                    <a:pt x="117393" y="542245"/>
                  </a:lnTo>
                  <a:lnTo>
                    <a:pt x="1663692" y="2088721"/>
                  </a:lnTo>
                  <a:lnTo>
                    <a:pt x="2017905" y="1734508"/>
                  </a:lnTo>
                  <a:lnTo>
                    <a:pt x="2017905" y="1851901"/>
                  </a:lnTo>
                  <a:lnTo>
                    <a:pt x="1663692" y="2206114"/>
                  </a:lnTo>
                  <a:lnTo>
                    <a:pt x="0" y="54224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: 形状 16"/>
            <p:cNvSpPr/>
            <p:nvPr userDrawn="1"/>
          </p:nvSpPr>
          <p:spPr>
            <a:xfrm>
              <a:off x="10619628" y="1208331"/>
              <a:ext cx="1572372" cy="3144744"/>
            </a:xfrm>
            <a:custGeom>
              <a:avLst/>
              <a:gdLst>
                <a:gd name="connsiteX0" fmla="*/ 1572372 w 1572372"/>
                <a:gd name="connsiteY0" fmla="*/ 0 h 3144744"/>
                <a:gd name="connsiteX1" fmla="*/ 1572372 w 1572372"/>
                <a:gd name="connsiteY1" fmla="*/ 117216 h 3144744"/>
                <a:gd name="connsiteX2" fmla="*/ 117218 w 1572372"/>
                <a:gd name="connsiteY2" fmla="*/ 1572370 h 3144744"/>
                <a:gd name="connsiteX3" fmla="*/ 1572372 w 1572372"/>
                <a:gd name="connsiteY3" fmla="*/ 3027360 h 3144744"/>
                <a:gd name="connsiteX4" fmla="*/ 1572372 w 1572372"/>
                <a:gd name="connsiteY4" fmla="*/ 3144744 h 3144744"/>
                <a:gd name="connsiteX5" fmla="*/ 0 w 1572372"/>
                <a:gd name="connsiteY5" fmla="*/ 1572370 h 314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2372" h="3144744">
                  <a:moveTo>
                    <a:pt x="1572372" y="0"/>
                  </a:moveTo>
                  <a:lnTo>
                    <a:pt x="1572372" y="117216"/>
                  </a:lnTo>
                  <a:lnTo>
                    <a:pt x="117218" y="1572370"/>
                  </a:lnTo>
                  <a:lnTo>
                    <a:pt x="1572372" y="3027360"/>
                  </a:lnTo>
                  <a:lnTo>
                    <a:pt x="1572372" y="3144744"/>
                  </a:lnTo>
                  <a:lnTo>
                    <a:pt x="0" y="157237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 flipH="1" flipV="1">
            <a:off x="0" y="2504925"/>
            <a:ext cx="2914591" cy="4353075"/>
            <a:chOff x="9277409" y="0"/>
            <a:chExt cx="2914591" cy="4353075"/>
          </a:xfrm>
        </p:grpSpPr>
        <p:sp>
          <p:nvSpPr>
            <p:cNvPr id="19" name="任意多边形: 形状 18"/>
            <p:cNvSpPr/>
            <p:nvPr userDrawn="1"/>
          </p:nvSpPr>
          <p:spPr>
            <a:xfrm>
              <a:off x="9277409" y="0"/>
              <a:ext cx="2914591" cy="3102798"/>
            </a:xfrm>
            <a:custGeom>
              <a:avLst/>
              <a:gdLst>
                <a:gd name="connsiteX0" fmla="*/ 542208 w 2914591"/>
                <a:gd name="connsiteY0" fmla="*/ 0 h 3102798"/>
                <a:gd name="connsiteX1" fmla="*/ 2914591 w 2914591"/>
                <a:gd name="connsiteY1" fmla="*/ 0 h 3102798"/>
                <a:gd name="connsiteX2" fmla="*/ 2914591 w 2914591"/>
                <a:gd name="connsiteY2" fmla="*/ 2748585 h 3102798"/>
                <a:gd name="connsiteX3" fmla="*/ 2560378 w 2914591"/>
                <a:gd name="connsiteY3" fmla="*/ 3102798 h 3102798"/>
                <a:gd name="connsiteX4" fmla="*/ 1969373 w 2914591"/>
                <a:gd name="connsiteY4" fmla="*/ 2511618 h 3102798"/>
                <a:gd name="connsiteX5" fmla="*/ 0 w 2914591"/>
                <a:gd name="connsiteY5" fmla="*/ 542245 h 3102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4591" h="3102798">
                  <a:moveTo>
                    <a:pt x="542208" y="0"/>
                  </a:moveTo>
                  <a:lnTo>
                    <a:pt x="2914591" y="0"/>
                  </a:lnTo>
                  <a:lnTo>
                    <a:pt x="2914591" y="2748585"/>
                  </a:lnTo>
                  <a:lnTo>
                    <a:pt x="2560378" y="3102798"/>
                  </a:lnTo>
                  <a:lnTo>
                    <a:pt x="1969373" y="2511618"/>
                  </a:lnTo>
                  <a:lnTo>
                    <a:pt x="0" y="54224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 userDrawn="1"/>
          </p:nvSpPr>
          <p:spPr>
            <a:xfrm>
              <a:off x="10174095" y="6747"/>
              <a:ext cx="2017905" cy="2206114"/>
            </a:xfrm>
            <a:custGeom>
              <a:avLst/>
              <a:gdLst>
                <a:gd name="connsiteX0" fmla="*/ 542246 w 2017905"/>
                <a:gd name="connsiteY0" fmla="*/ 0 h 2206114"/>
                <a:gd name="connsiteX1" fmla="*/ 659638 w 2017905"/>
                <a:gd name="connsiteY1" fmla="*/ 0 h 2206114"/>
                <a:gd name="connsiteX2" fmla="*/ 117393 w 2017905"/>
                <a:gd name="connsiteY2" fmla="*/ 542245 h 2206114"/>
                <a:gd name="connsiteX3" fmla="*/ 1663692 w 2017905"/>
                <a:gd name="connsiteY3" fmla="*/ 2088721 h 2206114"/>
                <a:gd name="connsiteX4" fmla="*/ 2017905 w 2017905"/>
                <a:gd name="connsiteY4" fmla="*/ 1734508 h 2206114"/>
                <a:gd name="connsiteX5" fmla="*/ 2017905 w 2017905"/>
                <a:gd name="connsiteY5" fmla="*/ 1851901 h 2206114"/>
                <a:gd name="connsiteX6" fmla="*/ 1663692 w 2017905"/>
                <a:gd name="connsiteY6" fmla="*/ 2206114 h 2206114"/>
                <a:gd name="connsiteX7" fmla="*/ 0 w 2017905"/>
                <a:gd name="connsiteY7" fmla="*/ 542245 h 220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7905" h="2206114">
                  <a:moveTo>
                    <a:pt x="542246" y="0"/>
                  </a:moveTo>
                  <a:lnTo>
                    <a:pt x="659638" y="0"/>
                  </a:lnTo>
                  <a:lnTo>
                    <a:pt x="117393" y="542245"/>
                  </a:lnTo>
                  <a:lnTo>
                    <a:pt x="1663692" y="2088721"/>
                  </a:lnTo>
                  <a:lnTo>
                    <a:pt x="2017905" y="1734508"/>
                  </a:lnTo>
                  <a:lnTo>
                    <a:pt x="2017905" y="1851901"/>
                  </a:lnTo>
                  <a:lnTo>
                    <a:pt x="1663692" y="2206114"/>
                  </a:lnTo>
                  <a:lnTo>
                    <a:pt x="0" y="54224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/>
            <p:nvPr userDrawn="1"/>
          </p:nvSpPr>
          <p:spPr>
            <a:xfrm>
              <a:off x="10619628" y="1208331"/>
              <a:ext cx="1572372" cy="3144744"/>
            </a:xfrm>
            <a:custGeom>
              <a:avLst/>
              <a:gdLst>
                <a:gd name="connsiteX0" fmla="*/ 1572372 w 1572372"/>
                <a:gd name="connsiteY0" fmla="*/ 0 h 3144744"/>
                <a:gd name="connsiteX1" fmla="*/ 1572372 w 1572372"/>
                <a:gd name="connsiteY1" fmla="*/ 117216 h 3144744"/>
                <a:gd name="connsiteX2" fmla="*/ 117218 w 1572372"/>
                <a:gd name="connsiteY2" fmla="*/ 1572370 h 3144744"/>
                <a:gd name="connsiteX3" fmla="*/ 1572372 w 1572372"/>
                <a:gd name="connsiteY3" fmla="*/ 3027360 h 3144744"/>
                <a:gd name="connsiteX4" fmla="*/ 1572372 w 1572372"/>
                <a:gd name="connsiteY4" fmla="*/ 3144744 h 3144744"/>
                <a:gd name="connsiteX5" fmla="*/ 0 w 1572372"/>
                <a:gd name="connsiteY5" fmla="*/ 1572370 h 314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2372" h="3144744">
                  <a:moveTo>
                    <a:pt x="1572372" y="0"/>
                  </a:moveTo>
                  <a:lnTo>
                    <a:pt x="1572372" y="117216"/>
                  </a:lnTo>
                  <a:lnTo>
                    <a:pt x="117218" y="1572370"/>
                  </a:lnTo>
                  <a:lnTo>
                    <a:pt x="1572372" y="3027360"/>
                  </a:lnTo>
                  <a:lnTo>
                    <a:pt x="1572372" y="3144744"/>
                  </a:lnTo>
                  <a:lnTo>
                    <a:pt x="0" y="157237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 userDrawn="1"/>
        </p:nvGrpSpPr>
        <p:grpSpPr>
          <a:xfrm>
            <a:off x="451834" y="529446"/>
            <a:ext cx="11288332" cy="5799109"/>
            <a:chOff x="552450" y="527972"/>
            <a:chExt cx="11288332" cy="5799109"/>
          </a:xfrm>
        </p:grpSpPr>
        <p:sp>
          <p:nvSpPr>
            <p:cNvPr id="4" name="任意多边形: 形状 3"/>
            <p:cNvSpPr/>
            <p:nvPr userDrawn="1"/>
          </p:nvSpPr>
          <p:spPr>
            <a:xfrm>
              <a:off x="552450" y="527972"/>
              <a:ext cx="8916673" cy="3592997"/>
            </a:xfrm>
            <a:custGeom>
              <a:avLst/>
              <a:gdLst>
                <a:gd name="connsiteX0" fmla="*/ 3948112 w 3948112"/>
                <a:gd name="connsiteY0" fmla="*/ 0 h 882586"/>
                <a:gd name="connsiteX1" fmla="*/ 0 w 3948112"/>
                <a:gd name="connsiteY1" fmla="*/ 0 h 882586"/>
                <a:gd name="connsiteX2" fmla="*/ 0 w 3948112"/>
                <a:gd name="connsiteY2" fmla="*/ 882587 h 88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8112" h="882586">
                  <a:moveTo>
                    <a:pt x="3948112" y="0"/>
                  </a:moveTo>
                  <a:lnTo>
                    <a:pt x="0" y="0"/>
                  </a:lnTo>
                  <a:lnTo>
                    <a:pt x="0" y="882587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任意多边形: 形状 4"/>
            <p:cNvSpPr/>
            <p:nvPr userDrawn="1"/>
          </p:nvSpPr>
          <p:spPr>
            <a:xfrm>
              <a:off x="2868345" y="2734084"/>
              <a:ext cx="8972437" cy="3592997"/>
            </a:xfrm>
            <a:custGeom>
              <a:avLst/>
              <a:gdLst>
                <a:gd name="connsiteX0" fmla="*/ 0 w 4031741"/>
                <a:gd name="connsiteY0" fmla="*/ 882586 h 882586"/>
                <a:gd name="connsiteX1" fmla="*/ 4031742 w 4031741"/>
                <a:gd name="connsiteY1" fmla="*/ 882586 h 882586"/>
                <a:gd name="connsiteX2" fmla="*/ 4031742 w 4031741"/>
                <a:gd name="connsiteY2" fmla="*/ 0 h 88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1741" h="882586">
                  <a:moveTo>
                    <a:pt x="0" y="882586"/>
                  </a:moveTo>
                  <a:lnTo>
                    <a:pt x="4031742" y="882586"/>
                  </a:lnTo>
                  <a:lnTo>
                    <a:pt x="4031742" y="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9277409" y="0"/>
            <a:ext cx="2914591" cy="4353075"/>
            <a:chOff x="9277409" y="0"/>
            <a:chExt cx="2914591" cy="4353075"/>
          </a:xfrm>
        </p:grpSpPr>
        <p:sp>
          <p:nvSpPr>
            <p:cNvPr id="15" name="任意多边形: 形状 14"/>
            <p:cNvSpPr/>
            <p:nvPr userDrawn="1"/>
          </p:nvSpPr>
          <p:spPr>
            <a:xfrm>
              <a:off x="9277409" y="0"/>
              <a:ext cx="2914591" cy="3102798"/>
            </a:xfrm>
            <a:custGeom>
              <a:avLst/>
              <a:gdLst>
                <a:gd name="connsiteX0" fmla="*/ 542208 w 2914591"/>
                <a:gd name="connsiteY0" fmla="*/ 0 h 3102798"/>
                <a:gd name="connsiteX1" fmla="*/ 2914591 w 2914591"/>
                <a:gd name="connsiteY1" fmla="*/ 0 h 3102798"/>
                <a:gd name="connsiteX2" fmla="*/ 2914591 w 2914591"/>
                <a:gd name="connsiteY2" fmla="*/ 2748585 h 3102798"/>
                <a:gd name="connsiteX3" fmla="*/ 2560378 w 2914591"/>
                <a:gd name="connsiteY3" fmla="*/ 3102798 h 3102798"/>
                <a:gd name="connsiteX4" fmla="*/ 1969373 w 2914591"/>
                <a:gd name="connsiteY4" fmla="*/ 2511618 h 3102798"/>
                <a:gd name="connsiteX5" fmla="*/ 0 w 2914591"/>
                <a:gd name="connsiteY5" fmla="*/ 542245 h 3102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4591" h="3102798">
                  <a:moveTo>
                    <a:pt x="542208" y="0"/>
                  </a:moveTo>
                  <a:lnTo>
                    <a:pt x="2914591" y="0"/>
                  </a:lnTo>
                  <a:lnTo>
                    <a:pt x="2914591" y="2748585"/>
                  </a:lnTo>
                  <a:lnTo>
                    <a:pt x="2560378" y="3102798"/>
                  </a:lnTo>
                  <a:lnTo>
                    <a:pt x="1969373" y="2511618"/>
                  </a:lnTo>
                  <a:lnTo>
                    <a:pt x="0" y="54224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任意多边形: 形状 15"/>
            <p:cNvSpPr/>
            <p:nvPr userDrawn="1"/>
          </p:nvSpPr>
          <p:spPr>
            <a:xfrm>
              <a:off x="10174095" y="6747"/>
              <a:ext cx="2017905" cy="2206114"/>
            </a:xfrm>
            <a:custGeom>
              <a:avLst/>
              <a:gdLst>
                <a:gd name="connsiteX0" fmla="*/ 542246 w 2017905"/>
                <a:gd name="connsiteY0" fmla="*/ 0 h 2206114"/>
                <a:gd name="connsiteX1" fmla="*/ 659638 w 2017905"/>
                <a:gd name="connsiteY1" fmla="*/ 0 h 2206114"/>
                <a:gd name="connsiteX2" fmla="*/ 117393 w 2017905"/>
                <a:gd name="connsiteY2" fmla="*/ 542245 h 2206114"/>
                <a:gd name="connsiteX3" fmla="*/ 1663692 w 2017905"/>
                <a:gd name="connsiteY3" fmla="*/ 2088721 h 2206114"/>
                <a:gd name="connsiteX4" fmla="*/ 2017905 w 2017905"/>
                <a:gd name="connsiteY4" fmla="*/ 1734508 h 2206114"/>
                <a:gd name="connsiteX5" fmla="*/ 2017905 w 2017905"/>
                <a:gd name="connsiteY5" fmla="*/ 1851901 h 2206114"/>
                <a:gd name="connsiteX6" fmla="*/ 1663692 w 2017905"/>
                <a:gd name="connsiteY6" fmla="*/ 2206114 h 2206114"/>
                <a:gd name="connsiteX7" fmla="*/ 0 w 2017905"/>
                <a:gd name="connsiteY7" fmla="*/ 542245 h 220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7905" h="2206114">
                  <a:moveTo>
                    <a:pt x="542246" y="0"/>
                  </a:moveTo>
                  <a:lnTo>
                    <a:pt x="659638" y="0"/>
                  </a:lnTo>
                  <a:lnTo>
                    <a:pt x="117393" y="542245"/>
                  </a:lnTo>
                  <a:lnTo>
                    <a:pt x="1663692" y="2088721"/>
                  </a:lnTo>
                  <a:lnTo>
                    <a:pt x="2017905" y="1734508"/>
                  </a:lnTo>
                  <a:lnTo>
                    <a:pt x="2017905" y="1851901"/>
                  </a:lnTo>
                  <a:lnTo>
                    <a:pt x="1663692" y="2206114"/>
                  </a:lnTo>
                  <a:lnTo>
                    <a:pt x="0" y="54224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: 形状 16"/>
            <p:cNvSpPr/>
            <p:nvPr userDrawn="1"/>
          </p:nvSpPr>
          <p:spPr>
            <a:xfrm>
              <a:off x="10619628" y="1208331"/>
              <a:ext cx="1572372" cy="3144744"/>
            </a:xfrm>
            <a:custGeom>
              <a:avLst/>
              <a:gdLst>
                <a:gd name="connsiteX0" fmla="*/ 1572372 w 1572372"/>
                <a:gd name="connsiteY0" fmla="*/ 0 h 3144744"/>
                <a:gd name="connsiteX1" fmla="*/ 1572372 w 1572372"/>
                <a:gd name="connsiteY1" fmla="*/ 117216 h 3144744"/>
                <a:gd name="connsiteX2" fmla="*/ 117218 w 1572372"/>
                <a:gd name="connsiteY2" fmla="*/ 1572370 h 3144744"/>
                <a:gd name="connsiteX3" fmla="*/ 1572372 w 1572372"/>
                <a:gd name="connsiteY3" fmla="*/ 3027360 h 3144744"/>
                <a:gd name="connsiteX4" fmla="*/ 1572372 w 1572372"/>
                <a:gd name="connsiteY4" fmla="*/ 3144744 h 3144744"/>
                <a:gd name="connsiteX5" fmla="*/ 0 w 1572372"/>
                <a:gd name="connsiteY5" fmla="*/ 1572370 h 314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2372" h="3144744">
                  <a:moveTo>
                    <a:pt x="1572372" y="0"/>
                  </a:moveTo>
                  <a:lnTo>
                    <a:pt x="1572372" y="117216"/>
                  </a:lnTo>
                  <a:lnTo>
                    <a:pt x="117218" y="1572370"/>
                  </a:lnTo>
                  <a:lnTo>
                    <a:pt x="1572372" y="3027360"/>
                  </a:lnTo>
                  <a:lnTo>
                    <a:pt x="1572372" y="3144744"/>
                  </a:lnTo>
                  <a:lnTo>
                    <a:pt x="0" y="157237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 flipH="1" flipV="1">
            <a:off x="0" y="2504925"/>
            <a:ext cx="2914591" cy="4353075"/>
            <a:chOff x="9277409" y="0"/>
            <a:chExt cx="2914591" cy="4353075"/>
          </a:xfrm>
        </p:grpSpPr>
        <p:sp>
          <p:nvSpPr>
            <p:cNvPr id="19" name="任意多边形: 形状 18"/>
            <p:cNvSpPr/>
            <p:nvPr userDrawn="1"/>
          </p:nvSpPr>
          <p:spPr>
            <a:xfrm>
              <a:off x="9277409" y="0"/>
              <a:ext cx="2914591" cy="3102798"/>
            </a:xfrm>
            <a:custGeom>
              <a:avLst/>
              <a:gdLst>
                <a:gd name="connsiteX0" fmla="*/ 542208 w 2914591"/>
                <a:gd name="connsiteY0" fmla="*/ 0 h 3102798"/>
                <a:gd name="connsiteX1" fmla="*/ 2914591 w 2914591"/>
                <a:gd name="connsiteY1" fmla="*/ 0 h 3102798"/>
                <a:gd name="connsiteX2" fmla="*/ 2914591 w 2914591"/>
                <a:gd name="connsiteY2" fmla="*/ 2748585 h 3102798"/>
                <a:gd name="connsiteX3" fmla="*/ 2560378 w 2914591"/>
                <a:gd name="connsiteY3" fmla="*/ 3102798 h 3102798"/>
                <a:gd name="connsiteX4" fmla="*/ 1969373 w 2914591"/>
                <a:gd name="connsiteY4" fmla="*/ 2511618 h 3102798"/>
                <a:gd name="connsiteX5" fmla="*/ 0 w 2914591"/>
                <a:gd name="connsiteY5" fmla="*/ 542245 h 3102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4591" h="3102798">
                  <a:moveTo>
                    <a:pt x="542208" y="0"/>
                  </a:moveTo>
                  <a:lnTo>
                    <a:pt x="2914591" y="0"/>
                  </a:lnTo>
                  <a:lnTo>
                    <a:pt x="2914591" y="2748585"/>
                  </a:lnTo>
                  <a:lnTo>
                    <a:pt x="2560378" y="3102798"/>
                  </a:lnTo>
                  <a:lnTo>
                    <a:pt x="1969373" y="2511618"/>
                  </a:lnTo>
                  <a:lnTo>
                    <a:pt x="0" y="54224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 userDrawn="1"/>
          </p:nvSpPr>
          <p:spPr>
            <a:xfrm>
              <a:off x="10174095" y="6747"/>
              <a:ext cx="2017905" cy="2206114"/>
            </a:xfrm>
            <a:custGeom>
              <a:avLst/>
              <a:gdLst>
                <a:gd name="connsiteX0" fmla="*/ 542246 w 2017905"/>
                <a:gd name="connsiteY0" fmla="*/ 0 h 2206114"/>
                <a:gd name="connsiteX1" fmla="*/ 659638 w 2017905"/>
                <a:gd name="connsiteY1" fmla="*/ 0 h 2206114"/>
                <a:gd name="connsiteX2" fmla="*/ 117393 w 2017905"/>
                <a:gd name="connsiteY2" fmla="*/ 542245 h 2206114"/>
                <a:gd name="connsiteX3" fmla="*/ 1663692 w 2017905"/>
                <a:gd name="connsiteY3" fmla="*/ 2088721 h 2206114"/>
                <a:gd name="connsiteX4" fmla="*/ 2017905 w 2017905"/>
                <a:gd name="connsiteY4" fmla="*/ 1734508 h 2206114"/>
                <a:gd name="connsiteX5" fmla="*/ 2017905 w 2017905"/>
                <a:gd name="connsiteY5" fmla="*/ 1851901 h 2206114"/>
                <a:gd name="connsiteX6" fmla="*/ 1663692 w 2017905"/>
                <a:gd name="connsiteY6" fmla="*/ 2206114 h 2206114"/>
                <a:gd name="connsiteX7" fmla="*/ 0 w 2017905"/>
                <a:gd name="connsiteY7" fmla="*/ 542245 h 220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7905" h="2206114">
                  <a:moveTo>
                    <a:pt x="542246" y="0"/>
                  </a:moveTo>
                  <a:lnTo>
                    <a:pt x="659638" y="0"/>
                  </a:lnTo>
                  <a:lnTo>
                    <a:pt x="117393" y="542245"/>
                  </a:lnTo>
                  <a:lnTo>
                    <a:pt x="1663692" y="2088721"/>
                  </a:lnTo>
                  <a:lnTo>
                    <a:pt x="2017905" y="1734508"/>
                  </a:lnTo>
                  <a:lnTo>
                    <a:pt x="2017905" y="1851901"/>
                  </a:lnTo>
                  <a:lnTo>
                    <a:pt x="1663692" y="2206114"/>
                  </a:lnTo>
                  <a:lnTo>
                    <a:pt x="0" y="54224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/>
            <p:nvPr userDrawn="1"/>
          </p:nvSpPr>
          <p:spPr>
            <a:xfrm>
              <a:off x="10619628" y="1208331"/>
              <a:ext cx="1572372" cy="3144744"/>
            </a:xfrm>
            <a:custGeom>
              <a:avLst/>
              <a:gdLst>
                <a:gd name="connsiteX0" fmla="*/ 1572372 w 1572372"/>
                <a:gd name="connsiteY0" fmla="*/ 0 h 3144744"/>
                <a:gd name="connsiteX1" fmla="*/ 1572372 w 1572372"/>
                <a:gd name="connsiteY1" fmla="*/ 117216 h 3144744"/>
                <a:gd name="connsiteX2" fmla="*/ 117218 w 1572372"/>
                <a:gd name="connsiteY2" fmla="*/ 1572370 h 3144744"/>
                <a:gd name="connsiteX3" fmla="*/ 1572372 w 1572372"/>
                <a:gd name="connsiteY3" fmla="*/ 3027360 h 3144744"/>
                <a:gd name="connsiteX4" fmla="*/ 1572372 w 1572372"/>
                <a:gd name="connsiteY4" fmla="*/ 3144744 h 3144744"/>
                <a:gd name="connsiteX5" fmla="*/ 0 w 1572372"/>
                <a:gd name="connsiteY5" fmla="*/ 1572370 h 314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2372" h="3144744">
                  <a:moveTo>
                    <a:pt x="1572372" y="0"/>
                  </a:moveTo>
                  <a:lnTo>
                    <a:pt x="1572372" y="117216"/>
                  </a:lnTo>
                  <a:lnTo>
                    <a:pt x="117218" y="1572370"/>
                  </a:lnTo>
                  <a:lnTo>
                    <a:pt x="1572372" y="3027360"/>
                  </a:lnTo>
                  <a:lnTo>
                    <a:pt x="1572372" y="3144744"/>
                  </a:lnTo>
                  <a:lnTo>
                    <a:pt x="0" y="157237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箭头: 五边形 15"/>
          <p:cNvSpPr/>
          <p:nvPr userDrawn="1"/>
        </p:nvSpPr>
        <p:spPr>
          <a:xfrm flipH="1">
            <a:off x="10921364" y="6397506"/>
            <a:ext cx="1270633" cy="357242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9AFA6"/>
              </a:solidFill>
            </a:endParaRPr>
          </a:p>
        </p:txBody>
      </p:sp>
      <p:sp>
        <p:nvSpPr>
          <p:cNvPr id="17" name="Shape 13"/>
          <p:cNvSpPr txBox="1"/>
          <p:nvPr userDrawn="1"/>
        </p:nvSpPr>
        <p:spPr>
          <a:xfrm>
            <a:off x="11008324" y="6437637"/>
            <a:ext cx="1096712" cy="276981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zh-CN" altLang="en-US" sz="1100" b="0" i="0" u="none" strike="noStrike" cap="none" spc="0" baseline="0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第 </a:t>
            </a:r>
            <a:fld id="{00000000-1234-1234-1234-123412341234}" type="slidenum">
              <a:rPr lang="en-US" sz="1100" b="0" i="0" u="none" strike="noStrike" cap="none" spc="0" baseline="0" smtClean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</a:fld>
            <a:r>
              <a:rPr lang="en-US" sz="1100" b="0" i="0" u="none" strike="noStrike" cap="none" spc="0" baseline="0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 </a:t>
            </a:r>
            <a:r>
              <a:rPr lang="zh-CN" altLang="en-US" sz="1100" b="0" i="0" u="none" strike="noStrike" cap="none" spc="0" baseline="0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页</a:t>
            </a:r>
            <a:endParaRPr lang="en-US" sz="1100" b="0" i="0" u="none" strike="noStrike" cap="none" spc="0" baseline="0" dirty="0">
              <a:solidFill>
                <a:schemeClr val="tx1"/>
              </a:solidFill>
              <a:latin typeface="+mj-lt"/>
              <a:ea typeface="Lato"/>
              <a:cs typeface="Lato"/>
              <a:sym typeface="Lato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0" y="767204"/>
            <a:ext cx="12191997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箭头: 五边形 15"/>
          <p:cNvSpPr/>
          <p:nvPr userDrawn="1"/>
        </p:nvSpPr>
        <p:spPr>
          <a:xfrm flipH="1">
            <a:off x="10921364" y="6397506"/>
            <a:ext cx="1270633" cy="357242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9AFA6"/>
              </a:solidFill>
            </a:endParaRPr>
          </a:p>
        </p:txBody>
      </p:sp>
      <p:sp>
        <p:nvSpPr>
          <p:cNvPr id="17" name="Shape 13"/>
          <p:cNvSpPr txBox="1"/>
          <p:nvPr userDrawn="1"/>
        </p:nvSpPr>
        <p:spPr>
          <a:xfrm>
            <a:off x="11008324" y="6437637"/>
            <a:ext cx="1096712" cy="276981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zh-CN" altLang="en-US" sz="1100" b="0" i="0" u="none" strike="noStrike" cap="none" spc="0" baseline="0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第 </a:t>
            </a:r>
            <a:fld id="{00000000-1234-1234-1234-123412341234}" type="slidenum">
              <a:rPr lang="en-US" sz="1100" b="0" i="0" u="none" strike="noStrike" cap="none" spc="0" baseline="0" smtClean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</a:fld>
            <a:r>
              <a:rPr lang="en-US" sz="1100" b="0" i="0" u="none" strike="noStrike" cap="none" spc="0" baseline="0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 </a:t>
            </a:r>
            <a:r>
              <a:rPr lang="zh-CN" altLang="en-US" sz="1100" b="0" i="0" u="none" strike="noStrike" cap="none" spc="0" baseline="0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页</a:t>
            </a:r>
            <a:endParaRPr lang="en-US" sz="1100" b="0" i="0" u="none" strike="noStrike" cap="none" spc="0" baseline="0" dirty="0">
              <a:solidFill>
                <a:schemeClr val="tx1"/>
              </a:solidFill>
              <a:latin typeface="+mj-lt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owerpoint template design by DAJU_PPT正版来源小红书大橘PPT微信DAJU_PPT请勿抄袭搬运！盗版必究！"/>
          <p:cNvSpPr/>
          <p:nvPr/>
        </p:nvSpPr>
        <p:spPr>
          <a:xfrm>
            <a:off x="1614215" y="2844225"/>
            <a:ext cx="8963569" cy="5835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spc="300" dirty="0">
                <a:solidFill>
                  <a:srgbClr val="004492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2024.</a:t>
            </a:r>
            <a:r>
              <a:rPr lang="zh-CN" altLang="en-US" sz="3200" b="1" spc="300" dirty="0">
                <a:solidFill>
                  <a:srgbClr val="004492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组会</a:t>
            </a:r>
            <a:r>
              <a:rPr lang="zh-CN" altLang="en-US" sz="3200" b="1" spc="300" dirty="0">
                <a:solidFill>
                  <a:srgbClr val="004492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汇报</a:t>
            </a:r>
            <a:endParaRPr lang="zh-CN" altLang="en-US" sz="3200" b="1" spc="300" dirty="0">
              <a:solidFill>
                <a:srgbClr val="004492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2" name="图片 1" descr="卡通人物&#10;&#10;中度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88" y="710564"/>
            <a:ext cx="2660242" cy="55784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30077" y="5501105"/>
            <a:ext cx="6331843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004492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材料科学与光电技术学院</a:t>
            </a:r>
            <a:br>
              <a:rPr lang="en-US" altLang="zh-CN" dirty="0">
                <a:solidFill>
                  <a:srgbClr val="004492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</a:br>
            <a:r>
              <a:rPr lang="zh-CN" altLang="en-US" dirty="0">
                <a:solidFill>
                  <a:srgbClr val="004492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李增圣</a:t>
            </a:r>
            <a:endParaRPr lang="zh-CN" altLang="en-US" dirty="0">
              <a:solidFill>
                <a:srgbClr val="004492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卡通人物&#10;&#10;中度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245" y="181637"/>
            <a:ext cx="2660242" cy="557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owerpoint template design by DAJU_PPT正版来源小红书大橘PPT微信DAJU_PPT请勿抄袭搬运！盗版必究！"/>
          <p:cNvSpPr/>
          <p:nvPr/>
        </p:nvSpPr>
        <p:spPr>
          <a:xfrm>
            <a:off x="1983105" y="3075057"/>
            <a:ext cx="8225790" cy="70788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accent2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— THANKS —</a:t>
            </a:r>
            <a:endParaRPr lang="zh-CN" altLang="en-US" sz="4000" b="1" spc="300" dirty="0">
              <a:solidFill>
                <a:schemeClr val="accent2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2" name="图片 1" descr="卡通人物&#10;&#10;中度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88" y="710564"/>
            <a:ext cx="2660242" cy="557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00-中国科学院大学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4492"/>
      </a:accent1>
      <a:accent2>
        <a:srgbClr val="D0B296"/>
      </a:accent2>
      <a:accent3>
        <a:srgbClr val="004492"/>
      </a:accent3>
      <a:accent4>
        <a:srgbClr val="D0B296"/>
      </a:accent4>
      <a:accent5>
        <a:srgbClr val="004492"/>
      </a:accent5>
      <a:accent6>
        <a:srgbClr val="D0B296"/>
      </a:accent6>
      <a:hlink>
        <a:srgbClr val="DF213B"/>
      </a:hlink>
      <a:folHlink>
        <a:srgbClr val="954F72"/>
      </a:folHlink>
    </a:clrScheme>
    <a:fontScheme name="jyte21t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WPS 演示</Application>
  <PresentationFormat>宽屏</PresentationFormat>
  <Paragraphs>6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宋体</vt:lpstr>
      <vt:lpstr>Wingdings</vt:lpstr>
      <vt:lpstr>Lato</vt:lpstr>
      <vt:lpstr>Thonburi</vt:lpstr>
      <vt:lpstr>微软雅黑</vt:lpstr>
      <vt:lpstr>汉仪旗黑</vt:lpstr>
      <vt:lpstr>宋体</vt:lpstr>
      <vt:lpstr>Arial Unicode MS</vt:lpstr>
      <vt:lpstr>等线</vt:lpstr>
      <vt:lpstr>汉仪中等线KW</vt:lpstr>
      <vt:lpstr>汉仪书宋二KW</vt:lpstr>
      <vt:lpstr>Calibri</vt:lpstr>
      <vt:lpstr>Helvetica Neue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Sheng xia</dc:creator>
  <cp:lastModifiedBy>sakura</cp:lastModifiedBy>
  <cp:revision>749</cp:revision>
  <dcterms:created xsi:type="dcterms:W3CDTF">2024-07-05T10:57:16Z</dcterms:created>
  <dcterms:modified xsi:type="dcterms:W3CDTF">2024-07-05T10:57:16Z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612CE1F972614F8FAC859EA2CBF81D8D</vt:lpwstr>
  </property>
  <property fmtid="{D5CDD505-2E9C-101B-9397-08002B2CF9AE}" pid="3" name="KSOProductBuildVer">
    <vt:lpwstr>2052-6.7.1.8828</vt:lpwstr>
  </property>
</Properties>
</file>