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47F4-55A7-444A-8FA5-0D0DEE03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D84EC9-7095-4613-A6FC-B224DF0B0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02DB4-6C07-4230-B0C6-9B6B5A2C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99FF8-1734-4D71-90F0-3CA58ED2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8F3F-6A07-4B76-B43B-01C31368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B7333-08D5-4422-A463-F87C68F3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6C2DC-82CE-48F6-AB77-9775DF6C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3D508-5974-4CFF-99C2-1658CDC9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B46A3-9A45-442B-8D12-A051500E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2D528-A259-428F-B8EA-20D3A616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D1329D-08F4-42C8-A144-E6B11E321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5EA8A-7DA9-4211-80C5-9548D0FD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0A468-E3CC-4EDD-8A6A-B1EEAB10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1DB17-81D6-4CAA-A645-BB10276D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C3845-2A7B-4EED-A07E-8B099A08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6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10D7A-AAF9-4714-968F-343281C3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7B8B5-ECD6-47C0-A356-CAE8FEBA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1C1D1-DE20-488D-9041-B49544C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7EC21-364E-4E04-8A88-845DD72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5F536-7B6A-49A2-9997-C99568E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6EB00-3FCF-4D76-A787-F40C77FE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58C97-D553-4FB8-AFAE-18303C01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8B812-98B4-4E18-B529-E1BAAC0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E9C45-18C2-45BA-AA1A-ECDD9E55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5E22D-0832-450B-A381-287B043D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8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01995-6386-40F5-A4BE-D687FAE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C76E8-C9A6-4EE5-8A95-4CE3546D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7997D-8633-44BD-90FA-1AED4F8A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EDB01-5B9B-46A6-8E8D-6E27D50B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E0768-BB79-42D3-9F47-36451580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1E674-020A-4D26-8FA6-1BEE5305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8A923-FB38-4341-BC34-CBDA899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7D4D5-3A06-4A2D-ABA1-8169CDB9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C3908-2790-4433-8855-D57D4AE0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BF6C8-DF8F-4604-80A2-4137556E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00C9E5-50E2-49A2-A6BA-D36E53050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9A558-FC40-4FDF-B6D1-CD11DBF8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94CAF4-2B04-4310-89BC-36FAD223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A8F99-5710-469F-B3F7-EB259D38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8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638A-CD1E-41C1-9DB2-9AEE3997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1488C-A577-4454-9C15-46DECDF5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5CE73-320A-4C1C-A446-CE6DC006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EAFDB-32BB-425D-9363-6C04FC59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6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53873-54B7-4327-AB3C-E0F0E737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202589-58CA-45B3-9067-A3DD70D7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3E260-8029-41CE-8F22-692DD533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C3DC0-50A7-41BF-ACDA-1722FF4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C0DB5-B337-446D-AF61-17A4D7E7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77F5B-A7B6-4217-843D-C6E3BEA8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AB654-FF8F-453A-99A4-DE935438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58670-E968-4D32-8FB8-FCEABEB5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F2986-3CE0-44BF-992B-E51BE8DE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7A29-CEA1-48FF-A988-8EAA5F20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5E392-9993-40E5-B08E-72039E73E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F774C-FEC0-449B-915E-25E3467C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DE587-FDCF-446D-A391-AE2920E4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06CB4-DC71-49FD-AB7A-24EEEA48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23978-1855-46C6-BBB2-1C3068B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A2D3E-F677-482D-B2C8-47DA844A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6B1DA-B17A-419A-91D9-B5E332BD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325C7-1D99-4D8E-9149-F02671525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39DF-D6BC-4B36-8586-2032D3D224F1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678C1-C2C0-4187-A756-344670C5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FFBF6-2825-4D7F-85A2-B832326FC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AAF8-6D8A-456E-8AF2-44DBB73A5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DDA4FDEC-D9C3-483A-B64D-EC09A1BC8D6A}"/>
              </a:ext>
            </a:extLst>
          </p:cNvPr>
          <p:cNvGrpSpPr/>
          <p:nvPr/>
        </p:nvGrpSpPr>
        <p:grpSpPr>
          <a:xfrm>
            <a:off x="331728" y="2275629"/>
            <a:ext cx="2667786" cy="4138367"/>
            <a:chOff x="1084083" y="2092751"/>
            <a:chExt cx="2667786" cy="41383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B5B5FB9-C04B-48F8-95D6-39BC3393F7CA}"/>
                </a:ext>
              </a:extLst>
            </p:cNvPr>
            <p:cNvSpPr/>
            <p:nvPr/>
          </p:nvSpPr>
          <p:spPr>
            <a:xfrm>
              <a:off x="1084083" y="2092751"/>
              <a:ext cx="2667786" cy="41383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EE134E-50B9-4177-AAD4-0E080CF2C890}"/>
                </a:ext>
              </a:extLst>
            </p:cNvPr>
            <p:cNvSpPr txBox="1"/>
            <p:nvPr/>
          </p:nvSpPr>
          <p:spPr>
            <a:xfrm>
              <a:off x="1597844" y="2304854"/>
              <a:ext cx="164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SCREEN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704D5A8-27B2-43E4-9D54-0B2EDA9A6E00}"/>
              </a:ext>
            </a:extLst>
          </p:cNvPr>
          <p:cNvSpPr/>
          <p:nvPr/>
        </p:nvSpPr>
        <p:spPr>
          <a:xfrm>
            <a:off x="331728" y="182878"/>
            <a:ext cx="2667786" cy="62311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4F7CC9B-FE9E-4DC2-99E6-1A1B37307D40}"/>
              </a:ext>
            </a:extLst>
          </p:cNvPr>
          <p:cNvGrpSpPr/>
          <p:nvPr/>
        </p:nvGrpSpPr>
        <p:grpSpPr>
          <a:xfrm>
            <a:off x="331728" y="6244312"/>
            <a:ext cx="2667786" cy="169684"/>
            <a:chOff x="1084083" y="6061434"/>
            <a:chExt cx="2667786" cy="16968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C5A6E4-084B-4D0A-BEA7-AD29B8661C3B}"/>
                </a:ext>
              </a:extLst>
            </p:cNvPr>
            <p:cNvSpPr/>
            <p:nvPr/>
          </p:nvSpPr>
          <p:spPr>
            <a:xfrm>
              <a:off x="1084083" y="6061434"/>
              <a:ext cx="57627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8E697C-35F3-44A0-A17C-8A29207187D6}"/>
                </a:ext>
              </a:extLst>
            </p:cNvPr>
            <p:cNvSpPr/>
            <p:nvPr/>
          </p:nvSpPr>
          <p:spPr>
            <a:xfrm>
              <a:off x="2334126" y="6061434"/>
              <a:ext cx="1417743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468F50-FA79-487A-8728-1AEFB51F2C7F}"/>
              </a:ext>
            </a:extLst>
          </p:cNvPr>
          <p:cNvGrpSpPr/>
          <p:nvPr/>
        </p:nvGrpSpPr>
        <p:grpSpPr>
          <a:xfrm flipH="1">
            <a:off x="331728" y="4175129"/>
            <a:ext cx="2667786" cy="169684"/>
            <a:chOff x="1084083" y="3992251"/>
            <a:chExt cx="2667786" cy="16968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334F10-3D04-4254-9D89-C291EA16C8E6}"/>
                </a:ext>
              </a:extLst>
            </p:cNvPr>
            <p:cNvSpPr/>
            <p:nvPr/>
          </p:nvSpPr>
          <p:spPr>
            <a:xfrm>
              <a:off x="1084083" y="3992251"/>
              <a:ext cx="81070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BEDA0B-8BDA-4AF5-8352-9272056B6BF6}"/>
                </a:ext>
              </a:extLst>
            </p:cNvPr>
            <p:cNvSpPr/>
            <p:nvPr/>
          </p:nvSpPr>
          <p:spPr>
            <a:xfrm>
              <a:off x="2601798" y="3992251"/>
              <a:ext cx="1150071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39E71C-CCF8-4791-9DBE-49104C25C027}"/>
              </a:ext>
            </a:extLst>
          </p:cNvPr>
          <p:cNvGrpSpPr/>
          <p:nvPr/>
        </p:nvGrpSpPr>
        <p:grpSpPr>
          <a:xfrm>
            <a:off x="331728" y="2105945"/>
            <a:ext cx="2667786" cy="169684"/>
            <a:chOff x="1084083" y="3992251"/>
            <a:chExt cx="2667786" cy="1696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06F65C-6208-4A78-B968-A8B630C407EB}"/>
                </a:ext>
              </a:extLst>
            </p:cNvPr>
            <p:cNvSpPr/>
            <p:nvPr/>
          </p:nvSpPr>
          <p:spPr>
            <a:xfrm>
              <a:off x="1084083" y="3992251"/>
              <a:ext cx="81070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5E7D86-7732-4B44-9A4E-E1809C99875A}"/>
                </a:ext>
              </a:extLst>
            </p:cNvPr>
            <p:cNvSpPr/>
            <p:nvPr/>
          </p:nvSpPr>
          <p:spPr>
            <a:xfrm>
              <a:off x="2601798" y="3992251"/>
              <a:ext cx="1150071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3F53258-6AEC-40A8-8897-0AE179B5C5D6}"/>
              </a:ext>
            </a:extLst>
          </p:cNvPr>
          <p:cNvSpPr/>
          <p:nvPr/>
        </p:nvSpPr>
        <p:spPr>
          <a:xfrm>
            <a:off x="1849443" y="4175128"/>
            <a:ext cx="169200" cy="169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43F063-F3B2-4584-8362-FF29A145FD88}"/>
              </a:ext>
            </a:extLst>
          </p:cNvPr>
          <p:cNvGrpSpPr/>
          <p:nvPr/>
        </p:nvGrpSpPr>
        <p:grpSpPr>
          <a:xfrm>
            <a:off x="3513275" y="2100368"/>
            <a:ext cx="2667786" cy="4138367"/>
            <a:chOff x="1084083" y="2092751"/>
            <a:chExt cx="2667786" cy="413836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007A9B-B301-4379-BCC9-C13C977DFE1B}"/>
                </a:ext>
              </a:extLst>
            </p:cNvPr>
            <p:cNvSpPr/>
            <p:nvPr/>
          </p:nvSpPr>
          <p:spPr>
            <a:xfrm>
              <a:off x="1084083" y="2092751"/>
              <a:ext cx="2667786" cy="41383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A31084-8271-4A31-8777-A19127930808}"/>
                </a:ext>
              </a:extLst>
            </p:cNvPr>
            <p:cNvSpPr txBox="1"/>
            <p:nvPr/>
          </p:nvSpPr>
          <p:spPr>
            <a:xfrm>
              <a:off x="1597844" y="2304854"/>
              <a:ext cx="164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SCREEN</a:t>
              </a:r>
              <a:endParaRPr lang="zh-CN" altLang="en-US" b="1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8F037F3-EFCD-4E48-AA65-03D708F21782}"/>
              </a:ext>
            </a:extLst>
          </p:cNvPr>
          <p:cNvSpPr/>
          <p:nvPr/>
        </p:nvSpPr>
        <p:spPr>
          <a:xfrm>
            <a:off x="3513275" y="182877"/>
            <a:ext cx="2667786" cy="62311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FBAB3B-6E52-4B1B-A2C9-2A9618D4CD58}"/>
              </a:ext>
            </a:extLst>
          </p:cNvPr>
          <p:cNvGrpSpPr/>
          <p:nvPr/>
        </p:nvGrpSpPr>
        <p:grpSpPr>
          <a:xfrm>
            <a:off x="3513275" y="6244311"/>
            <a:ext cx="2667786" cy="169684"/>
            <a:chOff x="1084083" y="6061434"/>
            <a:chExt cx="2667786" cy="16968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75EA0EB-739F-4E20-9E8B-CFC20300F69F}"/>
                </a:ext>
              </a:extLst>
            </p:cNvPr>
            <p:cNvSpPr/>
            <p:nvPr/>
          </p:nvSpPr>
          <p:spPr>
            <a:xfrm>
              <a:off x="1084083" y="6061434"/>
              <a:ext cx="57627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ADC6B1-5B39-404E-8EC7-6FAFAC40531C}"/>
                </a:ext>
              </a:extLst>
            </p:cNvPr>
            <p:cNvSpPr/>
            <p:nvPr/>
          </p:nvSpPr>
          <p:spPr>
            <a:xfrm>
              <a:off x="2334126" y="6061434"/>
              <a:ext cx="1417743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19B984-1261-47EB-8995-E8E37A4FB827}"/>
              </a:ext>
            </a:extLst>
          </p:cNvPr>
          <p:cNvGrpSpPr/>
          <p:nvPr/>
        </p:nvGrpSpPr>
        <p:grpSpPr>
          <a:xfrm flipH="1">
            <a:off x="3513275" y="4175128"/>
            <a:ext cx="2667786" cy="169684"/>
            <a:chOff x="1084083" y="3992251"/>
            <a:chExt cx="2667786" cy="16968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1146FC-7013-4FAB-861B-D5E74F48B0A3}"/>
                </a:ext>
              </a:extLst>
            </p:cNvPr>
            <p:cNvSpPr/>
            <p:nvPr/>
          </p:nvSpPr>
          <p:spPr>
            <a:xfrm>
              <a:off x="1084083" y="3992251"/>
              <a:ext cx="81070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DC73786-17CA-41D3-B885-AAA9F0246013}"/>
                </a:ext>
              </a:extLst>
            </p:cNvPr>
            <p:cNvSpPr/>
            <p:nvPr/>
          </p:nvSpPr>
          <p:spPr>
            <a:xfrm>
              <a:off x="2601798" y="3992251"/>
              <a:ext cx="1150071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7058041-753A-4382-83C0-36632F69C6DE}"/>
              </a:ext>
            </a:extLst>
          </p:cNvPr>
          <p:cNvGrpSpPr/>
          <p:nvPr/>
        </p:nvGrpSpPr>
        <p:grpSpPr>
          <a:xfrm>
            <a:off x="3513275" y="2105944"/>
            <a:ext cx="2667786" cy="169684"/>
            <a:chOff x="1084083" y="3992251"/>
            <a:chExt cx="2667786" cy="169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419C2CA-35FB-40B8-951A-488AC5DBACED}"/>
                </a:ext>
              </a:extLst>
            </p:cNvPr>
            <p:cNvSpPr/>
            <p:nvPr/>
          </p:nvSpPr>
          <p:spPr>
            <a:xfrm>
              <a:off x="1084083" y="3992251"/>
              <a:ext cx="81070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82C4E7-050D-4C10-86FB-F4D468537CF0}"/>
                </a:ext>
              </a:extLst>
            </p:cNvPr>
            <p:cNvSpPr/>
            <p:nvPr/>
          </p:nvSpPr>
          <p:spPr>
            <a:xfrm>
              <a:off x="2601798" y="3992251"/>
              <a:ext cx="1150071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8C47ACC0-DBD1-4EE3-A0B4-05F2A6C258DE}"/>
              </a:ext>
            </a:extLst>
          </p:cNvPr>
          <p:cNvSpPr/>
          <p:nvPr/>
        </p:nvSpPr>
        <p:spPr>
          <a:xfrm>
            <a:off x="4909070" y="3999867"/>
            <a:ext cx="169200" cy="169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AC23C4C-5FA3-41FD-BB20-0C4214788124}"/>
              </a:ext>
            </a:extLst>
          </p:cNvPr>
          <p:cNvGrpSpPr/>
          <p:nvPr/>
        </p:nvGrpSpPr>
        <p:grpSpPr>
          <a:xfrm>
            <a:off x="6704249" y="1926742"/>
            <a:ext cx="2667786" cy="4138367"/>
            <a:chOff x="1084083" y="2092751"/>
            <a:chExt cx="2667786" cy="413836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14DE316-D9D8-4178-B7AE-E0E914BF9379}"/>
                </a:ext>
              </a:extLst>
            </p:cNvPr>
            <p:cNvSpPr/>
            <p:nvPr/>
          </p:nvSpPr>
          <p:spPr>
            <a:xfrm>
              <a:off x="1084083" y="2092751"/>
              <a:ext cx="2667786" cy="41383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7A51280-2A37-4DA9-97AB-7938973E1FE5}"/>
                </a:ext>
              </a:extLst>
            </p:cNvPr>
            <p:cNvSpPr txBox="1"/>
            <p:nvPr/>
          </p:nvSpPr>
          <p:spPr>
            <a:xfrm>
              <a:off x="1597844" y="2304854"/>
              <a:ext cx="164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SCREEN</a:t>
              </a:r>
              <a:endParaRPr lang="zh-CN" altLang="en-US" b="1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7EA07918-218D-4723-9731-F0567A3723E8}"/>
              </a:ext>
            </a:extLst>
          </p:cNvPr>
          <p:cNvSpPr/>
          <p:nvPr/>
        </p:nvSpPr>
        <p:spPr>
          <a:xfrm>
            <a:off x="6704249" y="182876"/>
            <a:ext cx="2667786" cy="62311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E0A7ED9-D094-42BF-8B91-E40373A29933}"/>
              </a:ext>
            </a:extLst>
          </p:cNvPr>
          <p:cNvGrpSpPr/>
          <p:nvPr/>
        </p:nvGrpSpPr>
        <p:grpSpPr>
          <a:xfrm>
            <a:off x="6704249" y="6244310"/>
            <a:ext cx="2667786" cy="169684"/>
            <a:chOff x="1084083" y="6061434"/>
            <a:chExt cx="2667786" cy="16968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73C01EE-1DD4-4A8E-B18F-23C1CDCE135E}"/>
                </a:ext>
              </a:extLst>
            </p:cNvPr>
            <p:cNvSpPr/>
            <p:nvPr/>
          </p:nvSpPr>
          <p:spPr>
            <a:xfrm>
              <a:off x="1084083" y="6061434"/>
              <a:ext cx="57627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6329CB8-FED0-4E32-AD7F-EA67372B6689}"/>
                </a:ext>
              </a:extLst>
            </p:cNvPr>
            <p:cNvSpPr/>
            <p:nvPr/>
          </p:nvSpPr>
          <p:spPr>
            <a:xfrm>
              <a:off x="2334126" y="6061434"/>
              <a:ext cx="1417743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B13BA39-F1B2-46B3-BB96-07E405D5D609}"/>
              </a:ext>
            </a:extLst>
          </p:cNvPr>
          <p:cNvGrpSpPr/>
          <p:nvPr/>
        </p:nvGrpSpPr>
        <p:grpSpPr>
          <a:xfrm flipH="1">
            <a:off x="6704249" y="4175127"/>
            <a:ext cx="2667786" cy="169684"/>
            <a:chOff x="1084083" y="3992251"/>
            <a:chExt cx="2667786" cy="16968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855BD99-4ACB-405F-AEDA-5C9B0872E446}"/>
                </a:ext>
              </a:extLst>
            </p:cNvPr>
            <p:cNvSpPr/>
            <p:nvPr/>
          </p:nvSpPr>
          <p:spPr>
            <a:xfrm>
              <a:off x="1084083" y="3992251"/>
              <a:ext cx="81070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D0637D9-F8C5-4DE3-8991-46E8F6D6A7D0}"/>
                </a:ext>
              </a:extLst>
            </p:cNvPr>
            <p:cNvSpPr/>
            <p:nvPr/>
          </p:nvSpPr>
          <p:spPr>
            <a:xfrm>
              <a:off x="2601798" y="3992251"/>
              <a:ext cx="1150071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7AFF3B9-1ADE-40CC-BDA2-D017DBB38366}"/>
              </a:ext>
            </a:extLst>
          </p:cNvPr>
          <p:cNvGrpSpPr/>
          <p:nvPr/>
        </p:nvGrpSpPr>
        <p:grpSpPr>
          <a:xfrm>
            <a:off x="6704249" y="2105943"/>
            <a:ext cx="2667786" cy="169684"/>
            <a:chOff x="1084083" y="3992251"/>
            <a:chExt cx="2667786" cy="16968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2F18AE3-03F5-463D-BAD7-821EAB3BFD79}"/>
                </a:ext>
              </a:extLst>
            </p:cNvPr>
            <p:cNvSpPr/>
            <p:nvPr/>
          </p:nvSpPr>
          <p:spPr>
            <a:xfrm>
              <a:off x="1084083" y="3992251"/>
              <a:ext cx="810705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AB3E9D8-90D8-4E16-BCD8-37FCB8EBF553}"/>
                </a:ext>
              </a:extLst>
            </p:cNvPr>
            <p:cNvSpPr/>
            <p:nvPr/>
          </p:nvSpPr>
          <p:spPr>
            <a:xfrm>
              <a:off x="2601798" y="3992251"/>
              <a:ext cx="1150071" cy="169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C4E4A57C-6EB9-4EE6-9C41-4F4AC4A9562C}"/>
              </a:ext>
            </a:extLst>
          </p:cNvPr>
          <p:cNvSpPr/>
          <p:nvPr/>
        </p:nvSpPr>
        <p:spPr>
          <a:xfrm>
            <a:off x="8262090" y="3826241"/>
            <a:ext cx="169200" cy="1696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895596-A04F-4A5A-93E3-92C48CA4B4B5}"/>
              </a:ext>
            </a:extLst>
          </p:cNvPr>
          <p:cNvSpPr txBox="1"/>
          <p:nvPr/>
        </p:nvSpPr>
        <p:spPr>
          <a:xfrm>
            <a:off x="840776" y="4358977"/>
            <a:ext cx="223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X   = 15</a:t>
            </a:r>
          </a:p>
          <a:p>
            <a:pPr algn="just"/>
            <a:r>
              <a:rPr lang="en-US" altLang="zh-CN" sz="1600" b="1" dirty="0"/>
              <a:t>Y   = 20</a:t>
            </a:r>
          </a:p>
          <a:p>
            <a:pPr algn="just"/>
            <a:r>
              <a:rPr lang="en-US" altLang="zh-CN" sz="1600" b="1" dirty="0"/>
              <a:t>Xc = 15 - 0 = 15</a:t>
            </a:r>
          </a:p>
          <a:p>
            <a:pPr algn="just"/>
            <a:r>
              <a:rPr lang="en-US" altLang="zh-CN" sz="1600" b="1" dirty="0" err="1"/>
              <a:t>Yc</a:t>
            </a:r>
            <a:r>
              <a:rPr lang="en-US" altLang="zh-CN" sz="1600" b="1" dirty="0"/>
              <a:t> = 20 – 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en-US" altLang="zh-CN" sz="1600" b="1" dirty="0"/>
              <a:t> = </a:t>
            </a:r>
            <a:r>
              <a:rPr lang="en-US" altLang="zh-CN" sz="1600" b="1" dirty="0">
                <a:solidFill>
                  <a:srgbClr val="FF0000"/>
                </a:solidFill>
              </a:rPr>
              <a:t>20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29A8C7F-3846-490E-860E-BBE8B804831D}"/>
              </a:ext>
            </a:extLst>
          </p:cNvPr>
          <p:cNvSpPr txBox="1"/>
          <p:nvPr/>
        </p:nvSpPr>
        <p:spPr>
          <a:xfrm>
            <a:off x="3695245" y="3007491"/>
            <a:ext cx="223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X   = 13</a:t>
            </a:r>
          </a:p>
          <a:p>
            <a:pPr algn="just"/>
            <a:r>
              <a:rPr lang="en-US" altLang="zh-CN" sz="1600" b="1" dirty="0"/>
              <a:t>Y   = 24</a:t>
            </a:r>
          </a:p>
          <a:p>
            <a:pPr algn="just"/>
            <a:r>
              <a:rPr lang="en-US" altLang="zh-CN" sz="1600" b="1" dirty="0"/>
              <a:t>Xc = 13 - 0 = 13</a:t>
            </a:r>
          </a:p>
          <a:p>
            <a:pPr algn="just"/>
            <a:r>
              <a:rPr lang="en-US" altLang="zh-CN" sz="1600" b="1" dirty="0" err="1"/>
              <a:t>Yc</a:t>
            </a:r>
            <a:r>
              <a:rPr lang="en-US" altLang="zh-CN" sz="1600" b="1" dirty="0"/>
              <a:t> = 24 – 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en-US" altLang="zh-CN" sz="1600" b="1" dirty="0"/>
              <a:t> = </a:t>
            </a:r>
            <a:r>
              <a:rPr lang="en-US" altLang="zh-CN" sz="1600" b="1" dirty="0">
                <a:solidFill>
                  <a:srgbClr val="FF0000"/>
                </a:solidFill>
              </a:rPr>
              <a:t>20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8057604-E1A5-4C5A-8071-3E0E0D9BB639}"/>
              </a:ext>
            </a:extLst>
          </p:cNvPr>
          <p:cNvSpPr txBox="1"/>
          <p:nvPr/>
        </p:nvSpPr>
        <p:spPr>
          <a:xfrm>
            <a:off x="6923100" y="2818585"/>
            <a:ext cx="223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X   = 15</a:t>
            </a:r>
          </a:p>
          <a:p>
            <a:pPr algn="just"/>
            <a:r>
              <a:rPr lang="en-US" altLang="zh-CN" sz="1600" b="1" dirty="0"/>
              <a:t>Y   = 24</a:t>
            </a:r>
          </a:p>
          <a:p>
            <a:pPr algn="just"/>
            <a:r>
              <a:rPr lang="en-US" altLang="zh-CN" sz="1600" b="1" dirty="0"/>
              <a:t>Xc = 15 - 0 = 15</a:t>
            </a:r>
          </a:p>
          <a:p>
            <a:pPr algn="just"/>
            <a:r>
              <a:rPr lang="en-US" altLang="zh-CN" sz="1600" b="1" dirty="0" err="1"/>
              <a:t>Yc</a:t>
            </a:r>
            <a:r>
              <a:rPr lang="en-US" altLang="zh-CN" sz="1600" b="1" dirty="0"/>
              <a:t> = 28 – </a:t>
            </a:r>
            <a:r>
              <a:rPr lang="en-US" altLang="zh-CN" sz="1600" b="1" dirty="0">
                <a:solidFill>
                  <a:srgbClr val="FF0000"/>
                </a:solidFill>
              </a:rPr>
              <a:t>8</a:t>
            </a:r>
            <a:r>
              <a:rPr lang="en-US" altLang="zh-CN" sz="1600" b="1" dirty="0"/>
              <a:t> = </a:t>
            </a:r>
            <a:r>
              <a:rPr lang="en-US" altLang="zh-CN" sz="1600" b="1" dirty="0">
                <a:solidFill>
                  <a:srgbClr val="FF0000"/>
                </a:solidFill>
              </a:rPr>
              <a:t>20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312522A-5477-487B-948C-B8C1C42EE1B5}"/>
              </a:ext>
            </a:extLst>
          </p:cNvPr>
          <p:cNvSpPr txBox="1"/>
          <p:nvPr/>
        </p:nvSpPr>
        <p:spPr>
          <a:xfrm>
            <a:off x="518099" y="2776779"/>
            <a:ext cx="22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SCREEN.X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0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</a:rPr>
              <a:t>SCREEN.Y = 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70BC2E-B144-4865-A56D-A571255F65A1}"/>
              </a:ext>
            </a:extLst>
          </p:cNvPr>
          <p:cNvSpPr txBox="1"/>
          <p:nvPr/>
        </p:nvSpPr>
        <p:spPr>
          <a:xfrm>
            <a:off x="4583591" y="2601315"/>
            <a:ext cx="22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SCREEN.X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0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</a:rPr>
              <a:t>SCREEN.Y = 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E3F57BD-BA3E-4280-B33E-B3A22AE58021}"/>
              </a:ext>
            </a:extLst>
          </p:cNvPr>
          <p:cNvSpPr txBox="1"/>
          <p:nvPr/>
        </p:nvSpPr>
        <p:spPr>
          <a:xfrm>
            <a:off x="7843272" y="2469702"/>
            <a:ext cx="22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SCREEN.X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=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0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</a:rPr>
              <a:t>SCREEN.Y = 8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7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9E86DFF1-FA9E-427F-90A5-77B3C703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3" y="2202180"/>
            <a:ext cx="4683085" cy="22593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506F65C-6208-4A78-B968-A8B630C407EB}"/>
              </a:ext>
            </a:extLst>
          </p:cNvPr>
          <p:cNvSpPr/>
          <p:nvPr/>
        </p:nvSpPr>
        <p:spPr>
          <a:xfrm>
            <a:off x="0" y="879664"/>
            <a:ext cx="7085130" cy="14829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53258-6AEC-40A8-8897-0AE179B5C5D6}"/>
              </a:ext>
            </a:extLst>
          </p:cNvPr>
          <p:cNvSpPr/>
          <p:nvPr/>
        </p:nvSpPr>
        <p:spPr>
          <a:xfrm>
            <a:off x="8295202" y="1925938"/>
            <a:ext cx="1478718" cy="1482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6BAE4EB-CAF3-4CBF-87C3-99DBEE9B771B}"/>
              </a:ext>
            </a:extLst>
          </p:cNvPr>
          <p:cNvSpPr/>
          <p:nvPr/>
        </p:nvSpPr>
        <p:spPr>
          <a:xfrm>
            <a:off x="3237765" y="1316338"/>
            <a:ext cx="609600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2555F87-69D6-4E76-8E9A-E974E2851979}"/>
              </a:ext>
            </a:extLst>
          </p:cNvPr>
          <p:cNvSpPr/>
          <p:nvPr/>
        </p:nvSpPr>
        <p:spPr>
          <a:xfrm>
            <a:off x="8729761" y="2362612"/>
            <a:ext cx="609600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C4D41CF-8599-4916-AC89-DAED3C89C8AB}"/>
              </a:ext>
            </a:extLst>
          </p:cNvPr>
          <p:cNvCxnSpPr>
            <a:cxnSpLocks/>
          </p:cNvCxnSpPr>
          <p:nvPr/>
        </p:nvCxnSpPr>
        <p:spPr>
          <a:xfrm flipH="1">
            <a:off x="3542566" y="1621138"/>
            <a:ext cx="5521425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93175D0-0BEA-4060-81FA-14FE26BF3AE9}"/>
              </a:ext>
            </a:extLst>
          </p:cNvPr>
          <p:cNvCxnSpPr>
            <a:cxnSpLocks/>
          </p:cNvCxnSpPr>
          <p:nvPr/>
        </p:nvCxnSpPr>
        <p:spPr>
          <a:xfrm>
            <a:off x="9034561" y="1592580"/>
            <a:ext cx="0" cy="107483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BF3CBE-9848-4014-B205-B309068F2A2D}"/>
              </a:ext>
            </a:extLst>
          </p:cNvPr>
          <p:cNvCxnSpPr>
            <a:cxnSpLocks/>
          </p:cNvCxnSpPr>
          <p:nvPr/>
        </p:nvCxnSpPr>
        <p:spPr>
          <a:xfrm>
            <a:off x="3542565" y="1592580"/>
            <a:ext cx="0" cy="1074832"/>
          </a:xfrm>
          <a:prstGeom prst="line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A5E38EB-0743-4999-A987-A75028224B04}"/>
              </a:ext>
            </a:extLst>
          </p:cNvPr>
          <p:cNvCxnSpPr>
            <a:cxnSpLocks/>
          </p:cNvCxnSpPr>
          <p:nvPr/>
        </p:nvCxnSpPr>
        <p:spPr>
          <a:xfrm flipH="1">
            <a:off x="3512820" y="2667412"/>
            <a:ext cx="5551171" cy="0"/>
          </a:xfrm>
          <a:prstGeom prst="line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D60A8D7-1FF8-4428-9C67-A909B23DEEBC}"/>
                  </a:ext>
                </a:extLst>
              </p:cNvPr>
              <p:cNvSpPr txBox="1"/>
              <p:nvPr/>
            </p:nvSpPr>
            <p:spPr>
              <a:xfrm>
                <a:off x="2163823" y="1108489"/>
                <a:ext cx="1408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D60A8D7-1FF8-4428-9C67-A909B23D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823" y="1108489"/>
                <a:ext cx="14085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BC86D0C-CEEB-4508-8D2B-DAFEFC635516}"/>
                  </a:ext>
                </a:extLst>
              </p:cNvPr>
              <p:cNvSpPr txBox="1"/>
              <p:nvPr/>
            </p:nvSpPr>
            <p:spPr>
              <a:xfrm>
                <a:off x="8498636" y="2845571"/>
                <a:ext cx="142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BC86D0C-CEEB-4508-8D2B-DAFEFC63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636" y="2845571"/>
                <a:ext cx="142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0511A6F2-C1B6-4106-9194-E83CCC715E7C}"/>
              </a:ext>
            </a:extLst>
          </p:cNvPr>
          <p:cNvSpPr txBox="1"/>
          <p:nvPr/>
        </p:nvSpPr>
        <p:spPr>
          <a:xfrm>
            <a:off x="2808557" y="430888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947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95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hongjia</dc:creator>
  <cp:lastModifiedBy>liu hongjia</cp:lastModifiedBy>
  <cp:revision>23</cp:revision>
  <dcterms:created xsi:type="dcterms:W3CDTF">2020-05-04T12:08:14Z</dcterms:created>
  <dcterms:modified xsi:type="dcterms:W3CDTF">2020-05-04T15:13:03Z</dcterms:modified>
</cp:coreProperties>
</file>