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89" r:id="rId3"/>
    <p:sldId id="294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330D3-EF3E-4AA9-BDCE-5CEA0966A9A5}" type="doc">
      <dgm:prSet loTypeId="urn:microsoft.com/office/officeart/2005/8/layout/cycle8" loCatId="cycle" qsTypeId="urn:microsoft.com/office/officeart/2005/8/quickstyle/3d1" qsCatId="3D" csTypeId="urn:microsoft.com/office/officeart/2005/8/colors/colorful4" csCatId="colorful" phldr="1"/>
      <dgm:spPr/>
    </dgm:pt>
    <dgm:pt modelId="{93950AEF-705C-4373-825F-27A45BA54FDE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Learning Assembly language</a:t>
          </a:r>
        </a:p>
      </dgm:t>
    </dgm:pt>
    <dgm:pt modelId="{1562C6E1-0E09-413A-A7C3-3E179D9FAF08}" type="parTrans" cxnId="{1AEDC6C5-1985-47A9-AEC3-2E1783FBE6B9}">
      <dgm:prSet/>
      <dgm:spPr/>
      <dgm:t>
        <a:bodyPr/>
        <a:lstStyle/>
        <a:p>
          <a:endParaRPr lang="en-US"/>
        </a:p>
      </dgm:t>
    </dgm:pt>
    <dgm:pt modelId="{67FE843E-FA01-4022-A597-044CCD54798B}" type="sibTrans" cxnId="{1AEDC6C5-1985-47A9-AEC3-2E1783FBE6B9}">
      <dgm:prSet/>
      <dgm:spPr/>
      <dgm:t>
        <a:bodyPr/>
        <a:lstStyle/>
        <a:p>
          <a:endParaRPr lang="en-US"/>
        </a:p>
      </dgm:t>
    </dgm:pt>
    <dgm:pt modelId="{186F231E-30A1-4C9C-871F-231E13F13E86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Learn about malware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7DFECDC0-5862-45BF-A4ED-44D86E63B35E}" type="parTrans" cxnId="{89464CD9-6D8E-4B74-9555-4F15D27376C6}">
      <dgm:prSet/>
      <dgm:spPr/>
      <dgm:t>
        <a:bodyPr/>
        <a:lstStyle/>
        <a:p>
          <a:endParaRPr lang="en-US"/>
        </a:p>
      </dgm:t>
    </dgm:pt>
    <dgm:pt modelId="{43A56BFA-B43D-4658-B0C4-0FCC63BBE6FB}" type="sibTrans" cxnId="{89464CD9-6D8E-4B74-9555-4F15D27376C6}">
      <dgm:prSet/>
      <dgm:spPr/>
      <dgm:t>
        <a:bodyPr/>
        <a:lstStyle/>
        <a:p>
          <a:endParaRPr lang="en-US"/>
        </a:p>
      </dgm:t>
    </dgm:pt>
    <dgm:pt modelId="{BF4F33F4-6DE5-463A-AD33-704A3AFC78A2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How to use the tools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93F5A7B0-4578-4F98-A29C-E0782FE19858}" type="parTrans" cxnId="{10626716-2E1A-4A0F-A144-7EB906D4EB75}">
      <dgm:prSet/>
      <dgm:spPr/>
      <dgm:t>
        <a:bodyPr/>
        <a:lstStyle/>
        <a:p>
          <a:endParaRPr lang="en-US"/>
        </a:p>
      </dgm:t>
    </dgm:pt>
    <dgm:pt modelId="{6916E9E8-82F2-4ACA-923A-0E80304A3250}" type="sibTrans" cxnId="{10626716-2E1A-4A0F-A144-7EB906D4EB75}">
      <dgm:prSet/>
      <dgm:spPr/>
      <dgm:t>
        <a:bodyPr/>
        <a:lstStyle/>
        <a:p>
          <a:endParaRPr lang="en-US"/>
        </a:p>
      </dgm:t>
    </dgm:pt>
    <dgm:pt modelId="{CA2F581C-8E78-423D-ADBE-9B8AA90E6B45}" type="pres">
      <dgm:prSet presAssocID="{C21330D3-EF3E-4AA9-BDCE-5CEA0966A9A5}" presName="compositeShape" presStyleCnt="0">
        <dgm:presLayoutVars>
          <dgm:chMax val="7"/>
          <dgm:dir/>
          <dgm:resizeHandles val="exact"/>
        </dgm:presLayoutVars>
      </dgm:prSet>
      <dgm:spPr/>
    </dgm:pt>
    <dgm:pt modelId="{A0CACE74-799E-4F0A-8490-4E00EAAEDE66}" type="pres">
      <dgm:prSet presAssocID="{C21330D3-EF3E-4AA9-BDCE-5CEA0966A9A5}" presName="wedge1" presStyleLbl="node1" presStyleIdx="0" presStyleCnt="3"/>
      <dgm:spPr/>
    </dgm:pt>
    <dgm:pt modelId="{E5818A79-2C6A-4BB9-A3DB-D4E9B50B9C92}" type="pres">
      <dgm:prSet presAssocID="{C21330D3-EF3E-4AA9-BDCE-5CEA0966A9A5}" presName="dummy1a" presStyleCnt="0"/>
      <dgm:spPr/>
    </dgm:pt>
    <dgm:pt modelId="{1A6FB0C6-09E0-4E5E-8F6D-D39B29A3C325}" type="pres">
      <dgm:prSet presAssocID="{C21330D3-EF3E-4AA9-BDCE-5CEA0966A9A5}" presName="dummy1b" presStyleCnt="0"/>
      <dgm:spPr/>
    </dgm:pt>
    <dgm:pt modelId="{EF9DB401-A99B-4037-AB0D-D76024CF891C}" type="pres">
      <dgm:prSet presAssocID="{C21330D3-EF3E-4AA9-BDCE-5CEA0966A9A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A0784EF-193A-41AE-B95F-A79E1BBC2D08}" type="pres">
      <dgm:prSet presAssocID="{C21330D3-EF3E-4AA9-BDCE-5CEA0966A9A5}" presName="wedge2" presStyleLbl="node1" presStyleIdx="1" presStyleCnt="3"/>
      <dgm:spPr/>
    </dgm:pt>
    <dgm:pt modelId="{3DC29885-43AA-4469-8F2E-AADAF16670E3}" type="pres">
      <dgm:prSet presAssocID="{C21330D3-EF3E-4AA9-BDCE-5CEA0966A9A5}" presName="dummy2a" presStyleCnt="0"/>
      <dgm:spPr/>
    </dgm:pt>
    <dgm:pt modelId="{46373B14-40A8-4E5E-95E4-52D310DCDF33}" type="pres">
      <dgm:prSet presAssocID="{C21330D3-EF3E-4AA9-BDCE-5CEA0966A9A5}" presName="dummy2b" presStyleCnt="0"/>
      <dgm:spPr/>
    </dgm:pt>
    <dgm:pt modelId="{B6A46E0C-1F2A-435C-8B5B-4316F216A70B}" type="pres">
      <dgm:prSet presAssocID="{C21330D3-EF3E-4AA9-BDCE-5CEA0966A9A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5D81DB3-2436-45A0-AEDF-1F3DD854CEB7}" type="pres">
      <dgm:prSet presAssocID="{C21330D3-EF3E-4AA9-BDCE-5CEA0966A9A5}" presName="wedge3" presStyleLbl="node1" presStyleIdx="2" presStyleCnt="3"/>
      <dgm:spPr/>
    </dgm:pt>
    <dgm:pt modelId="{BBBB2AA3-7318-47B4-8C70-5442A4FF9A5D}" type="pres">
      <dgm:prSet presAssocID="{C21330D3-EF3E-4AA9-BDCE-5CEA0966A9A5}" presName="dummy3a" presStyleCnt="0"/>
      <dgm:spPr/>
    </dgm:pt>
    <dgm:pt modelId="{F9871BFE-4BAD-402E-8FD1-77EA227B43A9}" type="pres">
      <dgm:prSet presAssocID="{C21330D3-EF3E-4AA9-BDCE-5CEA0966A9A5}" presName="dummy3b" presStyleCnt="0"/>
      <dgm:spPr/>
    </dgm:pt>
    <dgm:pt modelId="{C86094C6-8732-4A09-88A7-8991CC804A2F}" type="pres">
      <dgm:prSet presAssocID="{C21330D3-EF3E-4AA9-BDCE-5CEA0966A9A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2ABD182-8E17-4502-9E87-E4249B2ACE27}" type="pres">
      <dgm:prSet presAssocID="{67FE843E-FA01-4022-A597-044CCD54798B}" presName="arrowWedge1" presStyleLbl="fgSibTrans2D1" presStyleIdx="0" presStyleCnt="3"/>
      <dgm:spPr/>
    </dgm:pt>
    <dgm:pt modelId="{7A18FDB4-4BA9-4B28-A75D-B2FAB997AFA5}" type="pres">
      <dgm:prSet presAssocID="{43A56BFA-B43D-4658-B0C4-0FCC63BBE6FB}" presName="arrowWedge2" presStyleLbl="fgSibTrans2D1" presStyleIdx="1" presStyleCnt="3"/>
      <dgm:spPr/>
    </dgm:pt>
    <dgm:pt modelId="{5A6DFDDC-206F-4BA0-BFF2-48E2129AC5FF}" type="pres">
      <dgm:prSet presAssocID="{6916E9E8-82F2-4ACA-923A-0E80304A3250}" presName="arrowWedge3" presStyleLbl="fgSibTrans2D1" presStyleIdx="2" presStyleCnt="3"/>
      <dgm:spPr/>
    </dgm:pt>
  </dgm:ptLst>
  <dgm:cxnLst>
    <dgm:cxn modelId="{5617B90A-8BE9-4284-86A7-7E77DDE60E52}" type="presOf" srcId="{93950AEF-705C-4373-825F-27A45BA54FDE}" destId="{A0CACE74-799E-4F0A-8490-4E00EAAEDE66}" srcOrd="0" destOrd="0" presId="urn:microsoft.com/office/officeart/2005/8/layout/cycle8"/>
    <dgm:cxn modelId="{38D8C40A-819E-4C19-A8FA-58D1C35AE8A0}" type="presOf" srcId="{186F231E-30A1-4C9C-871F-231E13F13E86}" destId="{B6A46E0C-1F2A-435C-8B5B-4316F216A70B}" srcOrd="1" destOrd="0" presId="urn:microsoft.com/office/officeart/2005/8/layout/cycle8"/>
    <dgm:cxn modelId="{C6715A0E-5274-4D35-8BEA-CA39646D1947}" type="presOf" srcId="{C21330D3-EF3E-4AA9-BDCE-5CEA0966A9A5}" destId="{CA2F581C-8E78-423D-ADBE-9B8AA90E6B45}" srcOrd="0" destOrd="0" presId="urn:microsoft.com/office/officeart/2005/8/layout/cycle8"/>
    <dgm:cxn modelId="{72398A14-D80D-48B4-A1D5-E28920807CE2}" type="presOf" srcId="{186F231E-30A1-4C9C-871F-231E13F13E86}" destId="{7A0784EF-193A-41AE-B95F-A79E1BBC2D08}" srcOrd="0" destOrd="0" presId="urn:microsoft.com/office/officeart/2005/8/layout/cycle8"/>
    <dgm:cxn modelId="{10626716-2E1A-4A0F-A144-7EB906D4EB75}" srcId="{C21330D3-EF3E-4AA9-BDCE-5CEA0966A9A5}" destId="{BF4F33F4-6DE5-463A-AD33-704A3AFC78A2}" srcOrd="2" destOrd="0" parTransId="{93F5A7B0-4578-4F98-A29C-E0782FE19858}" sibTransId="{6916E9E8-82F2-4ACA-923A-0E80304A3250}"/>
    <dgm:cxn modelId="{EB90084C-74F9-4640-B5F4-273E05FAAB3F}" type="presOf" srcId="{BF4F33F4-6DE5-463A-AD33-704A3AFC78A2}" destId="{C86094C6-8732-4A09-88A7-8991CC804A2F}" srcOrd="1" destOrd="0" presId="urn:microsoft.com/office/officeart/2005/8/layout/cycle8"/>
    <dgm:cxn modelId="{44B3E34E-E6B6-475E-B90F-2CC3D433B93B}" type="presOf" srcId="{BF4F33F4-6DE5-463A-AD33-704A3AFC78A2}" destId="{45D81DB3-2436-45A0-AEDF-1F3DD854CEB7}" srcOrd="0" destOrd="0" presId="urn:microsoft.com/office/officeart/2005/8/layout/cycle8"/>
    <dgm:cxn modelId="{ACD45175-6C97-444C-83B0-B4E51DC5C6B7}" type="presOf" srcId="{93950AEF-705C-4373-825F-27A45BA54FDE}" destId="{EF9DB401-A99B-4037-AB0D-D76024CF891C}" srcOrd="1" destOrd="0" presId="urn:microsoft.com/office/officeart/2005/8/layout/cycle8"/>
    <dgm:cxn modelId="{1AEDC6C5-1985-47A9-AEC3-2E1783FBE6B9}" srcId="{C21330D3-EF3E-4AA9-BDCE-5CEA0966A9A5}" destId="{93950AEF-705C-4373-825F-27A45BA54FDE}" srcOrd="0" destOrd="0" parTransId="{1562C6E1-0E09-413A-A7C3-3E179D9FAF08}" sibTransId="{67FE843E-FA01-4022-A597-044CCD54798B}"/>
    <dgm:cxn modelId="{89464CD9-6D8E-4B74-9555-4F15D27376C6}" srcId="{C21330D3-EF3E-4AA9-BDCE-5CEA0966A9A5}" destId="{186F231E-30A1-4C9C-871F-231E13F13E86}" srcOrd="1" destOrd="0" parTransId="{7DFECDC0-5862-45BF-A4ED-44D86E63B35E}" sibTransId="{43A56BFA-B43D-4658-B0C4-0FCC63BBE6FB}"/>
    <dgm:cxn modelId="{41E19C7A-EF61-4322-BD1F-19680A6346E3}" type="presParOf" srcId="{CA2F581C-8E78-423D-ADBE-9B8AA90E6B45}" destId="{A0CACE74-799E-4F0A-8490-4E00EAAEDE66}" srcOrd="0" destOrd="0" presId="urn:microsoft.com/office/officeart/2005/8/layout/cycle8"/>
    <dgm:cxn modelId="{D80B782B-3BCC-4808-8D00-3ABC50D7D7FA}" type="presParOf" srcId="{CA2F581C-8E78-423D-ADBE-9B8AA90E6B45}" destId="{E5818A79-2C6A-4BB9-A3DB-D4E9B50B9C92}" srcOrd="1" destOrd="0" presId="urn:microsoft.com/office/officeart/2005/8/layout/cycle8"/>
    <dgm:cxn modelId="{85CE8EF9-AC8B-4D85-93E1-010B991C7B9C}" type="presParOf" srcId="{CA2F581C-8E78-423D-ADBE-9B8AA90E6B45}" destId="{1A6FB0C6-09E0-4E5E-8F6D-D39B29A3C325}" srcOrd="2" destOrd="0" presId="urn:microsoft.com/office/officeart/2005/8/layout/cycle8"/>
    <dgm:cxn modelId="{924A4333-53DB-4335-B653-7D7BA3334A04}" type="presParOf" srcId="{CA2F581C-8E78-423D-ADBE-9B8AA90E6B45}" destId="{EF9DB401-A99B-4037-AB0D-D76024CF891C}" srcOrd="3" destOrd="0" presId="urn:microsoft.com/office/officeart/2005/8/layout/cycle8"/>
    <dgm:cxn modelId="{76BC0A38-169E-4249-A192-F643D2A4880E}" type="presParOf" srcId="{CA2F581C-8E78-423D-ADBE-9B8AA90E6B45}" destId="{7A0784EF-193A-41AE-B95F-A79E1BBC2D08}" srcOrd="4" destOrd="0" presId="urn:microsoft.com/office/officeart/2005/8/layout/cycle8"/>
    <dgm:cxn modelId="{D9E472B9-0517-41FB-AAA9-1479F51A1F00}" type="presParOf" srcId="{CA2F581C-8E78-423D-ADBE-9B8AA90E6B45}" destId="{3DC29885-43AA-4469-8F2E-AADAF16670E3}" srcOrd="5" destOrd="0" presId="urn:microsoft.com/office/officeart/2005/8/layout/cycle8"/>
    <dgm:cxn modelId="{0E6795F5-B607-4D53-951D-32F01D50A613}" type="presParOf" srcId="{CA2F581C-8E78-423D-ADBE-9B8AA90E6B45}" destId="{46373B14-40A8-4E5E-95E4-52D310DCDF33}" srcOrd="6" destOrd="0" presId="urn:microsoft.com/office/officeart/2005/8/layout/cycle8"/>
    <dgm:cxn modelId="{9A009E80-1166-4483-A4CD-C0283A53ECD4}" type="presParOf" srcId="{CA2F581C-8E78-423D-ADBE-9B8AA90E6B45}" destId="{B6A46E0C-1F2A-435C-8B5B-4316F216A70B}" srcOrd="7" destOrd="0" presId="urn:microsoft.com/office/officeart/2005/8/layout/cycle8"/>
    <dgm:cxn modelId="{B3AA3F63-6DE0-43E6-8244-073446971A6A}" type="presParOf" srcId="{CA2F581C-8E78-423D-ADBE-9B8AA90E6B45}" destId="{45D81DB3-2436-45A0-AEDF-1F3DD854CEB7}" srcOrd="8" destOrd="0" presId="urn:microsoft.com/office/officeart/2005/8/layout/cycle8"/>
    <dgm:cxn modelId="{5D4BE98B-F07C-4F94-B310-C09DC4551E8C}" type="presParOf" srcId="{CA2F581C-8E78-423D-ADBE-9B8AA90E6B45}" destId="{BBBB2AA3-7318-47B4-8C70-5442A4FF9A5D}" srcOrd="9" destOrd="0" presId="urn:microsoft.com/office/officeart/2005/8/layout/cycle8"/>
    <dgm:cxn modelId="{E8F61E8D-3166-4865-AAD9-6D46A61376FD}" type="presParOf" srcId="{CA2F581C-8E78-423D-ADBE-9B8AA90E6B45}" destId="{F9871BFE-4BAD-402E-8FD1-77EA227B43A9}" srcOrd="10" destOrd="0" presId="urn:microsoft.com/office/officeart/2005/8/layout/cycle8"/>
    <dgm:cxn modelId="{0851B116-9E24-47C1-A60A-A45C73F83743}" type="presParOf" srcId="{CA2F581C-8E78-423D-ADBE-9B8AA90E6B45}" destId="{C86094C6-8732-4A09-88A7-8991CC804A2F}" srcOrd="11" destOrd="0" presId="urn:microsoft.com/office/officeart/2005/8/layout/cycle8"/>
    <dgm:cxn modelId="{3184FCC8-B102-4B90-84E4-FCAAE382948D}" type="presParOf" srcId="{CA2F581C-8E78-423D-ADBE-9B8AA90E6B45}" destId="{E2ABD182-8E17-4502-9E87-E4249B2ACE27}" srcOrd="12" destOrd="0" presId="urn:microsoft.com/office/officeart/2005/8/layout/cycle8"/>
    <dgm:cxn modelId="{EEC1E57F-53F5-4B46-B12E-7B107CE6D1B0}" type="presParOf" srcId="{CA2F581C-8E78-423D-ADBE-9B8AA90E6B45}" destId="{7A18FDB4-4BA9-4B28-A75D-B2FAB997AFA5}" srcOrd="13" destOrd="0" presId="urn:microsoft.com/office/officeart/2005/8/layout/cycle8"/>
    <dgm:cxn modelId="{717B3F08-072A-41C8-9378-C358ACEB5DF0}" type="presParOf" srcId="{CA2F581C-8E78-423D-ADBE-9B8AA90E6B45}" destId="{5A6DFDDC-206F-4BA0-BFF2-48E2129AC5F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ABBCC-E7E0-4DD2-B72F-04AFA8BD92AD}" type="doc">
      <dgm:prSet loTypeId="urn:microsoft.com/office/officeart/2005/8/layout/chart3" loCatId="relationship" qsTypeId="urn:microsoft.com/office/officeart/2005/8/quickstyle/3d2" qsCatId="3D" csTypeId="urn:microsoft.com/office/officeart/2005/8/colors/colorful5" csCatId="colorful" phldr="1"/>
      <dgm:spPr/>
    </dgm:pt>
    <dgm:pt modelId="{9F9B51AD-DFD5-4595-81FC-00A583B79849}">
      <dgm:prSet phldrT="[Text]"/>
      <dgm:spPr/>
      <dgm:t>
        <a:bodyPr/>
        <a:lstStyle/>
        <a:p>
          <a:r>
            <a:rPr lang="en-US" dirty="0"/>
            <a:t>Reverse-engineer</a:t>
          </a:r>
        </a:p>
      </dgm:t>
    </dgm:pt>
    <dgm:pt modelId="{5DB0D0E3-A5CD-4D2A-9BE1-7E136A491892}" type="parTrans" cxnId="{C7A6FEBC-7FB8-4159-9725-E298B0B9D05B}">
      <dgm:prSet/>
      <dgm:spPr/>
      <dgm:t>
        <a:bodyPr/>
        <a:lstStyle/>
        <a:p>
          <a:endParaRPr lang="en-US"/>
        </a:p>
      </dgm:t>
    </dgm:pt>
    <dgm:pt modelId="{FB34C258-E187-4871-8987-4462FBB91DD7}" type="sibTrans" cxnId="{C7A6FEBC-7FB8-4159-9725-E298B0B9D05B}">
      <dgm:prSet/>
      <dgm:spPr/>
      <dgm:t>
        <a:bodyPr/>
        <a:lstStyle/>
        <a:p>
          <a:endParaRPr lang="en-US"/>
        </a:p>
      </dgm:t>
    </dgm:pt>
    <dgm:pt modelId="{F2F78CED-299D-4B67-92FE-B19A139C4322}">
      <dgm:prSet phldrT="[Text]"/>
      <dgm:spPr/>
      <dgm:t>
        <a:bodyPr/>
        <a:lstStyle/>
        <a:p>
          <a:r>
            <a:rPr lang="en-US" dirty="0"/>
            <a:t>Programmer </a:t>
          </a:r>
        </a:p>
      </dgm:t>
    </dgm:pt>
    <dgm:pt modelId="{C2844850-D024-40D9-AB8D-F68340E5A381}" type="parTrans" cxnId="{582E70EC-C4E9-47C5-9789-CD0B801F79B5}">
      <dgm:prSet/>
      <dgm:spPr/>
      <dgm:t>
        <a:bodyPr/>
        <a:lstStyle/>
        <a:p>
          <a:endParaRPr lang="en-US"/>
        </a:p>
      </dgm:t>
    </dgm:pt>
    <dgm:pt modelId="{00B22A36-EB91-4D14-87E0-538F1F8AB458}" type="sibTrans" cxnId="{582E70EC-C4E9-47C5-9789-CD0B801F79B5}">
      <dgm:prSet/>
      <dgm:spPr/>
      <dgm:t>
        <a:bodyPr/>
        <a:lstStyle/>
        <a:p>
          <a:endParaRPr lang="en-US"/>
        </a:p>
      </dgm:t>
    </dgm:pt>
    <dgm:pt modelId="{8122DD12-6713-4D05-AC39-A69AE15D58E0}">
      <dgm:prSet phldrT="[Text]"/>
      <dgm:spPr/>
      <dgm:t>
        <a:bodyPr/>
        <a:lstStyle/>
        <a:p>
          <a:r>
            <a:rPr lang="en-US" dirty="0"/>
            <a:t>Detective</a:t>
          </a:r>
        </a:p>
      </dgm:t>
    </dgm:pt>
    <dgm:pt modelId="{380F8B11-392E-4D48-A5E9-1735EC7606DC}" type="parTrans" cxnId="{294C8A2E-A8D1-4EEE-8218-FF7F58445828}">
      <dgm:prSet/>
      <dgm:spPr/>
      <dgm:t>
        <a:bodyPr/>
        <a:lstStyle/>
        <a:p>
          <a:endParaRPr lang="en-US"/>
        </a:p>
      </dgm:t>
    </dgm:pt>
    <dgm:pt modelId="{73204495-82AA-4C17-AAE9-E1AF753C3840}" type="sibTrans" cxnId="{294C8A2E-A8D1-4EEE-8218-FF7F58445828}">
      <dgm:prSet/>
      <dgm:spPr/>
      <dgm:t>
        <a:bodyPr/>
        <a:lstStyle/>
        <a:p>
          <a:endParaRPr lang="en-US"/>
        </a:p>
      </dgm:t>
    </dgm:pt>
    <dgm:pt modelId="{958600F3-D442-42A3-B260-AB7751EA4930}" type="pres">
      <dgm:prSet presAssocID="{EB8ABBCC-E7E0-4DD2-B72F-04AFA8BD92AD}" presName="compositeShape" presStyleCnt="0">
        <dgm:presLayoutVars>
          <dgm:chMax val="7"/>
          <dgm:dir/>
          <dgm:resizeHandles val="exact"/>
        </dgm:presLayoutVars>
      </dgm:prSet>
      <dgm:spPr/>
    </dgm:pt>
    <dgm:pt modelId="{0E8213BB-17E3-4259-8E4D-9BDF5F1FADA3}" type="pres">
      <dgm:prSet presAssocID="{EB8ABBCC-E7E0-4DD2-B72F-04AFA8BD92AD}" presName="wedge1" presStyleLbl="node1" presStyleIdx="0" presStyleCnt="3"/>
      <dgm:spPr/>
    </dgm:pt>
    <dgm:pt modelId="{5B81D97F-9141-4CAE-9AE8-4E2759B46660}" type="pres">
      <dgm:prSet presAssocID="{EB8ABBCC-E7E0-4DD2-B72F-04AFA8BD92A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F91F240-CD8F-4206-97CD-04AB20A6FB6D}" type="pres">
      <dgm:prSet presAssocID="{EB8ABBCC-E7E0-4DD2-B72F-04AFA8BD92AD}" presName="wedge2" presStyleLbl="node1" presStyleIdx="1" presStyleCnt="3"/>
      <dgm:spPr/>
    </dgm:pt>
    <dgm:pt modelId="{7C96F817-16F6-40F4-9C28-35894F6ED283}" type="pres">
      <dgm:prSet presAssocID="{EB8ABBCC-E7E0-4DD2-B72F-04AFA8BD92A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9EA3C7-9ED8-4E0B-AB0D-6BAF14179557}" type="pres">
      <dgm:prSet presAssocID="{EB8ABBCC-E7E0-4DD2-B72F-04AFA8BD92AD}" presName="wedge3" presStyleLbl="node1" presStyleIdx="2" presStyleCnt="3"/>
      <dgm:spPr/>
    </dgm:pt>
    <dgm:pt modelId="{639507D1-2A0D-453F-863A-9254F2D1ADD4}" type="pres">
      <dgm:prSet presAssocID="{EB8ABBCC-E7E0-4DD2-B72F-04AFA8BD92A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B129E09-40BA-4067-8B08-CA14FB569AF6}" type="presOf" srcId="{8122DD12-6713-4D05-AC39-A69AE15D58E0}" destId="{949EA3C7-9ED8-4E0B-AB0D-6BAF14179557}" srcOrd="0" destOrd="0" presId="urn:microsoft.com/office/officeart/2005/8/layout/chart3"/>
    <dgm:cxn modelId="{BF5F7E0D-69C2-45D8-BCB2-338E41DD5CAB}" type="presOf" srcId="{8122DD12-6713-4D05-AC39-A69AE15D58E0}" destId="{639507D1-2A0D-453F-863A-9254F2D1ADD4}" srcOrd="1" destOrd="0" presId="urn:microsoft.com/office/officeart/2005/8/layout/chart3"/>
    <dgm:cxn modelId="{294C8A2E-A8D1-4EEE-8218-FF7F58445828}" srcId="{EB8ABBCC-E7E0-4DD2-B72F-04AFA8BD92AD}" destId="{8122DD12-6713-4D05-AC39-A69AE15D58E0}" srcOrd="2" destOrd="0" parTransId="{380F8B11-392E-4D48-A5E9-1735EC7606DC}" sibTransId="{73204495-82AA-4C17-AAE9-E1AF753C3840}"/>
    <dgm:cxn modelId="{BF81D359-7ABC-4830-A7FA-16E9848EEB4C}" type="presOf" srcId="{9F9B51AD-DFD5-4595-81FC-00A583B79849}" destId="{5B81D97F-9141-4CAE-9AE8-4E2759B46660}" srcOrd="1" destOrd="0" presId="urn:microsoft.com/office/officeart/2005/8/layout/chart3"/>
    <dgm:cxn modelId="{99832E95-0017-402E-8EA4-5C3E81A1A087}" type="presOf" srcId="{9F9B51AD-DFD5-4595-81FC-00A583B79849}" destId="{0E8213BB-17E3-4259-8E4D-9BDF5F1FADA3}" srcOrd="0" destOrd="0" presId="urn:microsoft.com/office/officeart/2005/8/layout/chart3"/>
    <dgm:cxn modelId="{A918BABA-4189-4D5B-AB56-0A752DA104B7}" type="presOf" srcId="{EB8ABBCC-E7E0-4DD2-B72F-04AFA8BD92AD}" destId="{958600F3-D442-42A3-B260-AB7751EA4930}" srcOrd="0" destOrd="0" presId="urn:microsoft.com/office/officeart/2005/8/layout/chart3"/>
    <dgm:cxn modelId="{C7A6FEBC-7FB8-4159-9725-E298B0B9D05B}" srcId="{EB8ABBCC-E7E0-4DD2-B72F-04AFA8BD92AD}" destId="{9F9B51AD-DFD5-4595-81FC-00A583B79849}" srcOrd="0" destOrd="0" parTransId="{5DB0D0E3-A5CD-4D2A-9BE1-7E136A491892}" sibTransId="{FB34C258-E187-4871-8987-4462FBB91DD7}"/>
    <dgm:cxn modelId="{5E11AFC6-61DE-4CE8-8F2D-92782D10BA0E}" type="presOf" srcId="{F2F78CED-299D-4B67-92FE-B19A139C4322}" destId="{7C96F817-16F6-40F4-9C28-35894F6ED283}" srcOrd="1" destOrd="0" presId="urn:microsoft.com/office/officeart/2005/8/layout/chart3"/>
    <dgm:cxn modelId="{6A435BD9-24A6-4390-8BAE-787F08831CBC}" type="presOf" srcId="{F2F78CED-299D-4B67-92FE-B19A139C4322}" destId="{EF91F240-CD8F-4206-97CD-04AB20A6FB6D}" srcOrd="0" destOrd="0" presId="urn:microsoft.com/office/officeart/2005/8/layout/chart3"/>
    <dgm:cxn modelId="{582E70EC-C4E9-47C5-9789-CD0B801F79B5}" srcId="{EB8ABBCC-E7E0-4DD2-B72F-04AFA8BD92AD}" destId="{F2F78CED-299D-4B67-92FE-B19A139C4322}" srcOrd="1" destOrd="0" parTransId="{C2844850-D024-40D9-AB8D-F68340E5A381}" sibTransId="{00B22A36-EB91-4D14-87E0-538F1F8AB458}"/>
    <dgm:cxn modelId="{D679B99D-0034-49DD-879E-6D5D3AC0BCDC}" type="presParOf" srcId="{958600F3-D442-42A3-B260-AB7751EA4930}" destId="{0E8213BB-17E3-4259-8E4D-9BDF5F1FADA3}" srcOrd="0" destOrd="0" presId="urn:microsoft.com/office/officeart/2005/8/layout/chart3"/>
    <dgm:cxn modelId="{59568777-DEA6-4A30-8973-FC4C67A54A21}" type="presParOf" srcId="{958600F3-D442-42A3-B260-AB7751EA4930}" destId="{5B81D97F-9141-4CAE-9AE8-4E2759B46660}" srcOrd="1" destOrd="0" presId="urn:microsoft.com/office/officeart/2005/8/layout/chart3"/>
    <dgm:cxn modelId="{52678404-1277-4CA2-A5CD-F0099BBB1360}" type="presParOf" srcId="{958600F3-D442-42A3-B260-AB7751EA4930}" destId="{EF91F240-CD8F-4206-97CD-04AB20A6FB6D}" srcOrd="2" destOrd="0" presId="urn:microsoft.com/office/officeart/2005/8/layout/chart3"/>
    <dgm:cxn modelId="{D8AAE4DB-8EEE-46B6-A2F8-27B2FC846640}" type="presParOf" srcId="{958600F3-D442-42A3-B260-AB7751EA4930}" destId="{7C96F817-16F6-40F4-9C28-35894F6ED283}" srcOrd="3" destOrd="0" presId="urn:microsoft.com/office/officeart/2005/8/layout/chart3"/>
    <dgm:cxn modelId="{50AD1168-D8F0-4791-8374-FAD8C3CD2012}" type="presParOf" srcId="{958600F3-D442-42A3-B260-AB7751EA4930}" destId="{949EA3C7-9ED8-4E0B-AB0D-6BAF14179557}" srcOrd="4" destOrd="0" presId="urn:microsoft.com/office/officeart/2005/8/layout/chart3"/>
    <dgm:cxn modelId="{6526ADB4-FF78-4D6B-8F4F-B80282CE162D}" type="presParOf" srcId="{958600F3-D442-42A3-B260-AB7751EA4930}" destId="{639507D1-2A0D-453F-863A-9254F2D1ADD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ACE74-799E-4F0A-8490-4E00EAAEDE66}">
      <dsp:nvSpPr>
        <dsp:cNvPr id="0" name=""/>
        <dsp:cNvSpPr/>
      </dsp:nvSpPr>
      <dsp:spPr>
        <a:xfrm>
          <a:off x="1681489" y="285141"/>
          <a:ext cx="3684904" cy="3684904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Learning Assembly language</a:t>
          </a:r>
        </a:p>
      </dsp:txBody>
      <dsp:txXfrm>
        <a:off x="3623521" y="1065990"/>
        <a:ext cx="1316037" cy="1096697"/>
      </dsp:txXfrm>
    </dsp:sp>
    <dsp:sp modelId="{7A0784EF-193A-41AE-B95F-A79E1BBC2D08}">
      <dsp:nvSpPr>
        <dsp:cNvPr id="0" name=""/>
        <dsp:cNvSpPr/>
      </dsp:nvSpPr>
      <dsp:spPr>
        <a:xfrm>
          <a:off x="1605597" y="416745"/>
          <a:ext cx="3684904" cy="3684904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Learn about malware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482955" y="2807546"/>
        <a:ext cx="1974055" cy="965094"/>
      </dsp:txXfrm>
    </dsp:sp>
    <dsp:sp modelId="{45D81DB3-2436-45A0-AEDF-1F3DD854CEB7}">
      <dsp:nvSpPr>
        <dsp:cNvPr id="0" name=""/>
        <dsp:cNvSpPr/>
      </dsp:nvSpPr>
      <dsp:spPr>
        <a:xfrm>
          <a:off x="1529706" y="285141"/>
          <a:ext cx="3684904" cy="3684904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itchFamily="18" charset="0"/>
              <a:cs typeface="Times New Roman" pitchFamily="18" charset="0"/>
            </a:rPr>
            <a:t>How to use the tools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956541" y="1065990"/>
        <a:ext cx="1316037" cy="1096697"/>
      </dsp:txXfrm>
    </dsp:sp>
    <dsp:sp modelId="{E2ABD182-8E17-4502-9E87-E4249B2ACE27}">
      <dsp:nvSpPr>
        <dsp:cNvPr id="0" name=""/>
        <dsp:cNvSpPr/>
      </dsp:nvSpPr>
      <dsp:spPr>
        <a:xfrm>
          <a:off x="1453680" y="57028"/>
          <a:ext cx="4141130" cy="414113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18FDB4-4BA9-4B28-A75D-B2FAB997AFA5}">
      <dsp:nvSpPr>
        <dsp:cNvPr id="0" name=""/>
        <dsp:cNvSpPr/>
      </dsp:nvSpPr>
      <dsp:spPr>
        <a:xfrm>
          <a:off x="1377484" y="188399"/>
          <a:ext cx="4141130" cy="414113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6DFDDC-206F-4BA0-BFF2-48E2129AC5FF}">
      <dsp:nvSpPr>
        <dsp:cNvPr id="0" name=""/>
        <dsp:cNvSpPr/>
      </dsp:nvSpPr>
      <dsp:spPr>
        <a:xfrm>
          <a:off x="1301289" y="57028"/>
          <a:ext cx="4141130" cy="414113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213BB-17E3-4259-8E4D-9BDF5F1FADA3}">
      <dsp:nvSpPr>
        <dsp:cNvPr id="0" name=""/>
        <dsp:cNvSpPr/>
      </dsp:nvSpPr>
      <dsp:spPr>
        <a:xfrm>
          <a:off x="2311882" y="305502"/>
          <a:ext cx="3801808" cy="380180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Reverse-engineer</a:t>
          </a:r>
        </a:p>
      </dsp:txBody>
      <dsp:txXfrm>
        <a:off x="4378889" y="1007026"/>
        <a:ext cx="1289899" cy="1267269"/>
      </dsp:txXfrm>
    </dsp:sp>
    <dsp:sp modelId="{EF91F240-CD8F-4206-97CD-04AB20A6FB6D}">
      <dsp:nvSpPr>
        <dsp:cNvPr id="0" name=""/>
        <dsp:cNvSpPr/>
      </dsp:nvSpPr>
      <dsp:spPr>
        <a:xfrm>
          <a:off x="2115908" y="418651"/>
          <a:ext cx="3801808" cy="380180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Programmer </a:t>
          </a:r>
        </a:p>
      </dsp:txBody>
      <dsp:txXfrm>
        <a:off x="3156879" y="2817411"/>
        <a:ext cx="1719865" cy="1176750"/>
      </dsp:txXfrm>
    </dsp:sp>
    <dsp:sp modelId="{949EA3C7-9ED8-4E0B-AB0D-6BAF14179557}">
      <dsp:nvSpPr>
        <dsp:cNvPr id="0" name=""/>
        <dsp:cNvSpPr/>
      </dsp:nvSpPr>
      <dsp:spPr>
        <a:xfrm>
          <a:off x="2115908" y="418651"/>
          <a:ext cx="3801808" cy="380180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Detective</a:t>
          </a:r>
        </a:p>
      </dsp:txBody>
      <dsp:txXfrm>
        <a:off x="2523245" y="1165435"/>
        <a:ext cx="1289899" cy="1267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566D3-9551-4753-A5DF-A76E9B48F4F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1382E-5223-4B94-B022-60489547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669C45-E91D-4FA5-A652-5E5B9BEDB409}" type="slidenum">
              <a:rPr lang="en-US" altLang="en-US" sz="1200">
                <a:latin typeface="Calibri" pitchFamily="34" charset="0"/>
              </a:rPr>
              <a:pPr eaLnBrk="1" hangingPunct="1"/>
              <a:t>11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EB94-0E33-4BE7-84CE-E2A947DC6945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6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BC67-6C1F-466B-8C74-8AD0A93BF8AD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000-035D-412A-9D14-BFE45853D1B4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7A78-77C2-4381-A2FD-ABD42998CFDF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6364-E51C-458D-8FE8-01415D7D427F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2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1EF3-2873-4336-9C23-13505965A679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41130-3A54-4D2D-B045-4B846BA5E48E}" type="datetime1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77FD2-1112-42A4-85C4-8AD711D01A27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2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9E3-B049-4E1A-8E6D-696C62D1BF12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44F8-CADE-42D1-A55D-2010A0B1A65F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A0C2-6843-4749-BE0D-1AEB768E4AD1}" type="datetime1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http://fpt.edu.vn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55DDC-0E36-47B0-ABF3-6AF5DB5C5EA7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http://fpt.edu.vn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6C6BF-3FC0-4F85-A168-968AD53B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219200" y="1295400"/>
            <a:ext cx="6982222" cy="23616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6305352" cy="9908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1: 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Overview</a:t>
            </a:r>
          </a:p>
          <a:p>
            <a:pPr eaLnBrk="1" hangingPunct="1"/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0DD8-3383-488A-AE96-B23A18447209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A25FF41-E288-41AC-8025-3BD9FA60266D}"/>
              </a:ext>
            </a:extLst>
          </p:cNvPr>
          <p:cNvSpPr txBox="1">
            <a:spLocks/>
          </p:cNvSpPr>
          <p:nvPr/>
        </p:nvSpPr>
        <p:spPr>
          <a:xfrm>
            <a:off x="3733799" y="4953265"/>
            <a:ext cx="4990707" cy="990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Trung Duy Pham</a:t>
            </a:r>
          </a:p>
          <a:p>
            <a:pPr algn="just"/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trungpd@actvn.edu.vn</a:t>
            </a:r>
          </a:p>
          <a:p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5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3886"/>
            <a:ext cx="8229203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B0F0"/>
                </a:solidFill>
              </a:rPr>
              <a:t>Malware Analyst</a:t>
            </a:r>
          </a:p>
        </p:txBody>
      </p:sp>
      <p:sp>
        <p:nvSpPr>
          <p:cNvPr id="94211" name="AutoShape 3"/>
          <p:cNvSpPr>
            <a:spLocks noChangeArrowheads="1"/>
          </p:cNvSpPr>
          <p:nvPr/>
        </p:nvSpPr>
        <p:spPr bwMode="gray">
          <a:xfrm flipV="1">
            <a:off x="2209602" y="3992563"/>
            <a:ext cx="2219523" cy="153061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0980"/>
                  <a:invGamma/>
                </a:schemeClr>
              </a:gs>
            </a:gsLst>
            <a:lin ang="189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gray">
          <a:xfrm>
            <a:off x="4545211" y="2422261"/>
            <a:ext cx="2220516" cy="1531938"/>
          </a:xfrm>
          <a:prstGeom prst="triangle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94213" name="AutoShape 5"/>
          <p:cNvSpPr>
            <a:spLocks noChangeArrowheads="1"/>
          </p:cNvSpPr>
          <p:nvPr/>
        </p:nvSpPr>
        <p:spPr bwMode="gray">
          <a:xfrm>
            <a:off x="2209602" y="2422261"/>
            <a:ext cx="2221508" cy="15319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6078"/>
                  <a:invGamma/>
                </a:schemeClr>
              </a:gs>
            </a:gsLst>
            <a:lin ang="2700000" scaled="1"/>
          </a:gra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 flipV="1">
            <a:off x="3379391" y="2419615"/>
            <a:ext cx="2221508" cy="15319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3355578" y="3962798"/>
            <a:ext cx="2219523" cy="1531938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 flipV="1">
            <a:off x="4542235" y="3992563"/>
            <a:ext cx="2218531" cy="153061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 algn="ctr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white">
          <a:xfrm>
            <a:off x="3744218" y="2558521"/>
            <a:ext cx="160198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Intelligent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white">
          <a:xfrm>
            <a:off x="2435026" y="4233877"/>
            <a:ext cx="1680369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Frequently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white">
          <a:xfrm>
            <a:off x="5013524" y="4214813"/>
            <a:ext cx="1196578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Good read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white">
          <a:xfrm>
            <a:off x="3884414" y="4787636"/>
            <a:ext cx="1384102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Creative</a:t>
            </a: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gray">
          <a:xfrm>
            <a:off x="914797" y="2809875"/>
            <a:ext cx="2034977" cy="33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Resourceful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gray">
          <a:xfrm>
            <a:off x="6019602" y="2809875"/>
            <a:ext cx="2032000" cy="338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 good puzzle solver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gray">
          <a:xfrm>
            <a:off x="838399" y="4595813"/>
            <a:ext cx="203200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0070C0"/>
                </a:solidFill>
              </a:rPr>
              <a:t>Willing to frequently use the scientific method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gray">
          <a:xfrm>
            <a:off x="6197203" y="4595813"/>
            <a:ext cx="2032000" cy="83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FF0000"/>
                </a:solidFill>
              </a:rPr>
              <a:t>Able to derive meaning from nonsense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gray">
          <a:xfrm>
            <a:off x="3275212" y="1828271"/>
            <a:ext cx="2453679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00B0F0"/>
                </a:solidFill>
              </a:rPr>
              <a:t>A fast learner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gray">
          <a:xfrm>
            <a:off x="3275212" y="5617104"/>
            <a:ext cx="245367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rgbClr val="00B050"/>
                </a:solidFill>
              </a:rPr>
              <a:t>Able to think outside of the box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white">
          <a:xfrm>
            <a:off x="2647157" y="3276865"/>
            <a:ext cx="1256109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16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Resourceful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white">
          <a:xfrm>
            <a:off x="4920953" y="3165518"/>
            <a:ext cx="1615876" cy="46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altLang="en-US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Inductive</a:t>
            </a:r>
          </a:p>
        </p:txBody>
      </p:sp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3662165" y="3423709"/>
            <a:ext cx="1606351" cy="1078178"/>
            <a:chOff x="2363" y="2075"/>
            <a:chExt cx="1210" cy="812"/>
          </a:xfrm>
        </p:grpSpPr>
        <p:sp>
          <p:nvSpPr>
            <p:cNvPr id="13339" name="AutoShape 22"/>
            <p:cNvSpPr>
              <a:spLocks noChangeArrowheads="1"/>
            </p:cNvSpPr>
            <p:nvPr/>
          </p:nvSpPr>
          <p:spPr bwMode="gray">
            <a:xfrm>
              <a:off x="2363" y="2075"/>
              <a:ext cx="1210" cy="812"/>
            </a:xfrm>
            <a:prstGeom prst="hexagon">
              <a:avLst>
                <a:gd name="adj" fmla="val 37254"/>
                <a:gd name="vf" fmla="val 115470"/>
              </a:avLst>
            </a:prstGeom>
            <a:solidFill>
              <a:srgbClr val="F8F8F8">
                <a:alpha val="50195"/>
              </a:srgbClr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40" name="AutoShape 23"/>
            <p:cNvSpPr>
              <a:spLocks noChangeArrowheads="1"/>
            </p:cNvSpPr>
            <p:nvPr/>
          </p:nvSpPr>
          <p:spPr bwMode="gray">
            <a:xfrm>
              <a:off x="2395" y="2095"/>
              <a:ext cx="1138" cy="764"/>
            </a:xfrm>
            <a:prstGeom prst="hexagon">
              <a:avLst>
                <a:gd name="adj" fmla="val 37238"/>
                <a:gd name="vf" fmla="val 115470"/>
              </a:avLst>
            </a:prstGeom>
            <a:solidFill>
              <a:srgbClr val="F8F8F8"/>
            </a:solidFill>
            <a:ln w="19050" algn="ctr">
              <a:solidFill>
                <a:srgbClr val="F8F8F8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3926086" y="3626115"/>
            <a:ext cx="1077516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Malware Analyst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797" y="6629136"/>
            <a:ext cx="1447602" cy="2288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F1C251-99FA-483E-A097-582369F547BC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3C8EB2-F7CF-4F03-BA70-70340814A1A2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0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32"/>
          <p:cNvSpPr>
            <a:spLocks noChangeArrowheads="1"/>
          </p:cNvSpPr>
          <p:nvPr/>
        </p:nvSpPr>
        <p:spPr bwMode="gray">
          <a:xfrm>
            <a:off x="5529461" y="4603750"/>
            <a:ext cx="3429000" cy="609865"/>
          </a:xfrm>
          <a:prstGeom prst="roundRect">
            <a:avLst>
              <a:gd name="adj" fmla="val 16667"/>
            </a:avLst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AutoShape 31"/>
          <p:cNvSpPr>
            <a:spLocks noChangeArrowheads="1"/>
          </p:cNvSpPr>
          <p:nvPr/>
        </p:nvSpPr>
        <p:spPr bwMode="gray">
          <a:xfrm>
            <a:off x="5529461" y="3906574"/>
            <a:ext cx="3429000" cy="609864"/>
          </a:xfrm>
          <a:prstGeom prst="roundRect">
            <a:avLst>
              <a:gd name="adj" fmla="val 16667"/>
            </a:avLst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AutoShape 30"/>
          <p:cNvSpPr>
            <a:spLocks noChangeArrowheads="1"/>
          </p:cNvSpPr>
          <p:nvPr/>
        </p:nvSpPr>
        <p:spPr bwMode="gray">
          <a:xfrm>
            <a:off x="5529461" y="3221303"/>
            <a:ext cx="3429000" cy="609864"/>
          </a:xfrm>
          <a:prstGeom prst="roundRect">
            <a:avLst>
              <a:gd name="adj" fmla="val 16667"/>
            </a:avLst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AutoShape 29"/>
          <p:cNvSpPr>
            <a:spLocks noChangeArrowheads="1"/>
          </p:cNvSpPr>
          <p:nvPr/>
        </p:nvSpPr>
        <p:spPr bwMode="gray">
          <a:xfrm>
            <a:off x="5529461" y="2514866"/>
            <a:ext cx="3429000" cy="609864"/>
          </a:xfrm>
          <a:prstGeom prst="roundRect">
            <a:avLst>
              <a:gd name="adj" fmla="val 16667"/>
            </a:avLst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83886"/>
            <a:ext cx="8229203" cy="1143000"/>
          </a:xfrm>
        </p:spPr>
        <p:txBody>
          <a:bodyPr/>
          <a:lstStyle/>
          <a:p>
            <a:pPr eaLnBrk="1" hangingPunct="1"/>
            <a:r>
              <a:rPr lang="en-US" altLang="en-US"/>
              <a:t>Prerequisites</a:t>
            </a:r>
          </a:p>
        </p:txBody>
      </p:sp>
      <p:sp>
        <p:nvSpPr>
          <p:cNvPr id="14343" name="AutoShape 3"/>
          <p:cNvSpPr>
            <a:spLocks noChangeArrowheads="1"/>
          </p:cNvSpPr>
          <p:nvPr/>
        </p:nvSpPr>
        <p:spPr bwMode="gray">
          <a:xfrm flipH="1">
            <a:off x="3728641" y="2217209"/>
            <a:ext cx="906859" cy="836083"/>
          </a:xfrm>
          <a:prstGeom prst="curvedRightArrow">
            <a:avLst>
              <a:gd name="adj1" fmla="val 16542"/>
              <a:gd name="adj2" fmla="val 38977"/>
              <a:gd name="adj3" fmla="val 30799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AutoShape 4"/>
          <p:cNvSpPr>
            <a:spLocks noChangeArrowheads="1"/>
          </p:cNvSpPr>
          <p:nvPr/>
        </p:nvSpPr>
        <p:spPr bwMode="gray">
          <a:xfrm>
            <a:off x="1822649" y="2254250"/>
            <a:ext cx="905867" cy="834761"/>
          </a:xfrm>
          <a:prstGeom prst="curvedRightArrow">
            <a:avLst>
              <a:gd name="adj1" fmla="val 19583"/>
              <a:gd name="adj2" fmla="val 44676"/>
              <a:gd name="adj3" fmla="val 30640"/>
            </a:avLst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345" name="Group 5"/>
          <p:cNvGrpSpPr>
            <a:grpSpLocks/>
          </p:cNvGrpSpPr>
          <p:nvPr/>
        </p:nvGrpSpPr>
        <p:grpSpPr bwMode="auto">
          <a:xfrm>
            <a:off x="1762125" y="3260990"/>
            <a:ext cx="2733477" cy="2771510"/>
            <a:chOff x="862" y="713"/>
            <a:chExt cx="3780" cy="3490"/>
          </a:xfrm>
        </p:grpSpPr>
        <p:grpSp>
          <p:nvGrpSpPr>
            <p:cNvPr id="14357" name="Group 6"/>
            <p:cNvGrpSpPr>
              <a:grpSpLocks/>
            </p:cNvGrpSpPr>
            <p:nvPr/>
          </p:nvGrpSpPr>
          <p:grpSpPr bwMode="auto">
            <a:xfrm>
              <a:off x="1082" y="2210"/>
              <a:ext cx="3406" cy="1993"/>
              <a:chOff x="1082" y="2355"/>
              <a:chExt cx="3406" cy="1993"/>
            </a:xfrm>
          </p:grpSpPr>
          <p:sp>
            <p:nvSpPr>
              <p:cNvPr id="14370" name="Freeform 7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2 w 1323"/>
                  <a:gd name="T1" fmla="*/ 367 h 1322"/>
                  <a:gd name="T2" fmla="*/ 1338 w 1323"/>
                  <a:gd name="T3" fmla="*/ 1322 h 1322"/>
                  <a:gd name="T4" fmla="*/ 1338 w 1323"/>
                  <a:gd name="T5" fmla="*/ 974 h 1322"/>
                  <a:gd name="T6" fmla="*/ 0 w 1323"/>
                  <a:gd name="T7" fmla="*/ 0 h 1322"/>
                  <a:gd name="T8" fmla="*/ 5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1" name="Freeform 8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2" name="Freeform 9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58" name="Group 10"/>
            <p:cNvGrpSpPr>
              <a:grpSpLocks/>
            </p:cNvGrpSpPr>
            <p:nvPr/>
          </p:nvGrpSpPr>
          <p:grpSpPr bwMode="auto">
            <a:xfrm>
              <a:off x="1009" y="1723"/>
              <a:ext cx="3527" cy="1993"/>
              <a:chOff x="1082" y="2355"/>
              <a:chExt cx="3406" cy="1993"/>
            </a:xfrm>
          </p:grpSpPr>
          <p:sp>
            <p:nvSpPr>
              <p:cNvPr id="14367" name="Freeform 11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2 w 1323"/>
                  <a:gd name="T1" fmla="*/ 367 h 1322"/>
                  <a:gd name="T2" fmla="*/ 1338 w 1323"/>
                  <a:gd name="T3" fmla="*/ 1322 h 1322"/>
                  <a:gd name="T4" fmla="*/ 1338 w 1323"/>
                  <a:gd name="T5" fmla="*/ 974 h 1322"/>
                  <a:gd name="T6" fmla="*/ 0 w 1323"/>
                  <a:gd name="T7" fmla="*/ 0 h 1322"/>
                  <a:gd name="T8" fmla="*/ 5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Freeform 12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9" name="Freeform 13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B4B4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59" name="Group 14"/>
            <p:cNvGrpSpPr>
              <a:grpSpLocks/>
            </p:cNvGrpSpPr>
            <p:nvPr/>
          </p:nvGrpSpPr>
          <p:grpSpPr bwMode="auto">
            <a:xfrm>
              <a:off x="935" y="1219"/>
              <a:ext cx="3653" cy="1993"/>
              <a:chOff x="1082" y="2355"/>
              <a:chExt cx="3406" cy="1993"/>
            </a:xfrm>
          </p:grpSpPr>
          <p:sp>
            <p:nvSpPr>
              <p:cNvPr id="14364" name="Freeform 15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2 w 1323"/>
                  <a:gd name="T1" fmla="*/ 367 h 1322"/>
                  <a:gd name="T2" fmla="*/ 1338 w 1323"/>
                  <a:gd name="T3" fmla="*/ 1322 h 1322"/>
                  <a:gd name="T4" fmla="*/ 1338 w 1323"/>
                  <a:gd name="T5" fmla="*/ 974 h 1322"/>
                  <a:gd name="T6" fmla="*/ 0 w 1323"/>
                  <a:gd name="T7" fmla="*/ 0 h 1322"/>
                  <a:gd name="T8" fmla="*/ 5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5" name="Freeform 16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Freeform 17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862" y="713"/>
              <a:ext cx="3780" cy="1993"/>
              <a:chOff x="1082" y="2355"/>
              <a:chExt cx="3406" cy="1993"/>
            </a:xfrm>
          </p:grpSpPr>
          <p:sp>
            <p:nvSpPr>
              <p:cNvPr id="14361" name="Freeform 19"/>
              <p:cNvSpPr>
                <a:spLocks/>
              </p:cNvSpPr>
              <p:nvPr/>
            </p:nvSpPr>
            <p:spPr bwMode="gray">
              <a:xfrm>
                <a:off x="1082" y="3026"/>
                <a:ext cx="1338" cy="1322"/>
              </a:xfrm>
              <a:custGeom>
                <a:avLst/>
                <a:gdLst>
                  <a:gd name="T0" fmla="*/ 52 w 1323"/>
                  <a:gd name="T1" fmla="*/ 367 h 1322"/>
                  <a:gd name="T2" fmla="*/ 1338 w 1323"/>
                  <a:gd name="T3" fmla="*/ 1322 h 1322"/>
                  <a:gd name="T4" fmla="*/ 1338 w 1323"/>
                  <a:gd name="T5" fmla="*/ 974 h 1322"/>
                  <a:gd name="T6" fmla="*/ 0 w 1323"/>
                  <a:gd name="T7" fmla="*/ 0 h 1322"/>
                  <a:gd name="T8" fmla="*/ 52 w 1323"/>
                  <a:gd name="T9" fmla="*/ 367 h 1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23" h="1322">
                    <a:moveTo>
                      <a:pt x="51" y="367"/>
                    </a:moveTo>
                    <a:lnTo>
                      <a:pt x="1323" y="1322"/>
                    </a:lnTo>
                    <a:lnTo>
                      <a:pt x="1323" y="974"/>
                    </a:lnTo>
                    <a:lnTo>
                      <a:pt x="0" y="0"/>
                    </a:lnTo>
                    <a:lnTo>
                      <a:pt x="51" y="367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Freeform 20"/>
              <p:cNvSpPr>
                <a:spLocks/>
              </p:cNvSpPr>
              <p:nvPr/>
            </p:nvSpPr>
            <p:spPr bwMode="gray">
              <a:xfrm>
                <a:off x="2405" y="2924"/>
                <a:ext cx="2083" cy="1418"/>
              </a:xfrm>
              <a:custGeom>
                <a:avLst/>
                <a:gdLst>
                  <a:gd name="T0" fmla="*/ 0 w 2083"/>
                  <a:gd name="T1" fmla="*/ 1070 h 1418"/>
                  <a:gd name="T2" fmla="*/ 2083 w 2083"/>
                  <a:gd name="T3" fmla="*/ 0 h 1418"/>
                  <a:gd name="T4" fmla="*/ 2045 w 2083"/>
                  <a:gd name="T5" fmla="*/ 355 h 1418"/>
                  <a:gd name="T6" fmla="*/ 7 w 2083"/>
                  <a:gd name="T7" fmla="*/ 1418 h 1418"/>
                  <a:gd name="T8" fmla="*/ 0 w 2083"/>
                  <a:gd name="T9" fmla="*/ 1070 h 14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83" h="1418">
                    <a:moveTo>
                      <a:pt x="0" y="1070"/>
                    </a:moveTo>
                    <a:lnTo>
                      <a:pt x="2083" y="0"/>
                    </a:lnTo>
                    <a:lnTo>
                      <a:pt x="2045" y="355"/>
                    </a:lnTo>
                    <a:lnTo>
                      <a:pt x="7" y="1418"/>
                    </a:lnTo>
                    <a:lnTo>
                      <a:pt x="0" y="10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Freeform 21"/>
              <p:cNvSpPr>
                <a:spLocks/>
              </p:cNvSpPr>
              <p:nvPr/>
            </p:nvSpPr>
            <p:spPr bwMode="gray">
              <a:xfrm>
                <a:off x="1082" y="2355"/>
                <a:ext cx="3406" cy="1639"/>
              </a:xfrm>
              <a:custGeom>
                <a:avLst/>
                <a:gdLst>
                  <a:gd name="T0" fmla="*/ 1323 w 3406"/>
                  <a:gd name="T1" fmla="*/ 1639 h 1639"/>
                  <a:gd name="T2" fmla="*/ 0 w 3406"/>
                  <a:gd name="T3" fmla="*/ 671 h 1639"/>
                  <a:gd name="T4" fmla="*/ 1969 w 3406"/>
                  <a:gd name="T5" fmla="*/ 0 h 1639"/>
                  <a:gd name="T6" fmla="*/ 3406 w 3406"/>
                  <a:gd name="T7" fmla="*/ 569 h 1639"/>
                  <a:gd name="T8" fmla="*/ 1323 w 3406"/>
                  <a:gd name="T9" fmla="*/ 1639 h 16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06" h="1639">
                    <a:moveTo>
                      <a:pt x="1323" y="1639"/>
                    </a:moveTo>
                    <a:lnTo>
                      <a:pt x="0" y="671"/>
                    </a:lnTo>
                    <a:lnTo>
                      <a:pt x="1969" y="0"/>
                    </a:lnTo>
                    <a:lnTo>
                      <a:pt x="3406" y="569"/>
                    </a:lnTo>
                    <a:lnTo>
                      <a:pt x="1323" y="163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6D6D6"/>
                  </a:gs>
                  <a:gs pos="100000">
                    <a:srgbClr val="F8F8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574" name="AutoShape 22"/>
          <p:cNvSpPr>
            <a:spLocks/>
          </p:cNvSpPr>
          <p:nvPr/>
        </p:nvSpPr>
        <p:spPr bwMode="blackWhite">
          <a:xfrm>
            <a:off x="5588714" y="1371600"/>
            <a:ext cx="3585766" cy="679747"/>
          </a:xfrm>
          <a:prstGeom prst="callout2">
            <a:avLst>
              <a:gd name="adj1" fmla="val 22153"/>
              <a:gd name="adj2" fmla="val -2139"/>
              <a:gd name="adj3" fmla="val 22153"/>
              <a:gd name="adj4" fmla="val -13361"/>
              <a:gd name="adj5" fmla="val 340611"/>
              <a:gd name="adj6" fmla="val -30555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ffectLst/>
        </p:spPr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>
                <a:solidFill>
                  <a:srgbClr val="7F7F7F"/>
                </a:solidFill>
              </a:rPr>
              <a:t>Operating System Concepts</a:t>
            </a:r>
            <a:endParaRPr lang="en-US" altLang="en-US" b="1" dirty="0">
              <a:solidFill>
                <a:srgbClr val="7F7F7F"/>
              </a:solidFill>
            </a:endParaRPr>
          </a:p>
        </p:txBody>
      </p:sp>
      <p:sp>
        <p:nvSpPr>
          <p:cNvPr id="14347" name="AutoShape 23"/>
          <p:cNvSpPr>
            <a:spLocks/>
          </p:cNvSpPr>
          <p:nvPr/>
        </p:nvSpPr>
        <p:spPr bwMode="blackWhite">
          <a:xfrm>
            <a:off x="5489774" y="2254250"/>
            <a:ext cx="3549054" cy="1940719"/>
          </a:xfrm>
          <a:prstGeom prst="callout2">
            <a:avLst>
              <a:gd name="adj1" fmla="val 21884"/>
              <a:gd name="adj2" fmla="val -2148"/>
              <a:gd name="adj3" fmla="val 21884"/>
              <a:gd name="adj4" fmla="val -13014"/>
              <a:gd name="adj5" fmla="val 76431"/>
              <a:gd name="adj6" fmla="val -28810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High Level &amp; Low Level Programming (familiarity is fine, working knowledge not required at first)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4348" name="AutoShape 24"/>
          <p:cNvSpPr>
            <a:spLocks/>
          </p:cNvSpPr>
          <p:nvPr/>
        </p:nvSpPr>
        <p:spPr bwMode="blackWhite">
          <a:xfrm>
            <a:off x="5467121" y="5245718"/>
            <a:ext cx="3517304" cy="1356160"/>
          </a:xfrm>
          <a:prstGeom prst="callout2">
            <a:avLst>
              <a:gd name="adj1" fmla="val 25440"/>
              <a:gd name="adj2" fmla="val -2167"/>
              <a:gd name="adj3" fmla="val 25440"/>
              <a:gd name="adj4" fmla="val -14894"/>
              <a:gd name="adj5" fmla="val -116803"/>
              <a:gd name="adj6" fmla="val -27099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>
                <a:solidFill>
                  <a:srgbClr val="7030A0"/>
                </a:solidFill>
              </a:rPr>
              <a:t>How to use the internet to perform research</a:t>
            </a:r>
            <a:endParaRPr lang="en-US" altLang="en-US" b="1" dirty="0">
              <a:solidFill>
                <a:srgbClr val="7030A0"/>
              </a:solidFill>
            </a:endParaRPr>
          </a:p>
        </p:txBody>
      </p:sp>
      <p:sp>
        <p:nvSpPr>
          <p:cNvPr id="14349" name="AutoShape 25"/>
          <p:cNvSpPr>
            <a:spLocks/>
          </p:cNvSpPr>
          <p:nvPr/>
        </p:nvSpPr>
        <p:spPr bwMode="blackWhite">
          <a:xfrm>
            <a:off x="5403454" y="4237302"/>
            <a:ext cx="3530203" cy="1008415"/>
          </a:xfrm>
          <a:prstGeom prst="callout2">
            <a:avLst>
              <a:gd name="adj1" fmla="val 23685"/>
              <a:gd name="adj2" fmla="val -2157"/>
              <a:gd name="adj3" fmla="val 23685"/>
              <a:gd name="adj4" fmla="val -14523"/>
              <a:gd name="adj5" fmla="val -52604"/>
              <a:gd name="adj6" fmla="val -25188"/>
            </a:avLst>
          </a:prstGeom>
          <a:noFill/>
          <a:ln w="9525">
            <a:solidFill>
              <a:srgbClr val="000000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</a:rPr>
              <a:t>Fundamentals of networking</a:t>
            </a:r>
            <a:endParaRPr lang="en-US" altLang="en-US" b="1" dirty="0">
              <a:solidFill>
                <a:srgbClr val="00B050"/>
              </a:solidFill>
            </a:endParaRPr>
          </a:p>
        </p:txBody>
      </p:sp>
      <p:sp>
        <p:nvSpPr>
          <p:cNvPr id="14350" name="AutoShape 26"/>
          <p:cNvSpPr>
            <a:spLocks noChangeArrowheads="1"/>
          </p:cNvSpPr>
          <p:nvPr/>
        </p:nvSpPr>
        <p:spPr bwMode="ltGray">
          <a:xfrm rot="-544120">
            <a:off x="1331516" y="3463396"/>
            <a:ext cx="335359" cy="1920875"/>
          </a:xfrm>
          <a:prstGeom prst="upArrow">
            <a:avLst>
              <a:gd name="adj1" fmla="val 50194"/>
              <a:gd name="adj2" fmla="val 87986"/>
            </a:avLst>
          </a:prstGeom>
          <a:gradFill rotWithShape="1">
            <a:gsLst>
              <a:gs pos="0">
                <a:schemeClr val="accent2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1" name="Rectangle 27"/>
          <p:cNvSpPr>
            <a:spLocks noChangeArrowheads="1"/>
          </p:cNvSpPr>
          <p:nvPr/>
        </p:nvSpPr>
        <p:spPr bwMode="gray">
          <a:xfrm>
            <a:off x="902891" y="5535083"/>
            <a:ext cx="1424781" cy="43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</a:rPr>
              <a:t>Malware analyst</a:t>
            </a:r>
          </a:p>
        </p:txBody>
      </p:sp>
      <p:pic>
        <p:nvPicPr>
          <p:cNvPr id="14352" name="Picture 28" descr="num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5" y="1295136"/>
            <a:ext cx="2227461" cy="275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398" y="6629136"/>
            <a:ext cx="1538883" cy="2288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B7900B-B98E-4781-9A91-6C9FDF5150D1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DC0E44-3703-4738-9317-0CE2C6D1C168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3590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</a:t>
            </a:r>
          </a:p>
        </p:txBody>
      </p:sp>
      <p:sp>
        <p:nvSpPr>
          <p:cNvPr id="15363" name="AutoShape 2" descr="https://blog.malwarebytes.org/wp-content/uploads/2012/09/FlowDiagram2.png"/>
          <p:cNvSpPr>
            <a:spLocks noChangeAspect="1" noChangeArrowheads="1"/>
          </p:cNvSpPr>
          <p:nvPr/>
        </p:nvSpPr>
        <p:spPr bwMode="auto">
          <a:xfrm>
            <a:off x="155774" y="-1714500"/>
            <a:ext cx="4410273" cy="358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79686E-3FE8-49D6-A9D2-8C2C3B3F9EF0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18B86F-ED5C-43E3-978C-DE4B52D6D72C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4754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val 2"/>
          <p:cNvSpPr>
            <a:spLocks noChangeArrowheads="1"/>
          </p:cNvSpPr>
          <p:nvPr/>
        </p:nvSpPr>
        <p:spPr bwMode="gray">
          <a:xfrm>
            <a:off x="2514203" y="2271449"/>
            <a:ext cx="2743399" cy="2743729"/>
          </a:xfrm>
          <a:prstGeom prst="ellipse">
            <a:avLst/>
          </a:prstGeom>
          <a:solidFill>
            <a:srgbClr val="FFFFFF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7" name="Oval 3"/>
          <p:cNvSpPr>
            <a:spLocks noChangeArrowheads="1"/>
          </p:cNvSpPr>
          <p:nvPr/>
        </p:nvSpPr>
        <p:spPr bwMode="gray">
          <a:xfrm>
            <a:off x="3657203" y="2786063"/>
            <a:ext cx="1619250" cy="1619250"/>
          </a:xfrm>
          <a:prstGeom prst="ellipse">
            <a:avLst/>
          </a:prstGeom>
          <a:solidFill>
            <a:srgbClr val="DCDCD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gray">
          <a:xfrm>
            <a:off x="2895203" y="3566584"/>
            <a:ext cx="1524000" cy="767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gray">
          <a:xfrm>
            <a:off x="3733602" y="2423584"/>
            <a:ext cx="914797" cy="91545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gray">
          <a:xfrm flipH="1">
            <a:off x="3828852" y="3947584"/>
            <a:ext cx="819547" cy="14102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gray">
          <a:xfrm>
            <a:off x="4820047" y="4007115"/>
            <a:ext cx="219274" cy="10146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gray">
          <a:xfrm flipV="1">
            <a:off x="5029399" y="2577042"/>
            <a:ext cx="532804" cy="8374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gray">
          <a:xfrm>
            <a:off x="4296172" y="3176324"/>
            <a:ext cx="894953" cy="895614"/>
          </a:xfrm>
          <a:prstGeom prst="ellipse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>
          <a:xfrm>
            <a:off x="476250" y="183886"/>
            <a:ext cx="8229203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Tools</a:t>
            </a:r>
          </a:p>
        </p:txBody>
      </p:sp>
      <p:grpSp>
        <p:nvGrpSpPr>
          <p:cNvPr id="16395" name="Group 11"/>
          <p:cNvGrpSpPr>
            <a:grpSpLocks/>
          </p:cNvGrpSpPr>
          <p:nvPr/>
        </p:nvGrpSpPr>
        <p:grpSpPr bwMode="auto">
          <a:xfrm>
            <a:off x="2835685" y="1547813"/>
            <a:ext cx="1225338" cy="1383771"/>
            <a:chOff x="2014" y="1008"/>
            <a:chExt cx="772" cy="872"/>
          </a:xfrm>
        </p:grpSpPr>
        <p:sp>
          <p:nvSpPr>
            <p:cNvPr id="16570" name="Oval 12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571" name="Group 13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6584" name="Picture 14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585" name="Oval 15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16586" name="Picture 16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587" name="Group 17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6588" name="Group 1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6594" name="AutoShape 1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95" name="AutoShape 2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96" name="AutoShape 2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97" name="AutoShape 2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6589" name="Group 2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6590" name="AutoShape 2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91" name="AutoShape 2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92" name="AutoShape 2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93" name="AutoShape 2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16572" name="Group 28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6574" name="Group 29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580" name="AutoShape 3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81" name="AutoShape 3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82" name="AutoShape 3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83" name="AutoShape 3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6575" name="Group 34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6576" name="AutoShape 3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77" name="AutoShape 3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78" name="AutoShape 3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79" name="AutoShape 3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573" name="Rectangle 39"/>
            <p:cNvSpPr>
              <a:spLocks noChangeArrowheads="1"/>
            </p:cNvSpPr>
            <p:nvPr/>
          </p:nvSpPr>
          <p:spPr bwMode="gray">
            <a:xfrm>
              <a:off x="2014" y="1272"/>
              <a:ext cx="7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latin typeface="Times New Roman" pitchFamily="18" charset="0"/>
                  <a:cs typeface="Times New Roman" pitchFamily="18" charset="0"/>
                </a:rPr>
                <a:t>Dissasembler</a:t>
              </a:r>
              <a:endParaRPr lang="en-US" alt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396" name="Group 40"/>
          <p:cNvGrpSpPr>
            <a:grpSpLocks/>
          </p:cNvGrpSpPr>
          <p:nvPr/>
        </p:nvGrpSpPr>
        <p:grpSpPr bwMode="auto">
          <a:xfrm>
            <a:off x="1830586" y="2831042"/>
            <a:ext cx="1145976" cy="1383771"/>
            <a:chOff x="2064" y="1008"/>
            <a:chExt cx="722" cy="872"/>
          </a:xfrm>
        </p:grpSpPr>
        <p:sp>
          <p:nvSpPr>
            <p:cNvPr id="16542" name="Oval 41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543" name="Group 42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6556" name="Picture 43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557" name="Oval 44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16558" name="Picture 45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559" name="Group 46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6560" name="Group 47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6566" name="AutoShape 48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67" name="AutoShape 49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68" name="AutoShape 50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69" name="AutoShape 51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6561" name="Group 52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6562" name="AutoShape 53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63" name="AutoShape 54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64" name="AutoShape 55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65" name="AutoShape 56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16544" name="Group 57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6546" name="Group 5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552" name="AutoShape 5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53" name="AutoShape 6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54" name="AutoShape 6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55" name="AutoShape 6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6547" name="Group 6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6548" name="AutoShape 6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49" name="AutoShape 6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50" name="AutoShape 6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51" name="AutoShape 6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545" name="Rectangle 68"/>
            <p:cNvSpPr>
              <a:spLocks noChangeArrowheads="1"/>
            </p:cNvSpPr>
            <p:nvPr/>
          </p:nvSpPr>
          <p:spPr bwMode="gray">
            <a:xfrm>
              <a:off x="2093" y="1287"/>
              <a:ext cx="6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b="1"/>
                <a:t>Debugger</a:t>
              </a:r>
              <a:endParaRPr lang="en-US" altLang="en-US" sz="14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6397" name="Group 69"/>
          <p:cNvGrpSpPr>
            <a:grpSpLocks/>
          </p:cNvGrpSpPr>
          <p:nvPr/>
        </p:nvGrpSpPr>
        <p:grpSpPr bwMode="auto">
          <a:xfrm>
            <a:off x="2942828" y="5177896"/>
            <a:ext cx="1146969" cy="1385094"/>
            <a:chOff x="2064" y="1008"/>
            <a:chExt cx="722" cy="872"/>
          </a:xfrm>
        </p:grpSpPr>
        <p:sp>
          <p:nvSpPr>
            <p:cNvPr id="16514" name="Oval 70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515" name="Group 71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6528" name="Picture 72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529" name="Oval 73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16530" name="Picture 74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531" name="Group 75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6532" name="Group 76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6538" name="AutoShape 7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39" name="AutoShape 7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40" name="AutoShape 7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41" name="AutoShape 8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6533" name="Group 81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6534" name="AutoShape 8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35" name="AutoShape 8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36" name="AutoShape 8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37" name="AutoShape 8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16516" name="Group 86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6518" name="Group 8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524" name="AutoShape 8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25" name="AutoShape 8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26" name="AutoShape 9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27" name="AutoShape 9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6519" name="Group 9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6520" name="AutoShape 9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21" name="AutoShape 9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22" name="AutoShape 9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523" name="AutoShape 9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517" name="Rectangle 97"/>
            <p:cNvSpPr>
              <a:spLocks noChangeArrowheads="1"/>
            </p:cNvSpPr>
            <p:nvPr/>
          </p:nvSpPr>
          <p:spPr bwMode="gray">
            <a:xfrm>
              <a:off x="2181" y="1202"/>
              <a:ext cx="51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latin typeface="Times New Roman" pitchFamily="18" charset="0"/>
                  <a:cs typeface="Times New Roman" pitchFamily="18" charset="0"/>
                </a:rPr>
                <a:t>System </a:t>
              </a:r>
            </a:p>
            <a:p>
              <a:pPr algn="ctr" eaLnBrk="1" hangingPunct="1"/>
              <a:r>
                <a:rPr lang="en-US" altLang="en-US" sz="1400" b="1">
                  <a:latin typeface="Times New Roman" pitchFamily="18" charset="0"/>
                  <a:cs typeface="Times New Roman" pitchFamily="18" charset="0"/>
                </a:rPr>
                <a:t>Monitor</a:t>
              </a:r>
              <a:endParaRPr lang="en-US" alt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398" name="Group 98"/>
          <p:cNvGrpSpPr>
            <a:grpSpLocks/>
          </p:cNvGrpSpPr>
          <p:nvPr/>
        </p:nvGrpSpPr>
        <p:grpSpPr bwMode="auto">
          <a:xfrm>
            <a:off x="4654352" y="4939771"/>
            <a:ext cx="1145976" cy="1385094"/>
            <a:chOff x="2064" y="1008"/>
            <a:chExt cx="722" cy="872"/>
          </a:xfrm>
        </p:grpSpPr>
        <p:sp>
          <p:nvSpPr>
            <p:cNvPr id="16486" name="Oval 99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487" name="Group 100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6500" name="Picture 101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501" name="Oval 102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bg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16502" name="Picture 103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503" name="Group 104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6504" name="Group 105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6510" name="AutoShape 10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11" name="AutoShape 10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12" name="AutoShape 10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13" name="AutoShape 10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6505" name="Group 110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6506" name="AutoShape 11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07" name="AutoShape 11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08" name="AutoShape 11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509" name="AutoShape 11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16488" name="Group 115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6490" name="Group 1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496" name="AutoShape 11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97" name="AutoShape 11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98" name="AutoShape 11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99" name="AutoShape 12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6491" name="Group 1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6492" name="AutoShape 12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93" name="AutoShape 12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94" name="AutoShape 12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95" name="AutoShape 12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489" name="Rectangle 126"/>
            <p:cNvSpPr>
              <a:spLocks noChangeArrowheads="1"/>
            </p:cNvSpPr>
            <p:nvPr/>
          </p:nvSpPr>
          <p:spPr bwMode="gray">
            <a:xfrm>
              <a:off x="2149" y="1209"/>
              <a:ext cx="56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Network </a:t>
              </a:r>
            </a:p>
            <a:p>
              <a:pPr algn="ctr" eaLnBrk="1" hangingPunct="1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Monitor</a:t>
              </a:r>
            </a:p>
          </p:txBody>
        </p:sp>
      </p:grpSp>
      <p:grpSp>
        <p:nvGrpSpPr>
          <p:cNvPr id="16399" name="Group 127"/>
          <p:cNvGrpSpPr>
            <a:grpSpLocks/>
          </p:cNvGrpSpPr>
          <p:nvPr/>
        </p:nvGrpSpPr>
        <p:grpSpPr bwMode="auto">
          <a:xfrm>
            <a:off x="5181203" y="1557074"/>
            <a:ext cx="1146969" cy="1385093"/>
            <a:chOff x="2064" y="1008"/>
            <a:chExt cx="722" cy="872"/>
          </a:xfrm>
        </p:grpSpPr>
        <p:sp>
          <p:nvSpPr>
            <p:cNvPr id="16458" name="Oval 12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459" name="Group 129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6472" name="Picture 130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73" name="Oval 13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16474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475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6476" name="Group 13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6482" name="AutoShape 13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83" name="AutoShape 13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84" name="AutoShape 13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85" name="AutoShape 13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6477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6478" name="AutoShape 14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79" name="AutoShape 14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80" name="AutoShape 14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81" name="AutoShape 14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16460" name="Group 144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6462" name="Group 14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468" name="AutoShape 1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69" name="AutoShape 1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70" name="AutoShape 1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71" name="AutoShape 1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6463" name="Group 15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6464" name="AutoShape 15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65" name="AutoShape 15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66" name="AutoShape 15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67" name="AutoShape 15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461" name="Rectangle 155"/>
            <p:cNvSpPr>
              <a:spLocks noChangeArrowheads="1"/>
            </p:cNvSpPr>
            <p:nvPr/>
          </p:nvSpPr>
          <p:spPr bwMode="gray">
            <a:xfrm>
              <a:off x="2145" y="1233"/>
              <a:ext cx="57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Packer </a:t>
              </a:r>
            </a:p>
            <a:p>
              <a:pPr algn="ctr" eaLnBrk="1" hangingPunct="1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Identifier</a:t>
              </a:r>
            </a:p>
          </p:txBody>
        </p:sp>
      </p:grpSp>
      <p:grpSp>
        <p:nvGrpSpPr>
          <p:cNvPr id="16400" name="Group 156"/>
          <p:cNvGrpSpPr>
            <a:grpSpLocks/>
          </p:cNvGrpSpPr>
          <p:nvPr/>
        </p:nvGrpSpPr>
        <p:grpSpPr bwMode="auto">
          <a:xfrm rot="4976862" flipH="1">
            <a:off x="4483530" y="3351114"/>
            <a:ext cx="672042" cy="647898"/>
            <a:chOff x="1944" y="1111"/>
            <a:chExt cx="204" cy="196"/>
          </a:xfrm>
        </p:grpSpPr>
        <p:pic>
          <p:nvPicPr>
            <p:cNvPr id="16443" name="Picture 157" descr="circuler_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flipH="1">
              <a:off x="1961" y="1124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622" name="Oval 158"/>
            <p:cNvSpPr>
              <a:spLocks noChangeArrowheads="1"/>
            </p:cNvSpPr>
            <p:nvPr/>
          </p:nvSpPr>
          <p:spPr bwMode="gray">
            <a:xfrm flipH="1">
              <a:off x="1962" y="1124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50000">
                  <a:schemeClr val="bg2">
                    <a:alpha val="50000"/>
                  </a:schemeClr>
                </a:gs>
                <a:gs pos="100000">
                  <a:schemeClr val="bg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445" name="Group 159"/>
            <p:cNvGrpSpPr>
              <a:grpSpLocks/>
            </p:cNvGrpSpPr>
            <p:nvPr/>
          </p:nvGrpSpPr>
          <p:grpSpPr bwMode="auto">
            <a:xfrm rot="1297425" flipV="1">
              <a:off x="1971" y="1258"/>
              <a:ext cx="151" cy="37"/>
              <a:chOff x="2532" y="1051"/>
              <a:chExt cx="893" cy="246"/>
            </a:xfrm>
          </p:grpSpPr>
          <p:grpSp>
            <p:nvGrpSpPr>
              <p:cNvPr id="16448" name="Group 1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454" name="AutoShape 16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55" name="AutoShape 16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56" name="AutoShape 16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57" name="AutoShape 16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6449" name="Group 1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6450" name="AutoShape 16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51" name="AutoShape 16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52" name="AutoShape 16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53" name="AutoShape 16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446" name="Arc 170"/>
            <p:cNvSpPr>
              <a:spLocks/>
            </p:cNvSpPr>
            <p:nvPr/>
          </p:nvSpPr>
          <p:spPr bwMode="gray">
            <a:xfrm rot="3847716">
              <a:off x="1948" y="1107"/>
              <a:ext cx="196" cy="204"/>
            </a:xfrm>
            <a:custGeom>
              <a:avLst/>
              <a:gdLst>
                <a:gd name="T0" fmla="*/ 0 w 43200"/>
                <a:gd name="T1" fmla="*/ 1 h 43155"/>
                <a:gd name="T2" fmla="*/ 0 w 43200"/>
                <a:gd name="T3" fmla="*/ 1 h 43155"/>
                <a:gd name="T4" fmla="*/ 0 w 43200"/>
                <a:gd name="T5" fmla="*/ 0 h 43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155" fill="none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</a:path>
                <a:path w="43200" h="43155" stroke="0" extrusionOk="0">
                  <a:moveTo>
                    <a:pt x="3603" y="33544"/>
                  </a:moveTo>
                  <a:cubicBezTo>
                    <a:pt x="1253" y="30004"/>
                    <a:pt x="0" y="258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2987"/>
                    <a:pt x="34359" y="42418"/>
                    <a:pt x="22995" y="43154"/>
                  </a:cubicBezTo>
                  <a:lnTo>
                    <a:pt x="21600" y="21600"/>
                  </a:lnTo>
                  <a:lnTo>
                    <a:pt x="3603" y="3354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6447" name="Picture 171" descr="light_shadow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2569845" flipH="1">
              <a:off x="2015" y="1139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401" name="AutoShape 172"/>
          <p:cNvSpPr>
            <a:spLocks/>
          </p:cNvSpPr>
          <p:nvPr/>
        </p:nvSpPr>
        <p:spPr bwMode="auto">
          <a:xfrm>
            <a:off x="7177484" y="1828271"/>
            <a:ext cx="1509118" cy="367771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99565"/>
              <a:gd name="adj6" fmla="val -73185"/>
            </a:avLst>
          </a:prstGeom>
          <a:noFill/>
          <a:ln w="9525">
            <a:solidFill>
              <a:schemeClr val="folHlink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7030A0"/>
                </a:solidFill>
              </a:rPr>
              <a:t>5. </a:t>
            </a:r>
            <a:r>
              <a:rPr lang="en-US" altLang="en-US" sz="1400" b="1">
                <a:solidFill>
                  <a:srgbClr val="7030A0"/>
                </a:solidFill>
              </a:rPr>
              <a:t>PEID</a:t>
            </a:r>
          </a:p>
        </p:txBody>
      </p:sp>
      <p:sp>
        <p:nvSpPr>
          <p:cNvPr id="62637" name="AutoShape 173"/>
          <p:cNvSpPr>
            <a:spLocks/>
          </p:cNvSpPr>
          <p:nvPr/>
        </p:nvSpPr>
        <p:spPr bwMode="auto">
          <a:xfrm>
            <a:off x="6339087" y="5005917"/>
            <a:ext cx="1509117" cy="609865"/>
          </a:xfrm>
          <a:prstGeom prst="accentCallout2">
            <a:avLst>
              <a:gd name="adj1" fmla="val 29148"/>
              <a:gd name="adj2" fmla="val -5046"/>
              <a:gd name="adj3" fmla="val 29148"/>
              <a:gd name="adj4" fmla="val -5046"/>
              <a:gd name="adj5" fmla="val 62619"/>
              <a:gd name="adj6" fmla="val -44232"/>
            </a:avLst>
          </a:prstGeom>
          <a:noFill/>
          <a:ln w="9525">
            <a:solidFill>
              <a:schemeClr val="bg2"/>
            </a:solidFill>
            <a:miter lim="800000"/>
            <a:headEnd/>
            <a:tailEnd type="diamond" w="med" len="med"/>
          </a:ln>
          <a:effectLst/>
        </p:spPr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4. </a:t>
            </a:r>
          </a:p>
          <a:p>
            <a:pPr>
              <a:buFontTx/>
              <a:buChar char="-"/>
            </a:pPr>
            <a:r>
              <a:rPr lang="en-US" altLang="en-US" sz="1400" b="1"/>
              <a:t>TCP View </a:t>
            </a:r>
          </a:p>
          <a:p>
            <a:pPr>
              <a:buFontTx/>
              <a:buChar char="-"/>
            </a:pPr>
            <a:r>
              <a:rPr lang="en-US" altLang="en-US" sz="1400" b="1"/>
              <a:t>Wireshark</a:t>
            </a:r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16403" name="AutoShape 174"/>
          <p:cNvSpPr>
            <a:spLocks/>
          </p:cNvSpPr>
          <p:nvPr/>
        </p:nvSpPr>
        <p:spPr bwMode="auto">
          <a:xfrm>
            <a:off x="1010047" y="1620574"/>
            <a:ext cx="1593453" cy="435239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4843"/>
              <a:gd name="adj5" fmla="val 98542"/>
              <a:gd name="adj6" fmla="val 125000"/>
            </a:avLst>
          </a:prstGeom>
          <a:noFill/>
          <a:ln w="9525">
            <a:solidFill>
              <a:schemeClr val="hlink"/>
            </a:solidFill>
            <a:miter lim="800000"/>
            <a:headEnd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6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en-US" sz="16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IDA pro</a:t>
            </a:r>
          </a:p>
        </p:txBody>
      </p:sp>
      <p:sp>
        <p:nvSpPr>
          <p:cNvPr id="62639" name="AutoShape 175"/>
          <p:cNvSpPr>
            <a:spLocks/>
          </p:cNvSpPr>
          <p:nvPr/>
        </p:nvSpPr>
        <p:spPr bwMode="auto">
          <a:xfrm>
            <a:off x="235149" y="3643313"/>
            <a:ext cx="1593453" cy="728928"/>
          </a:xfrm>
          <a:prstGeom prst="accentCallout2">
            <a:avLst>
              <a:gd name="adj1" fmla="val 26278"/>
              <a:gd name="adj2" fmla="val 104782"/>
              <a:gd name="adj3" fmla="val 26278"/>
              <a:gd name="adj4" fmla="val 118926"/>
              <a:gd name="adj5" fmla="val -35769"/>
              <a:gd name="adj6" fmla="val 134463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diamond" w="med" len="med"/>
          </a:ln>
          <a:effectLst/>
        </p:spPr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00"/>
                </a:solidFill>
              </a:rPr>
              <a:t>2. </a:t>
            </a:r>
          </a:p>
          <a:p>
            <a:pPr eaLnBrk="1" hangingPunct="1">
              <a:buFontTx/>
              <a:buChar char="-"/>
            </a:pPr>
            <a:r>
              <a:rPr lang="en-US" altLang="en-US" sz="1400" b="1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  <a:t>OllyDbg, </a:t>
            </a:r>
          </a:p>
          <a:p>
            <a:pPr eaLnBrk="1" hangingPunct="1">
              <a:buFontTx/>
              <a:buChar char="-"/>
            </a:pPr>
            <a:r>
              <a:rPr lang="en-US" altLang="en-US" sz="1400" b="1">
                <a:solidFill>
                  <a:srgbClr val="E46C0A"/>
                </a:solidFill>
                <a:latin typeface="Times New Roman" pitchFamily="18" charset="0"/>
                <a:cs typeface="Times New Roman" pitchFamily="18" charset="0"/>
              </a:rPr>
              <a:t> WinDbg</a:t>
            </a:r>
            <a:endParaRPr lang="en-US" altLang="en-US" sz="1600" b="1">
              <a:solidFill>
                <a:srgbClr val="E46C0A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62640" name="AutoShape 176"/>
          <p:cNvSpPr>
            <a:spLocks/>
          </p:cNvSpPr>
          <p:nvPr/>
        </p:nvSpPr>
        <p:spPr bwMode="auto">
          <a:xfrm>
            <a:off x="76399" y="4819386"/>
            <a:ext cx="1981398" cy="1166813"/>
          </a:xfrm>
          <a:prstGeom prst="accentCallout2">
            <a:avLst>
              <a:gd name="adj1" fmla="val 29148"/>
              <a:gd name="adj2" fmla="val 105046"/>
              <a:gd name="adj3" fmla="val 29148"/>
              <a:gd name="adj4" fmla="val 105046"/>
              <a:gd name="adj5" fmla="val 83395"/>
              <a:gd name="adj6" fmla="val 145430"/>
            </a:avLst>
          </a:prstGeom>
          <a:noFill/>
          <a:ln w="9525">
            <a:solidFill>
              <a:schemeClr val="accent1"/>
            </a:solidFill>
            <a:miter lim="800000"/>
            <a:headEnd/>
            <a:tailEnd type="diamond" w="med" len="med"/>
          </a:ln>
          <a:effectLst/>
        </p:spPr>
        <p:txBody>
          <a:bodyPr lIns="91435" tIns="45718" rIns="91435" bIns="45718" anchor="ctr"/>
          <a:lstStyle/>
          <a:p>
            <a:pPr eaLnBrk="0" hangingPunct="0">
              <a:defRPr/>
            </a:pPr>
            <a:r>
              <a:rPr lang="en-US" sz="1400" dirty="0">
                <a:solidFill>
                  <a:srgbClr val="000000"/>
                </a:solidFill>
              </a:rPr>
              <a:t>3.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 Process Monitor,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 Process Explorer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RegShot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406" name="Rectangle 177"/>
          <p:cNvSpPr>
            <a:spLocks noChangeArrowheads="1"/>
          </p:cNvSpPr>
          <p:nvPr/>
        </p:nvSpPr>
        <p:spPr bwMode="auto">
          <a:xfrm>
            <a:off x="4539258" y="6151563"/>
            <a:ext cx="3810992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Using tools</a:t>
            </a:r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6407" name="Rectangle 178"/>
          <p:cNvSpPr>
            <a:spLocks noChangeArrowheads="1"/>
          </p:cNvSpPr>
          <p:nvPr/>
        </p:nvSpPr>
        <p:spPr bwMode="gray">
          <a:xfrm>
            <a:off x="4495602" y="5972969"/>
            <a:ext cx="42664" cy="74083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9" name="Rectangle 178"/>
          <p:cNvSpPr/>
          <p:nvPr/>
        </p:nvSpPr>
        <p:spPr>
          <a:xfrm>
            <a:off x="76398" y="6629136"/>
            <a:ext cx="1538883" cy="2288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anchor="ctr"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6409" name="Line 8"/>
          <p:cNvSpPr>
            <a:spLocks noChangeShapeType="1"/>
          </p:cNvSpPr>
          <p:nvPr/>
        </p:nvSpPr>
        <p:spPr bwMode="gray">
          <a:xfrm>
            <a:off x="5057180" y="3668449"/>
            <a:ext cx="867172" cy="19711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35" tIns="45718" rIns="91435" bIns="45718" anchor="ctr"/>
          <a:lstStyle/>
          <a:p>
            <a:endParaRPr lang="en-US"/>
          </a:p>
        </p:txBody>
      </p:sp>
      <p:grpSp>
        <p:nvGrpSpPr>
          <p:cNvPr id="16410" name="Group 127"/>
          <p:cNvGrpSpPr>
            <a:grpSpLocks/>
          </p:cNvGrpSpPr>
          <p:nvPr/>
        </p:nvGrpSpPr>
        <p:grpSpPr bwMode="auto">
          <a:xfrm>
            <a:off x="5796360" y="3217334"/>
            <a:ext cx="1145977" cy="1383771"/>
            <a:chOff x="2064" y="1008"/>
            <a:chExt cx="722" cy="872"/>
          </a:xfrm>
        </p:grpSpPr>
        <p:sp>
          <p:nvSpPr>
            <p:cNvPr id="16415" name="Oval 128"/>
            <p:cNvSpPr>
              <a:spLocks noChangeArrowheads="1"/>
            </p:cNvSpPr>
            <p:nvPr/>
          </p:nvSpPr>
          <p:spPr bwMode="gray">
            <a:xfrm>
              <a:off x="2064" y="1008"/>
              <a:ext cx="722" cy="727"/>
            </a:xfrm>
            <a:prstGeom prst="ellipse">
              <a:avLst/>
            </a:prstGeom>
            <a:solidFill>
              <a:srgbClr val="EAEAE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416" name="Group 129"/>
            <p:cNvGrpSpPr>
              <a:grpSpLocks/>
            </p:cNvGrpSpPr>
            <p:nvPr/>
          </p:nvGrpSpPr>
          <p:grpSpPr bwMode="auto">
            <a:xfrm>
              <a:off x="2086" y="1031"/>
              <a:ext cx="680" cy="849"/>
              <a:chOff x="3975" y="1593"/>
              <a:chExt cx="931" cy="1163"/>
            </a:xfrm>
          </p:grpSpPr>
          <p:pic>
            <p:nvPicPr>
              <p:cNvPr id="16429" name="Picture 130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975" y="1593"/>
                <a:ext cx="925" cy="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430" name="Oval 131"/>
              <p:cNvSpPr>
                <a:spLocks noChangeArrowheads="1"/>
              </p:cNvSpPr>
              <p:nvPr/>
            </p:nvSpPr>
            <p:spPr bwMode="gray">
              <a:xfrm>
                <a:off x="3975" y="1593"/>
                <a:ext cx="931" cy="937"/>
              </a:xfrm>
              <a:prstGeom prst="ellipse">
                <a:avLst/>
              </a:prstGeom>
              <a:solidFill>
                <a:schemeClr val="folHlink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1304925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16431" name="Picture 132" descr="light_shadow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85"/>
              <a:stretch>
                <a:fillRect/>
              </a:stretch>
            </p:blipFill>
            <p:spPr bwMode="gray">
              <a:xfrm>
                <a:off x="3984" y="1632"/>
                <a:ext cx="682" cy="5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6432" name="Group 133"/>
              <p:cNvGrpSpPr>
                <a:grpSpLocks/>
              </p:cNvGrpSpPr>
              <p:nvPr/>
            </p:nvGrpSpPr>
            <p:grpSpPr bwMode="auto">
              <a:xfrm rot="-3733502" flipH="1" flipV="1">
                <a:off x="4256" y="2247"/>
                <a:ext cx="820" cy="198"/>
                <a:chOff x="2532" y="1051"/>
                <a:chExt cx="893" cy="246"/>
              </a:xfrm>
            </p:grpSpPr>
            <p:grpSp>
              <p:nvGrpSpPr>
                <p:cNvPr id="16433" name="Group 13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6439" name="AutoShape 13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40" name="AutoShape 13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41" name="AutoShape 13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42" name="AutoShape 13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16434" name="Group 13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6435" name="AutoShape 14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36" name="AutoShape 14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37" name="AutoShape 14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6438" name="AutoShape 14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 marL="742950" indent="-28575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marL="25146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marL="29718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marL="34290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marL="3886200" indent="-228600" defTabSz="130492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</p:grpSp>
        </p:grpSp>
        <p:grpSp>
          <p:nvGrpSpPr>
            <p:cNvPr id="16417" name="Group 144"/>
            <p:cNvGrpSpPr>
              <a:grpSpLocks/>
            </p:cNvGrpSpPr>
            <p:nvPr/>
          </p:nvGrpSpPr>
          <p:grpSpPr bwMode="auto">
            <a:xfrm rot="-3733502" flipH="1" flipV="1">
              <a:off x="2362" y="1505"/>
              <a:ext cx="527" cy="128"/>
              <a:chOff x="2532" y="1051"/>
              <a:chExt cx="893" cy="246"/>
            </a:xfrm>
          </p:grpSpPr>
          <p:grpSp>
            <p:nvGrpSpPr>
              <p:cNvPr id="16419" name="Group 14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6425" name="AutoShape 14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26" name="AutoShape 14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27" name="AutoShape 14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28" name="AutoShape 14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16420" name="Group 15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6421" name="AutoShape 15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22" name="AutoShape 15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23" name="AutoShape 15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6424" name="AutoShape 15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defTabSz="13049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16418" name="Rectangle 155"/>
            <p:cNvSpPr>
              <a:spLocks noChangeArrowheads="1"/>
            </p:cNvSpPr>
            <p:nvPr/>
          </p:nvSpPr>
          <p:spPr bwMode="gray">
            <a:xfrm>
              <a:off x="2097" y="1233"/>
              <a:ext cx="6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defTabSz="1304925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Unpacking </a:t>
              </a:r>
            </a:p>
            <a:p>
              <a:pPr algn="ctr" eaLnBrk="1" hangingPunct="1"/>
              <a:r>
                <a:rPr lang="en-US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Tools</a:t>
              </a:r>
            </a:p>
          </p:txBody>
        </p:sp>
      </p:grpSp>
      <p:sp>
        <p:nvSpPr>
          <p:cNvPr id="217" name="AutoShape 172"/>
          <p:cNvSpPr>
            <a:spLocks/>
          </p:cNvSpPr>
          <p:nvPr/>
        </p:nvSpPr>
        <p:spPr bwMode="auto">
          <a:xfrm>
            <a:off x="7357071" y="3112824"/>
            <a:ext cx="1510109" cy="366448"/>
          </a:xfrm>
          <a:prstGeom prst="accentCallout2">
            <a:avLst>
              <a:gd name="adj1" fmla="val 31167"/>
              <a:gd name="adj2" fmla="val -5046"/>
              <a:gd name="adj3" fmla="val 31167"/>
              <a:gd name="adj4" fmla="val -38907"/>
              <a:gd name="adj5" fmla="val 61785"/>
              <a:gd name="adj6" fmla="val -50243"/>
            </a:avLst>
          </a:prstGeom>
          <a:noFill/>
          <a:ln w="9525">
            <a:solidFill>
              <a:schemeClr val="folHlink"/>
            </a:solidFill>
            <a:miter lim="800000"/>
            <a:headEnd/>
            <a:tailEnd type="diamond" w="med" len="med"/>
          </a:ln>
          <a:effectLst/>
        </p:spPr>
        <p:txBody>
          <a:bodyPr lIns="91435" tIns="45718" rIns="91435" bIns="45718" anchor="ctr"/>
          <a:lstStyle/>
          <a:p>
            <a:pPr eaLnBrk="0" hangingPunct="0">
              <a:defRPr/>
            </a:pPr>
            <a:r>
              <a:rPr lang="en-US" sz="1400" dirty="0">
                <a:solidFill>
                  <a:srgbClr val="000000"/>
                </a:solidFill>
              </a:rPr>
              <a:t>6. </a:t>
            </a:r>
          </a:p>
          <a:p>
            <a:pPr marL="285736" indent="-285736" eaLnBrk="0" hangingPunct="0">
              <a:buFontTx/>
              <a:buChar char="-"/>
              <a:defRPr/>
            </a:pPr>
            <a:r>
              <a:rPr lang="en-US" sz="1400" b="1" dirty="0" err="1">
                <a:solidFill>
                  <a:srgbClr val="7030A0"/>
                </a:solidFill>
              </a:rPr>
              <a:t>Qunpack</a:t>
            </a:r>
            <a:endParaRPr lang="en-US" sz="1400" b="1" dirty="0">
              <a:solidFill>
                <a:srgbClr val="7030A0"/>
              </a:solidFill>
            </a:endParaRPr>
          </a:p>
          <a:p>
            <a:pPr marL="285736" indent="-285736" eaLnBrk="0" hangingPunct="0">
              <a:buFontTx/>
              <a:buChar char="-"/>
              <a:defRPr/>
            </a:pP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GUNPacker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F67687-2D60-4C7E-8DE4-3753576691BD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0AE1C9-75B7-4026-B878-24382314AC02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826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590800"/>
            <a:ext cx="1537891" cy="154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TextBox 7"/>
          <p:cNvSpPr txBox="1">
            <a:spLocks noChangeArrowheads="1"/>
          </p:cNvSpPr>
          <p:nvPr/>
        </p:nvSpPr>
        <p:spPr bwMode="auto">
          <a:xfrm>
            <a:off x="0" y="2730501"/>
            <a:ext cx="3048000" cy="24652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008" tIns="32004" rIns="64008" bIns="32004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IDA Pro, OllyDbg, WinDbg, Process moniter, Process Explorer, PEiD, Dependency Walker,...</a:t>
            </a:r>
          </a:p>
        </p:txBody>
      </p:sp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203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458580"/>
              </p:ext>
            </p:extLst>
          </p:nvPr>
        </p:nvGraphicFramePr>
        <p:xfrm>
          <a:off x="1264245" y="1943894"/>
          <a:ext cx="6896100" cy="438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C4F1CE6-041B-4198-9609-9E7EE5670AB0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pPr eaLnBrk="1" hangingPunct="1"/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45E7AA-85E3-4F29-8906-E2EA092194DE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5690322" y="1577975"/>
            <a:ext cx="2809875" cy="1264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008" tIns="32004" rIns="64008" bIns="32004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Analyzing malware behavior and source code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20489" name="TextBox 9"/>
          <p:cNvSpPr txBox="1">
            <a:spLocks noChangeArrowheads="1"/>
          </p:cNvSpPr>
          <p:nvPr/>
        </p:nvSpPr>
        <p:spPr bwMode="auto">
          <a:xfrm>
            <a:off x="6273253" y="3937916"/>
            <a:ext cx="2857500" cy="286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008" tIns="32004" rIns="64008" bIns="32004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Understanding malware activity mechanism and behavior, types of malware and how they attack and harm for system</a:t>
            </a:r>
          </a:p>
        </p:txBody>
      </p:sp>
      <p:pic>
        <p:nvPicPr>
          <p:cNvPr id="2049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071563"/>
            <a:ext cx="2416969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228600"/>
            <a:ext cx="2905125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5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76250" y="183886"/>
            <a:ext cx="8229203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Lectures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53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1. Course overview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2. Overview of Malware and Malware Analysis</a:t>
            </a:r>
          </a:p>
          <a:p>
            <a:pPr marL="0" indent="0"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3. Basic Dynamic Analysis </a:t>
            </a:r>
          </a:p>
          <a:p>
            <a:pPr marL="0" indent="0"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4. Basic Static Technique</a:t>
            </a:r>
          </a:p>
          <a:p>
            <a:pPr marL="0" indent="0"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5. Malware reversing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6. Debugging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E625FB-1AE2-4659-8C16-D7D0C8977509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pPr eaLnBrk="1" hangingPunct="1"/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DC676-E3FC-4BE3-BC2D-F4A049EE7544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>
          <a:xfrm>
            <a:off x="3581797" y="4648729"/>
            <a:ext cx="4495602" cy="1751542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Malware Analyst ?????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6542"/>
            <a:ext cx="9144000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s://encrypted-tbn2.gstatic.com/images?q=tbn:ANd9GcR3BJW2PNREWR3ZWqrrQWuxVG7wwXGR4MIH70iDnEOD292akXy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9" y="4652699"/>
            <a:ext cx="2742406" cy="171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1210-D040-43A1-8D21-376CB99D361F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C6BF-3FC0-4F85-A168-968AD53B4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121709"/>
            <a:ext cx="8229203" cy="7170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Salary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865"/>
            <a:ext cx="8991203" cy="5867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D2594A-634A-4FEC-BA39-5F3944C904AD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190317-F78E-48B5-9C85-8F4B53E7F7B4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33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18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02" y="1016000"/>
            <a:ext cx="2991445" cy="2440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4114602" y="493449"/>
            <a:ext cx="1531178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13049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Who???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35719F-C547-4132-86E6-65ED0DD73082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CACEC41-D0B8-4679-939C-F18EEE35D706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???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9" y="1219200"/>
            <a:ext cx="899120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11BDDD3-A275-47D8-8524-9F6F0E26C7DA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6F1284-3571-4952-8B4A-A470A4930AF1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8167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830E6BC-F1AA-4CA2-985D-B4712BB0B0FC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B0DF52-37A3-494B-8771-CF70B6DA5EB8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49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6107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E13D6-DD07-4ACC-A7F2-E63EFFB7DEBB}" type="datetime1">
              <a:rPr lang="en-US" altLang="en-US" sz="1200" smtClean="0">
                <a:solidFill>
                  <a:srgbClr val="898989"/>
                </a:solidFill>
                <a:latin typeface="Tahoma" pitchFamily="34" charset="0"/>
              </a:rPr>
              <a:t>10/14/2021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520065" indent="-200025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80010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12014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440180" indent="-160020" eaLnBrk="0" hangingPunct="0"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176022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08026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240030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2720340" indent="-160020" defTabSz="913448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ADFE2F-1993-4E75-93C8-B74DA9527DE4}" type="slidenum">
              <a:rPr lang="en-US" altLang="en-US" sz="1200">
                <a:solidFill>
                  <a:srgbClr val="898989"/>
                </a:solidFill>
                <a:latin typeface="Tahoma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20596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265</Words>
  <Application>Microsoft Office PowerPoint</Application>
  <PresentationFormat>On-screen Show (4:3)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Office Theme</vt:lpstr>
      <vt:lpstr>Malwares</vt:lpstr>
      <vt:lpstr>Objectives</vt:lpstr>
      <vt:lpstr>Lectures</vt:lpstr>
      <vt:lpstr>PowerPoint Presentation</vt:lpstr>
      <vt:lpstr>Salary</vt:lpstr>
      <vt:lpstr>PowerPoint Presentation</vt:lpstr>
      <vt:lpstr>How ???</vt:lpstr>
      <vt:lpstr>PowerPoint Presentation</vt:lpstr>
      <vt:lpstr>PowerPoint Presentation</vt:lpstr>
      <vt:lpstr>Malware Analyst</vt:lpstr>
      <vt:lpstr>Prerequisites</vt:lpstr>
      <vt:lpstr>Programming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</dc:title>
  <dc:creator>Tran Anh Tu</dc:creator>
  <cp:lastModifiedBy>Trung.Duy.Pham</cp:lastModifiedBy>
  <cp:revision>51</cp:revision>
  <dcterms:created xsi:type="dcterms:W3CDTF">2016-10-16T04:11:24Z</dcterms:created>
  <dcterms:modified xsi:type="dcterms:W3CDTF">2021-10-14T03:19:04Z</dcterms:modified>
</cp:coreProperties>
</file>