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395" r:id="rId3"/>
    <p:sldId id="406" r:id="rId4"/>
    <p:sldId id="383" r:id="rId5"/>
    <p:sldId id="405" r:id="rId6"/>
    <p:sldId id="407" r:id="rId7"/>
    <p:sldId id="409" r:id="rId8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14"/>
    <p:restoredTop sz="94835"/>
  </p:normalViewPr>
  <p:slideViewPr>
    <p:cSldViewPr>
      <p:cViewPr varScale="1">
        <p:scale>
          <a:sx n="109" d="100"/>
          <a:sy n="109" d="100"/>
        </p:scale>
        <p:origin x="14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8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26BCE78-FEDA-8143-BE7B-2FDFE7067A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3A8986-6640-CB44-886F-D2E8FAC2B1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F5934-392B-4F4B-A054-A1ED76650F2D}" type="datetimeFigureOut">
              <a:rPr kumimoji="1" lang="zh-CN" altLang="en-US" smtClean="0"/>
              <a:t>2021/12/13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C175D1-8995-0A49-A637-4808EAFF0E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F221E0-EFA1-EF49-80AD-FD7D6F5D00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F9604-DE0C-CA46-8962-A25BD32DE4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575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E3B0E-EEF2-40F7-869D-B995969E7237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3BC0F-8946-4C50-A19E-D4EF2BAD3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38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>
              <a:latin typeface="Arial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校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6130925"/>
            <a:ext cx="61277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C:\Users\lchen\Desktop\NJU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216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8674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00125" y="214313"/>
            <a:ext cx="74295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3016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850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 descr="校徽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7635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358188" y="6500813"/>
            <a:ext cx="428625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69B4F9-0891-46CE-8E57-88CA71900FB4}" type="slidenum">
              <a:rPr lang="en-US" altLang="zh-CN" sz="1400"/>
              <a:pPr eaLnBrk="1" hangingPunct="1"/>
              <a:t>‹#›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34608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编译原理习题课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n-ea"/>
                <a:ea typeface="+mn-ea"/>
              </a:rPr>
              <a:t>习题</a:t>
            </a:r>
            <a:r>
              <a:rPr kumimoji="1" lang="en-US" altLang="zh-CN" dirty="0">
                <a:latin typeface="+mn-ea"/>
                <a:ea typeface="+mn-ea"/>
              </a:rPr>
              <a:t>1</a:t>
            </a:r>
            <a:endParaRPr kumimoji="1"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630"/>
            <a:ext cx="8143056" cy="2643505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000" dirty="0" smtClean="0">
                <a:latin typeface="+mn-ea"/>
              </a:rPr>
              <a:t>根据如下语法制导定义，为输入表达式 </a:t>
            </a:r>
            <a:r>
              <a:rPr kumimoji="1" lang="en-US" altLang="zh-CN" sz="2000" dirty="0" smtClean="0">
                <a:latin typeface="+mn-ea"/>
              </a:rPr>
              <a:t>5*</a:t>
            </a:r>
            <a:r>
              <a:rPr kumimoji="1" lang="en-US" altLang="zh-CN" sz="2000" dirty="0">
                <a:latin typeface="+mn-ea"/>
              </a:rPr>
              <a:t>(</a:t>
            </a:r>
            <a:r>
              <a:rPr kumimoji="1" lang="en-US" altLang="zh-CN" sz="2000" dirty="0" smtClean="0">
                <a:latin typeface="+mn-ea"/>
              </a:rPr>
              <a:t>4*3+2) </a:t>
            </a:r>
            <a:r>
              <a:rPr kumimoji="1" lang="zh-CN" altLang="en-US" sz="2000" dirty="0" smtClean="0">
                <a:latin typeface="+mn-ea"/>
              </a:rPr>
              <a:t>构造注释分析树。</a:t>
            </a:r>
            <a:endParaRPr kumimoji="1" lang="en-US" altLang="zh-CN" sz="2000" dirty="0" smtClean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132856"/>
            <a:ext cx="5904656" cy="36285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n-ea"/>
                <a:ea typeface="+mn-ea"/>
              </a:rPr>
              <a:t>习题</a:t>
            </a:r>
            <a:r>
              <a:rPr kumimoji="1" lang="en-US" altLang="zh-CN" dirty="0" smtClean="0">
                <a:latin typeface="+mn-ea"/>
                <a:ea typeface="+mn-ea"/>
              </a:rPr>
              <a:t>2</a:t>
            </a:r>
            <a:endParaRPr kumimoji="1"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630"/>
            <a:ext cx="8143056" cy="2643505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000" dirty="0" smtClean="0">
                <a:latin typeface="+mn-ea"/>
              </a:rPr>
              <a:t>（</a:t>
            </a:r>
            <a:r>
              <a:rPr kumimoji="1" lang="en-US" altLang="zh-CN" sz="2000" dirty="0" smtClean="0">
                <a:latin typeface="+mn-ea"/>
              </a:rPr>
              <a:t>1</a:t>
            </a:r>
            <a:r>
              <a:rPr kumimoji="1" lang="zh-CN" altLang="en-US" sz="2000" dirty="0" smtClean="0">
                <a:latin typeface="+mn-ea"/>
              </a:rPr>
              <a:t>）</a:t>
            </a:r>
            <a:r>
              <a:rPr kumimoji="1" lang="zh-CN" altLang="en-US" sz="2000" dirty="0">
                <a:latin typeface="+mn-ea"/>
              </a:rPr>
              <a:t>对</a:t>
            </a:r>
            <a:r>
              <a:rPr kumimoji="1" lang="zh-CN" altLang="en-US" sz="2000" dirty="0" smtClean="0">
                <a:latin typeface="+mn-ea"/>
              </a:rPr>
              <a:t>如下语法</a:t>
            </a:r>
            <a:r>
              <a:rPr kumimoji="1" lang="zh-CN" altLang="en-US" sz="2000" dirty="0" smtClean="0">
                <a:latin typeface="+mn-ea"/>
              </a:rPr>
              <a:t>制导方案，</a:t>
            </a:r>
            <a:r>
              <a:rPr kumimoji="1" lang="zh-CN" altLang="en-US" sz="2000" dirty="0" smtClean="0">
                <a:latin typeface="+mn-ea"/>
              </a:rPr>
              <a:t>消除左递归；</a:t>
            </a:r>
            <a:endParaRPr kumimoji="1" lang="en-US" altLang="zh-CN" sz="2000" dirty="0" smtClean="0">
              <a:latin typeface="+mn-ea"/>
            </a:endParaRPr>
          </a:p>
          <a:p>
            <a:pPr marL="0" indent="0">
              <a:buNone/>
            </a:pPr>
            <a:r>
              <a:rPr kumimoji="1" lang="zh-CN" altLang="en-US" sz="2000" dirty="0" smtClean="0">
                <a:latin typeface="+mn-ea"/>
              </a:rPr>
              <a:t>（</a:t>
            </a:r>
            <a:r>
              <a:rPr kumimoji="1" lang="en-US" altLang="zh-CN" sz="2000" dirty="0" smtClean="0">
                <a:latin typeface="+mn-ea"/>
              </a:rPr>
              <a:t>2</a:t>
            </a:r>
            <a:r>
              <a:rPr kumimoji="1" lang="zh-CN" altLang="en-US" sz="2000" dirty="0" smtClean="0">
                <a:latin typeface="+mn-ea"/>
              </a:rPr>
              <a:t>）根据消除左递归后的语法</a:t>
            </a:r>
            <a:r>
              <a:rPr kumimoji="1" lang="zh-CN" altLang="en-US" sz="2000" dirty="0">
                <a:latin typeface="+mn-ea"/>
              </a:rPr>
              <a:t>制导方案，</a:t>
            </a:r>
            <a:r>
              <a:rPr kumimoji="1" lang="zh-CN" altLang="en-US" sz="2000" dirty="0" smtClean="0">
                <a:latin typeface="+mn-ea"/>
              </a:rPr>
              <a:t>为输入表达式 </a:t>
            </a:r>
            <a:r>
              <a:rPr kumimoji="1" lang="en-US" altLang="zh-CN" sz="2000" dirty="0" smtClean="0">
                <a:latin typeface="+mn-ea"/>
              </a:rPr>
              <a:t>9-(5+2) </a:t>
            </a:r>
            <a:r>
              <a:rPr kumimoji="1" lang="zh-CN" altLang="en-US" sz="2000" dirty="0" smtClean="0">
                <a:latin typeface="+mn-ea"/>
              </a:rPr>
              <a:t>构造数据依赖图。</a:t>
            </a:r>
            <a:endParaRPr kumimoji="1" lang="en-US" altLang="zh-CN" sz="2000" dirty="0" smtClean="0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996952"/>
            <a:ext cx="5832648" cy="277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6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答案</a:t>
            </a:r>
          </a:p>
        </p:txBody>
      </p:sp>
    </p:spTree>
    <p:extLst>
      <p:ext uri="{BB962C8B-B14F-4D97-AF65-F5344CB8AC3E}">
        <p14:creationId xmlns:p14="http://schemas.microsoft.com/office/powerpoint/2010/main" val="354539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n-ea"/>
                <a:ea typeface="+mn-ea"/>
              </a:rPr>
              <a:t>习题</a:t>
            </a:r>
            <a:r>
              <a:rPr kumimoji="1" lang="en-US" altLang="zh-CN" dirty="0">
                <a:latin typeface="+mn-ea"/>
                <a:ea typeface="+mn-ea"/>
              </a:rPr>
              <a:t>1</a:t>
            </a:r>
            <a:endParaRPr kumimoji="1"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630"/>
            <a:ext cx="8143056" cy="2643505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000" dirty="0" smtClean="0">
                <a:latin typeface="+mn-ea"/>
              </a:rPr>
              <a:t>根据如下语法制导定义，为输入表达式 </a:t>
            </a:r>
            <a:r>
              <a:rPr kumimoji="1" lang="en-US" altLang="zh-CN" sz="2000" dirty="0" smtClean="0">
                <a:latin typeface="+mn-ea"/>
              </a:rPr>
              <a:t>5*</a:t>
            </a:r>
            <a:r>
              <a:rPr kumimoji="1" lang="en-US" altLang="zh-CN" sz="2000" dirty="0">
                <a:latin typeface="+mn-ea"/>
              </a:rPr>
              <a:t>(</a:t>
            </a:r>
            <a:r>
              <a:rPr kumimoji="1" lang="en-US" altLang="zh-CN" sz="2000" dirty="0" smtClean="0">
                <a:latin typeface="+mn-ea"/>
              </a:rPr>
              <a:t>4*3+2) </a:t>
            </a:r>
            <a:r>
              <a:rPr kumimoji="1" lang="zh-CN" altLang="en-US" sz="2000" dirty="0" smtClean="0">
                <a:latin typeface="+mn-ea"/>
              </a:rPr>
              <a:t>构造注释分析树。</a:t>
            </a:r>
            <a:endParaRPr kumimoji="1" lang="en-US" altLang="zh-CN" sz="2000" dirty="0" smtClean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31889"/>
            <a:ext cx="3411214" cy="209624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376" y="1916832"/>
            <a:ext cx="4403322" cy="419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9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n-ea"/>
                <a:ea typeface="+mn-ea"/>
              </a:rPr>
              <a:t>习题</a:t>
            </a:r>
            <a:r>
              <a:rPr kumimoji="1" lang="en-US" altLang="zh-CN" dirty="0" smtClean="0">
                <a:latin typeface="+mn-ea"/>
                <a:ea typeface="+mn-ea"/>
              </a:rPr>
              <a:t>2</a:t>
            </a:r>
            <a:endParaRPr kumimoji="1"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630"/>
            <a:ext cx="8143056" cy="2643505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000" dirty="0" smtClean="0">
                <a:latin typeface="+mn-ea"/>
              </a:rPr>
              <a:t>（</a:t>
            </a:r>
            <a:r>
              <a:rPr kumimoji="1" lang="en-US" altLang="zh-CN" sz="2000" dirty="0" smtClean="0">
                <a:latin typeface="+mn-ea"/>
              </a:rPr>
              <a:t>1</a:t>
            </a:r>
            <a:r>
              <a:rPr kumimoji="1" lang="zh-CN" altLang="en-US" sz="2000" dirty="0" smtClean="0">
                <a:latin typeface="+mn-ea"/>
              </a:rPr>
              <a:t>）</a:t>
            </a:r>
            <a:r>
              <a:rPr kumimoji="1" lang="zh-CN" altLang="en-US" sz="2000" dirty="0">
                <a:latin typeface="+mn-ea"/>
              </a:rPr>
              <a:t>对</a:t>
            </a:r>
            <a:r>
              <a:rPr kumimoji="1" lang="zh-CN" altLang="en-US" sz="2000" dirty="0" smtClean="0">
                <a:latin typeface="+mn-ea"/>
              </a:rPr>
              <a:t>如下语法</a:t>
            </a:r>
            <a:r>
              <a:rPr kumimoji="1" lang="zh-CN" altLang="en-US" sz="2000" dirty="0">
                <a:latin typeface="+mn-ea"/>
              </a:rPr>
              <a:t>制导方案，</a:t>
            </a:r>
            <a:r>
              <a:rPr kumimoji="1" lang="zh-CN" altLang="en-US" sz="2000" dirty="0" smtClean="0">
                <a:latin typeface="+mn-ea"/>
              </a:rPr>
              <a:t>消除左递归；</a:t>
            </a:r>
            <a:endParaRPr kumimoji="1" lang="en-US" altLang="zh-CN" sz="2000" dirty="0" smtClean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560" y="2425515"/>
            <a:ext cx="3222863" cy="277305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284984"/>
            <a:ext cx="4015543" cy="191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58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n-ea"/>
                <a:ea typeface="+mn-ea"/>
              </a:rPr>
              <a:t>习题</a:t>
            </a:r>
            <a:r>
              <a:rPr kumimoji="1" lang="en-US" altLang="zh-CN" dirty="0" smtClean="0">
                <a:latin typeface="+mn-ea"/>
                <a:ea typeface="+mn-ea"/>
              </a:rPr>
              <a:t>2</a:t>
            </a:r>
            <a:endParaRPr kumimoji="1"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630"/>
            <a:ext cx="8143056" cy="2643505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000" dirty="0" smtClean="0">
                <a:latin typeface="+mn-ea"/>
              </a:rPr>
              <a:t>（</a:t>
            </a:r>
            <a:r>
              <a:rPr kumimoji="1" lang="en-US" altLang="zh-CN" sz="2000" dirty="0" smtClean="0">
                <a:latin typeface="+mn-ea"/>
              </a:rPr>
              <a:t>2</a:t>
            </a:r>
            <a:r>
              <a:rPr kumimoji="1" lang="zh-CN" altLang="en-US" sz="2000" dirty="0" smtClean="0">
                <a:latin typeface="+mn-ea"/>
              </a:rPr>
              <a:t>）根据消除左递归后的语法</a:t>
            </a:r>
            <a:r>
              <a:rPr kumimoji="1" lang="zh-CN" altLang="en-US" sz="2000" dirty="0">
                <a:latin typeface="+mn-ea"/>
              </a:rPr>
              <a:t>制导方案，</a:t>
            </a:r>
            <a:r>
              <a:rPr kumimoji="1" lang="zh-CN" altLang="en-US" sz="2000" dirty="0" smtClean="0">
                <a:latin typeface="+mn-ea"/>
              </a:rPr>
              <a:t>为</a:t>
            </a:r>
            <a:r>
              <a:rPr kumimoji="1" lang="zh-CN" altLang="en-US" sz="2000" dirty="0">
                <a:latin typeface="+mn-ea"/>
              </a:rPr>
              <a:t>输入表达式 </a:t>
            </a:r>
            <a:r>
              <a:rPr kumimoji="1" lang="en-US" altLang="zh-CN" sz="2000" dirty="0">
                <a:latin typeface="+mn-ea"/>
              </a:rPr>
              <a:t>9-(5+2</a:t>
            </a:r>
            <a:r>
              <a:rPr kumimoji="1" lang="en-US" altLang="zh-CN" sz="2000" dirty="0" smtClean="0">
                <a:latin typeface="+mn-ea"/>
              </a:rPr>
              <a:t>) </a:t>
            </a:r>
            <a:r>
              <a:rPr kumimoji="1" lang="zh-CN" altLang="en-US" sz="2000" dirty="0" smtClean="0">
                <a:latin typeface="+mn-ea"/>
              </a:rPr>
              <a:t>构造数据依赖图。</a:t>
            </a:r>
            <a:endParaRPr kumimoji="1" lang="en-US" altLang="zh-CN" sz="2000" dirty="0" smtClean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575326"/>
            <a:ext cx="3222863" cy="277305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916832"/>
            <a:ext cx="3953894" cy="409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20827"/>
      </p:ext>
    </p:extLst>
  </p:cSld>
  <p:clrMapOvr>
    <a:masterClrMapping/>
  </p:clrMapOvr>
</p:sld>
</file>

<file path=ppt/theme/theme1.xml><?xml version="1.0" encoding="utf-8"?>
<a:theme xmlns:a="http://schemas.openxmlformats.org/drawingml/2006/main" name="NJUPPTemplate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 About</Template>
  <TotalTime>4920</TotalTime>
  <Words>123</Words>
  <Application>Microsoft Office PowerPoint</Application>
  <PresentationFormat>全屏显示(4:3)</PresentationFormat>
  <Paragraphs>13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FangSong</vt:lpstr>
      <vt:lpstr>等线</vt:lpstr>
      <vt:lpstr>华文仿宋</vt:lpstr>
      <vt:lpstr>宋体</vt:lpstr>
      <vt:lpstr>Arial</vt:lpstr>
      <vt:lpstr>Times New Roman</vt:lpstr>
      <vt:lpstr>Tw Cen MT</vt:lpstr>
      <vt:lpstr>Wingdings</vt:lpstr>
      <vt:lpstr>NJUPPTemplate</vt:lpstr>
      <vt:lpstr>编译原理习题课</vt:lpstr>
      <vt:lpstr>习题1</vt:lpstr>
      <vt:lpstr>习题2</vt:lpstr>
      <vt:lpstr>答案</vt:lpstr>
      <vt:lpstr>习题1</vt:lpstr>
      <vt:lpstr>习题2</vt:lpstr>
      <vt:lpstr>习题2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引论</dc:title>
  <dc:creator>LCHEN</dc:creator>
  <cp:lastModifiedBy>zhh</cp:lastModifiedBy>
  <cp:revision>139</cp:revision>
  <cp:lastPrinted>2021-11-22T12:38:38Z</cp:lastPrinted>
  <dcterms:created xsi:type="dcterms:W3CDTF">2012-01-30T08:28:12Z</dcterms:created>
  <dcterms:modified xsi:type="dcterms:W3CDTF">2021-12-13T13:26:44Z</dcterms:modified>
</cp:coreProperties>
</file>