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31" r:id="rId4"/>
    <p:sldId id="339" r:id="rId6"/>
    <p:sldId id="337" r:id="rId7"/>
    <p:sldId id="338" r:id="rId8"/>
    <p:sldId id="340" r:id="rId9"/>
    <p:sldId id="341" r:id="rId10"/>
    <p:sldId id="336" r:id="rId11"/>
    <p:sldId id="264" r:id="rId12"/>
    <p:sldId id="298" r:id="rId13"/>
    <p:sldId id="299" r:id="rId14"/>
    <p:sldId id="300" r:id="rId15"/>
    <p:sldId id="301" r:id="rId16"/>
    <p:sldId id="302" r:id="rId17"/>
    <p:sldId id="304" r:id="rId18"/>
    <p:sldId id="305" r:id="rId19"/>
    <p:sldId id="306" r:id="rId20"/>
    <p:sldId id="307" r:id="rId21"/>
    <p:sldId id="308" r:id="rId22"/>
    <p:sldId id="314" r:id="rId23"/>
    <p:sldId id="309" r:id="rId24"/>
    <p:sldId id="310" r:id="rId25"/>
    <p:sldId id="311" r:id="rId26"/>
    <p:sldId id="312" r:id="rId27"/>
    <p:sldId id="313" r:id="rId28"/>
    <p:sldId id="315" r:id="rId29"/>
    <p:sldId id="316" r:id="rId30"/>
    <p:sldId id="317" r:id="rId31"/>
    <p:sldId id="318" r:id="rId32"/>
    <p:sldId id="322" r:id="rId33"/>
    <p:sldId id="323" r:id="rId34"/>
    <p:sldId id="332" r:id="rId35"/>
    <p:sldId id="333" r:id="rId36"/>
    <p:sldId id="334" r:id="rId37"/>
    <p:sldId id="324" r:id="rId38"/>
    <p:sldId id="325" r:id="rId39"/>
    <p:sldId id="326" r:id="rId40"/>
    <p:sldId id="327" r:id="rId41"/>
    <p:sldId id="335" r:id="rId42"/>
    <p:sldId id="328" r:id="rId43"/>
    <p:sldId id="329" r:id="rId44"/>
    <p:sldId id="303" r:id="rId45"/>
  </p:sldIdLst>
  <p:sldSz cx="9144000" cy="6858000" type="screen4x3"/>
  <p:notesSz cx="7099300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20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87F9CD-6710-4C87-B4A0-AA4CE7584F4E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0373BB-6146-49D6-B7C5-1DD82774A5F7}">
      <dgm:prSet phldrT="[文本]" custT="1"/>
      <dgm:spPr/>
      <dgm:t>
        <a:bodyPr/>
        <a:lstStyle/>
        <a:p>
          <a:r>
            <a:rPr lang="zh-CN" altLang="en-US" sz="2000" dirty="0"/>
            <a:t>词法分析</a:t>
          </a:r>
        </a:p>
      </dgm:t>
    </dgm:pt>
    <dgm:pt modelId="{A8B8037B-870F-47CA-BCD2-DB34AA400361}" cxnId="{05F52EA4-15B5-45DA-A8FA-EBE14F83157B}" type="parTrans">
      <dgm:prSet/>
      <dgm:spPr/>
      <dgm:t>
        <a:bodyPr/>
        <a:lstStyle/>
        <a:p>
          <a:endParaRPr lang="zh-CN" altLang="en-US"/>
        </a:p>
      </dgm:t>
    </dgm:pt>
    <dgm:pt modelId="{94071ECF-52A9-47E4-93D7-B2411186E491}" cxnId="{05F52EA4-15B5-45DA-A8FA-EBE14F83157B}" type="sibTrans">
      <dgm:prSet/>
      <dgm:spPr/>
      <dgm:t>
        <a:bodyPr/>
        <a:lstStyle/>
        <a:p>
          <a:endParaRPr lang="zh-CN" altLang="en-US"/>
        </a:p>
      </dgm:t>
    </dgm:pt>
    <dgm:pt modelId="{D42AB9C8-E8B9-4414-97E2-5C42996AB910}">
      <dgm:prSet phldrT="[文本]" custT="1"/>
      <dgm:spPr/>
      <dgm:t>
        <a:bodyPr/>
        <a:lstStyle/>
        <a:p>
          <a:r>
            <a:rPr lang="zh-CN" altLang="en-US" sz="1800" dirty="0"/>
            <a:t>词素</a:t>
          </a:r>
        </a:p>
      </dgm:t>
    </dgm:pt>
    <dgm:pt modelId="{CE284657-3322-4632-B0BF-E3869A282CBF}" cxnId="{FEC5E838-9780-4D00-925A-B194611425C8}" type="parTrans">
      <dgm:prSet/>
      <dgm:spPr/>
      <dgm:t>
        <a:bodyPr/>
        <a:lstStyle/>
        <a:p>
          <a:endParaRPr lang="zh-CN" altLang="en-US"/>
        </a:p>
      </dgm:t>
    </dgm:pt>
    <dgm:pt modelId="{37A69743-A987-49F7-A371-44272FA90F21}" cxnId="{FEC5E838-9780-4D00-925A-B194611425C8}" type="sibTrans">
      <dgm:prSet/>
      <dgm:spPr/>
      <dgm:t>
        <a:bodyPr/>
        <a:lstStyle/>
        <a:p>
          <a:endParaRPr lang="zh-CN" altLang="en-US"/>
        </a:p>
      </dgm:t>
    </dgm:pt>
    <dgm:pt modelId="{84260385-1DE8-41DE-9571-892DE65B06CA}">
      <dgm:prSet phldrT="[文本]" custT="1"/>
      <dgm:spPr/>
      <dgm:t>
        <a:bodyPr/>
        <a:lstStyle/>
        <a:p>
          <a:r>
            <a:rPr lang="zh-CN" altLang="en-US" sz="2000" dirty="0"/>
            <a:t>语法分析</a:t>
          </a:r>
        </a:p>
      </dgm:t>
    </dgm:pt>
    <dgm:pt modelId="{813E1587-AEBE-4036-9CE4-8698880C8897}" cxnId="{C390AE44-DDDD-49F2-9B54-04DEAAC16C95}" type="parTrans">
      <dgm:prSet/>
      <dgm:spPr/>
      <dgm:t>
        <a:bodyPr/>
        <a:lstStyle/>
        <a:p>
          <a:endParaRPr lang="zh-CN" altLang="en-US"/>
        </a:p>
      </dgm:t>
    </dgm:pt>
    <dgm:pt modelId="{4F371DC4-4B9C-4B49-9354-3D4D60B48FFB}" cxnId="{C390AE44-DDDD-49F2-9B54-04DEAAC16C95}" type="sibTrans">
      <dgm:prSet/>
      <dgm:spPr/>
      <dgm:t>
        <a:bodyPr/>
        <a:lstStyle/>
        <a:p>
          <a:endParaRPr lang="zh-CN" altLang="en-US"/>
        </a:p>
      </dgm:t>
    </dgm:pt>
    <dgm:pt modelId="{0D1EBD73-7FD1-4915-AA1B-8B40BB984506}">
      <dgm:prSet phldrT="[文本]" custT="1"/>
      <dgm:spPr/>
      <dgm:t>
        <a:bodyPr/>
        <a:lstStyle/>
        <a:p>
          <a:r>
            <a:rPr lang="zh-CN" altLang="en-US" sz="1800" dirty="0"/>
            <a:t>目标代码</a:t>
          </a:r>
        </a:p>
      </dgm:t>
    </dgm:pt>
    <dgm:pt modelId="{27133262-ACAD-4B39-A6F9-C98B07BD35D9}" cxnId="{72DE3AC7-751D-4825-A2A6-C396F5B4C556}" type="parTrans">
      <dgm:prSet/>
      <dgm:spPr/>
      <dgm:t>
        <a:bodyPr/>
        <a:lstStyle/>
        <a:p>
          <a:endParaRPr lang="zh-CN" altLang="en-US"/>
        </a:p>
      </dgm:t>
    </dgm:pt>
    <dgm:pt modelId="{E8C2D059-905F-4041-BA78-88EF5D37FD55}" cxnId="{72DE3AC7-751D-4825-A2A6-C396F5B4C556}" type="sibTrans">
      <dgm:prSet/>
      <dgm:spPr/>
      <dgm:t>
        <a:bodyPr/>
        <a:lstStyle/>
        <a:p>
          <a:endParaRPr lang="zh-CN" altLang="en-US"/>
        </a:p>
      </dgm:t>
    </dgm:pt>
    <dgm:pt modelId="{758E1B3C-C32A-4142-B44B-486343956ED7}">
      <dgm:prSet phldrT="[文本]" custT="1"/>
      <dgm:spPr/>
      <dgm:t>
        <a:bodyPr/>
        <a:lstStyle/>
        <a:p>
          <a:r>
            <a:rPr lang="zh-CN" altLang="en-US" sz="2000" dirty="0"/>
            <a:t>机器相关的代码优化</a:t>
          </a:r>
        </a:p>
      </dgm:t>
    </dgm:pt>
    <dgm:pt modelId="{174DB81F-D1FD-4D2C-AD03-0D15869A32B0}" cxnId="{DA0BE24D-B566-4B97-AEC4-7038118B8A9E}" type="parTrans">
      <dgm:prSet/>
      <dgm:spPr/>
      <dgm:t>
        <a:bodyPr/>
        <a:lstStyle/>
        <a:p>
          <a:endParaRPr lang="zh-CN" altLang="en-US"/>
        </a:p>
      </dgm:t>
    </dgm:pt>
    <dgm:pt modelId="{9FAAC494-25D9-4182-A394-0A96F7D02BAA}" cxnId="{DA0BE24D-B566-4B97-AEC4-7038118B8A9E}" type="sibTrans">
      <dgm:prSet/>
      <dgm:spPr/>
      <dgm:t>
        <a:bodyPr/>
        <a:lstStyle/>
        <a:p>
          <a:endParaRPr lang="zh-CN" altLang="en-US"/>
        </a:p>
      </dgm:t>
    </dgm:pt>
    <dgm:pt modelId="{FA8F4F97-0484-4A82-A856-8557AD34E662}">
      <dgm:prSet phldrT="[文本]" custT="1"/>
      <dgm:spPr/>
      <dgm:t>
        <a:bodyPr/>
        <a:lstStyle/>
        <a:p>
          <a:r>
            <a:rPr lang="zh-CN" altLang="en-US" sz="2000" dirty="0"/>
            <a:t>代码生成器</a:t>
          </a:r>
        </a:p>
      </dgm:t>
    </dgm:pt>
    <dgm:pt modelId="{B92CEE0D-C9C7-40C7-8D11-8A29DFECCDB3}" cxnId="{E704910F-ED08-45D2-9BF2-0245E2F33A6D}" type="parTrans">
      <dgm:prSet/>
      <dgm:spPr/>
      <dgm:t>
        <a:bodyPr/>
        <a:lstStyle/>
        <a:p>
          <a:endParaRPr lang="zh-CN" altLang="en-US"/>
        </a:p>
      </dgm:t>
    </dgm:pt>
    <dgm:pt modelId="{24B5E907-1ADE-4A5B-97F2-3F274534CD51}" cxnId="{E704910F-ED08-45D2-9BF2-0245E2F33A6D}" type="sibTrans">
      <dgm:prSet/>
      <dgm:spPr/>
      <dgm:t>
        <a:bodyPr/>
        <a:lstStyle/>
        <a:p>
          <a:endParaRPr lang="zh-CN" altLang="en-US"/>
        </a:p>
      </dgm:t>
    </dgm:pt>
    <dgm:pt modelId="{D8552BD3-43AC-4652-8542-5771C14C4D68}">
      <dgm:prSet phldrT="[文本]" custT="1"/>
      <dgm:spPr/>
      <dgm:t>
        <a:bodyPr/>
        <a:lstStyle/>
        <a:p>
          <a:r>
            <a:rPr lang="zh-CN" altLang="en-US" sz="1800" dirty="0"/>
            <a:t>语法树</a:t>
          </a:r>
        </a:p>
      </dgm:t>
    </dgm:pt>
    <dgm:pt modelId="{B2E5EC59-BB2B-40F7-B6E1-B48185D5BDF2}" cxnId="{97E65703-46E0-435D-804F-43C6E305CC5C}" type="parTrans">
      <dgm:prSet/>
      <dgm:spPr/>
      <dgm:t>
        <a:bodyPr/>
        <a:lstStyle/>
        <a:p>
          <a:endParaRPr lang="zh-CN" altLang="en-US"/>
        </a:p>
      </dgm:t>
    </dgm:pt>
    <dgm:pt modelId="{103C8E13-99DA-42D8-A912-82B176C44172}" cxnId="{97E65703-46E0-435D-804F-43C6E305CC5C}" type="sibTrans">
      <dgm:prSet/>
      <dgm:spPr/>
      <dgm:t>
        <a:bodyPr/>
        <a:lstStyle/>
        <a:p>
          <a:endParaRPr lang="zh-CN" altLang="en-US"/>
        </a:p>
      </dgm:t>
    </dgm:pt>
    <dgm:pt modelId="{FF03B742-263D-4D57-A161-28BADA5330E4}">
      <dgm:prSet phldrT="[文本]" custT="1"/>
      <dgm:spPr/>
      <dgm:t>
        <a:bodyPr/>
        <a:lstStyle/>
        <a:p>
          <a:r>
            <a:rPr lang="zh-CN" altLang="en-US" sz="2000" dirty="0"/>
            <a:t>语义分析</a:t>
          </a:r>
        </a:p>
      </dgm:t>
    </dgm:pt>
    <dgm:pt modelId="{CE0D5B31-3A5E-4CAC-8DF3-3A7016E79F63}" cxnId="{2BB04340-9C1F-4110-A446-392B17AF8C4B}" type="parTrans">
      <dgm:prSet/>
      <dgm:spPr/>
      <dgm:t>
        <a:bodyPr/>
        <a:lstStyle/>
        <a:p>
          <a:endParaRPr lang="zh-CN" altLang="en-US"/>
        </a:p>
      </dgm:t>
    </dgm:pt>
    <dgm:pt modelId="{D8BE201A-2EF5-4733-A618-1AEE14D80627}" cxnId="{2BB04340-9C1F-4110-A446-392B17AF8C4B}" type="sibTrans">
      <dgm:prSet/>
      <dgm:spPr/>
      <dgm:t>
        <a:bodyPr/>
        <a:lstStyle/>
        <a:p>
          <a:endParaRPr lang="zh-CN" altLang="en-US"/>
        </a:p>
      </dgm:t>
    </dgm:pt>
    <dgm:pt modelId="{EFFE5B8B-5844-4A4D-8397-F93C14FB4E43}">
      <dgm:prSet phldrT="[文本]" custT="1"/>
      <dgm:spPr/>
      <dgm:t>
        <a:bodyPr/>
        <a:lstStyle/>
        <a:p>
          <a:r>
            <a:rPr lang="zh-CN" altLang="en-US" sz="2000" dirty="0"/>
            <a:t>中间代码生成</a:t>
          </a:r>
        </a:p>
      </dgm:t>
    </dgm:pt>
    <dgm:pt modelId="{A5BB2684-52CD-44B9-A5C0-2CF04758404C}" cxnId="{7357BE35-36EB-464F-8EEA-854B481ABDB8}" type="parTrans">
      <dgm:prSet/>
      <dgm:spPr/>
      <dgm:t>
        <a:bodyPr/>
        <a:lstStyle/>
        <a:p>
          <a:endParaRPr lang="zh-CN" altLang="en-US"/>
        </a:p>
      </dgm:t>
    </dgm:pt>
    <dgm:pt modelId="{AB93EAC1-5DD0-4BD1-AD0E-9120296716D3}" cxnId="{7357BE35-36EB-464F-8EEA-854B481ABDB8}" type="sibTrans">
      <dgm:prSet/>
      <dgm:spPr/>
      <dgm:t>
        <a:bodyPr/>
        <a:lstStyle/>
        <a:p>
          <a:endParaRPr lang="zh-CN" altLang="en-US"/>
        </a:p>
      </dgm:t>
    </dgm:pt>
    <dgm:pt modelId="{3DB0B75B-9B89-4C33-92EA-B73DB24D1E2C}">
      <dgm:prSet phldrT="[文本]" custT="1"/>
      <dgm:spPr/>
      <dgm:t>
        <a:bodyPr/>
        <a:lstStyle/>
        <a:p>
          <a:r>
            <a:rPr lang="zh-CN" altLang="en-US" sz="1800" dirty="0"/>
            <a:t>中间表示</a:t>
          </a:r>
        </a:p>
      </dgm:t>
    </dgm:pt>
    <dgm:pt modelId="{D7C4D10C-4B23-428A-A200-68CB217CA971}" cxnId="{8BEBA61C-8BA1-4054-929B-8D6169E6DCEF}" type="parTrans">
      <dgm:prSet/>
      <dgm:spPr/>
      <dgm:t>
        <a:bodyPr/>
        <a:lstStyle/>
        <a:p>
          <a:endParaRPr lang="zh-CN" altLang="en-US"/>
        </a:p>
      </dgm:t>
    </dgm:pt>
    <dgm:pt modelId="{3FFF8747-B919-485B-A58F-0B0A1E986D19}" cxnId="{8BEBA61C-8BA1-4054-929B-8D6169E6DCEF}" type="sibTrans">
      <dgm:prSet/>
      <dgm:spPr/>
      <dgm:t>
        <a:bodyPr/>
        <a:lstStyle/>
        <a:p>
          <a:endParaRPr lang="zh-CN" altLang="en-US"/>
        </a:p>
      </dgm:t>
    </dgm:pt>
    <dgm:pt modelId="{06174F4C-1D3D-4DA8-B55F-0A58035E3003}">
      <dgm:prSet phldrT="[文本]" custT="1"/>
      <dgm:spPr/>
      <dgm:t>
        <a:bodyPr/>
        <a:lstStyle/>
        <a:p>
          <a:r>
            <a:rPr lang="zh-CN" altLang="en-US" sz="2000" dirty="0"/>
            <a:t>机器无关的代码优化</a:t>
          </a:r>
        </a:p>
      </dgm:t>
    </dgm:pt>
    <dgm:pt modelId="{88661451-3828-45EB-A7D0-F3338F46454F}" cxnId="{41B98E13-0E3D-4BA1-BA64-EF4CED7C1EC9}" type="parTrans">
      <dgm:prSet/>
      <dgm:spPr/>
      <dgm:t>
        <a:bodyPr/>
        <a:lstStyle/>
        <a:p>
          <a:endParaRPr lang="zh-CN" altLang="en-US"/>
        </a:p>
      </dgm:t>
    </dgm:pt>
    <dgm:pt modelId="{6948E6C3-EB21-4717-8BC5-698B539C1F60}" cxnId="{41B98E13-0E3D-4BA1-BA64-EF4CED7C1EC9}" type="sibTrans">
      <dgm:prSet/>
      <dgm:spPr/>
      <dgm:t>
        <a:bodyPr/>
        <a:lstStyle/>
        <a:p>
          <a:endParaRPr lang="zh-CN" altLang="en-US"/>
        </a:p>
      </dgm:t>
    </dgm:pt>
    <dgm:pt modelId="{4F2F5CED-5450-491E-BDBE-B85D0690B121}">
      <dgm:prSet phldrT="[文本]" custT="1"/>
      <dgm:spPr/>
      <dgm:t>
        <a:bodyPr/>
        <a:lstStyle/>
        <a:p>
          <a:r>
            <a:rPr lang="zh-CN" altLang="en-US" sz="1800" dirty="0"/>
            <a:t>目标代码</a:t>
          </a:r>
        </a:p>
      </dgm:t>
    </dgm:pt>
    <dgm:pt modelId="{0561D080-4CF5-45F9-961D-CAC559D887BE}" cxnId="{BB2EA5D7-FC55-4548-812B-C81E22E98675}" type="parTrans">
      <dgm:prSet/>
      <dgm:spPr/>
      <dgm:t>
        <a:bodyPr/>
        <a:lstStyle/>
        <a:p>
          <a:endParaRPr lang="zh-CN" altLang="en-US"/>
        </a:p>
      </dgm:t>
    </dgm:pt>
    <dgm:pt modelId="{052E043C-D5AA-48B8-A510-C4263D854E6C}" cxnId="{BB2EA5D7-FC55-4548-812B-C81E22E98675}" type="sibTrans">
      <dgm:prSet/>
      <dgm:spPr/>
      <dgm:t>
        <a:bodyPr/>
        <a:lstStyle/>
        <a:p>
          <a:endParaRPr lang="zh-CN" altLang="en-US"/>
        </a:p>
      </dgm:t>
    </dgm:pt>
    <dgm:pt modelId="{2AA216C2-2972-4094-AC1E-A026297E3A0D}">
      <dgm:prSet phldrT="[文本]" custT="1"/>
      <dgm:spPr/>
      <dgm:t>
        <a:bodyPr/>
        <a:lstStyle/>
        <a:p>
          <a:r>
            <a:rPr lang="zh-CN" altLang="en-US" sz="2000" dirty="0"/>
            <a:t>源代码</a:t>
          </a:r>
        </a:p>
      </dgm:t>
    </dgm:pt>
    <dgm:pt modelId="{C795A12D-1BBF-49E7-9F8C-50FECC819DE3}" cxnId="{BE8AB1C2-34A0-48FC-8402-F94BA3AAFEE1}" type="parTrans">
      <dgm:prSet/>
      <dgm:spPr/>
      <dgm:t>
        <a:bodyPr/>
        <a:lstStyle/>
        <a:p>
          <a:endParaRPr lang="zh-CN" altLang="en-US"/>
        </a:p>
      </dgm:t>
    </dgm:pt>
    <dgm:pt modelId="{2ED85DBC-799F-4815-AACF-83B0B9D29484}" cxnId="{BE8AB1C2-34A0-48FC-8402-F94BA3AAFEE1}" type="sibTrans">
      <dgm:prSet/>
      <dgm:spPr/>
      <dgm:t>
        <a:bodyPr/>
        <a:lstStyle/>
        <a:p>
          <a:endParaRPr lang="zh-CN" altLang="en-US"/>
        </a:p>
      </dgm:t>
    </dgm:pt>
    <dgm:pt modelId="{997F0042-9626-4507-AE05-57A5ECF6B708}">
      <dgm:prSet phldrT="[文本]" custT="1"/>
      <dgm:spPr/>
      <dgm:t>
        <a:bodyPr/>
        <a:lstStyle/>
        <a:p>
          <a:r>
            <a:rPr lang="zh-CN" altLang="en-US" sz="2000" dirty="0"/>
            <a:t> </a:t>
          </a:r>
        </a:p>
      </dgm:t>
    </dgm:pt>
    <dgm:pt modelId="{9D54FF66-DA2E-46F7-82EA-6447EB32EDC6}" cxnId="{D6566F9F-7A0F-46C6-AD17-0C7ED12F0EE1}" type="sibTrans">
      <dgm:prSet/>
      <dgm:spPr/>
      <dgm:t>
        <a:bodyPr/>
        <a:lstStyle/>
        <a:p>
          <a:endParaRPr lang="zh-CN" altLang="en-US"/>
        </a:p>
      </dgm:t>
    </dgm:pt>
    <dgm:pt modelId="{0476E5E1-35C5-414C-A68B-745909907856}" cxnId="{D6566F9F-7A0F-46C6-AD17-0C7ED12F0EE1}" type="parTrans">
      <dgm:prSet/>
      <dgm:spPr/>
      <dgm:t>
        <a:bodyPr/>
        <a:lstStyle/>
        <a:p>
          <a:endParaRPr lang="zh-CN" altLang="en-US"/>
        </a:p>
      </dgm:t>
    </dgm:pt>
    <dgm:pt modelId="{D787972B-9446-4CCB-A8EB-286FF81A34DC}">
      <dgm:prSet phldrT="[文本]" custT="1"/>
      <dgm:spPr/>
      <dgm:t>
        <a:bodyPr/>
        <a:lstStyle/>
        <a:p>
          <a:r>
            <a:rPr lang="zh-CN" altLang="en-US" sz="1800" dirty="0"/>
            <a:t>语法树</a:t>
          </a:r>
        </a:p>
      </dgm:t>
    </dgm:pt>
    <dgm:pt modelId="{56EAA284-10AD-4248-9FD8-F9B9DD4EBCC1}" cxnId="{D7A30435-0D78-41DE-9377-2E5CC443E0B5}" type="parTrans">
      <dgm:prSet/>
      <dgm:spPr/>
      <dgm:t>
        <a:bodyPr/>
        <a:lstStyle/>
        <a:p>
          <a:endParaRPr lang="zh-CN" altLang="en-US"/>
        </a:p>
      </dgm:t>
    </dgm:pt>
    <dgm:pt modelId="{FF193C65-EEC1-4245-988B-44F5EC770B4F}" cxnId="{D7A30435-0D78-41DE-9377-2E5CC443E0B5}" type="sibTrans">
      <dgm:prSet/>
      <dgm:spPr/>
      <dgm:t>
        <a:bodyPr/>
        <a:lstStyle/>
        <a:p>
          <a:endParaRPr lang="zh-CN" altLang="en-US"/>
        </a:p>
      </dgm:t>
    </dgm:pt>
    <dgm:pt modelId="{F8F006A4-FE4B-4A14-8320-D4ADDE799852}">
      <dgm:prSet phldrT="[文本]" custT="1"/>
      <dgm:spPr/>
      <dgm:t>
        <a:bodyPr/>
        <a:lstStyle/>
        <a:p>
          <a:r>
            <a:rPr lang="zh-CN" altLang="en-US" sz="1800" dirty="0"/>
            <a:t>中间表示</a:t>
          </a:r>
        </a:p>
      </dgm:t>
    </dgm:pt>
    <dgm:pt modelId="{5B9C395E-8FDB-4263-8D92-FDE5A12C7EE0}" cxnId="{06E0F58E-D7DC-4404-97EC-C0E70CB9D862}" type="parTrans">
      <dgm:prSet/>
      <dgm:spPr/>
      <dgm:t>
        <a:bodyPr/>
        <a:lstStyle/>
        <a:p>
          <a:endParaRPr lang="zh-CN" altLang="en-US"/>
        </a:p>
      </dgm:t>
    </dgm:pt>
    <dgm:pt modelId="{FFF23582-8BB1-4A35-AA6B-05920FA7C5C5}" cxnId="{06E0F58E-D7DC-4404-97EC-C0E70CB9D862}" type="sibTrans">
      <dgm:prSet/>
      <dgm:spPr/>
      <dgm:t>
        <a:bodyPr/>
        <a:lstStyle/>
        <a:p>
          <a:endParaRPr lang="zh-CN" altLang="en-US"/>
        </a:p>
      </dgm:t>
    </dgm:pt>
    <dgm:pt modelId="{ED61A7BE-10B5-4F7E-A273-158DA01C5618}" type="pres">
      <dgm:prSet presAssocID="{5C87F9CD-6710-4C87-B4A0-AA4CE7584F4E}" presName="Name0" presStyleCnt="0">
        <dgm:presLayoutVars>
          <dgm:dir/>
          <dgm:animLvl val="lvl"/>
          <dgm:resizeHandles val="exact"/>
        </dgm:presLayoutVars>
      </dgm:prSet>
      <dgm:spPr/>
    </dgm:pt>
    <dgm:pt modelId="{2D3D9750-AD79-495D-A4F8-97A433BE8A10}" type="pres">
      <dgm:prSet presAssocID="{758E1B3C-C32A-4142-B44B-486343956ED7}" presName="boxAndChildren" presStyleCnt="0"/>
      <dgm:spPr/>
    </dgm:pt>
    <dgm:pt modelId="{470D8740-DDB2-4E93-AC39-C77CB296B6FE}" type="pres">
      <dgm:prSet presAssocID="{758E1B3C-C32A-4142-B44B-486343956ED7}" presName="parentTextBox" presStyleLbl="node1" presStyleIdx="0" presStyleCnt="8"/>
      <dgm:spPr/>
    </dgm:pt>
    <dgm:pt modelId="{25687727-8FD9-48DF-9952-F8D472AD00E1}" type="pres">
      <dgm:prSet presAssocID="{758E1B3C-C32A-4142-B44B-486343956ED7}" presName="entireBox" presStyleLbl="node1" presStyleIdx="0" presStyleCnt="8"/>
      <dgm:spPr/>
    </dgm:pt>
    <dgm:pt modelId="{01490546-FE4F-4918-9BCF-DA7EE2B20FF7}" type="pres">
      <dgm:prSet presAssocID="{758E1B3C-C32A-4142-B44B-486343956ED7}" presName="descendantBox" presStyleCnt="0"/>
      <dgm:spPr/>
    </dgm:pt>
    <dgm:pt modelId="{2DBDCC1C-D09B-479C-9FA5-B5BA4A5B23ED}" type="pres">
      <dgm:prSet presAssocID="{4F2F5CED-5450-491E-BDBE-B85D0690B121}" presName="childTextBox" presStyleLbl="fgAccFollowNode1" presStyleIdx="0" presStyleCnt="8">
        <dgm:presLayoutVars>
          <dgm:bulletEnabled val="1"/>
        </dgm:presLayoutVars>
      </dgm:prSet>
      <dgm:spPr/>
    </dgm:pt>
    <dgm:pt modelId="{70FB5A22-F78F-49E5-99C6-DEB73F8463B4}" type="pres">
      <dgm:prSet presAssocID="{24B5E907-1ADE-4A5B-97F2-3F274534CD51}" presName="sp" presStyleCnt="0"/>
      <dgm:spPr/>
    </dgm:pt>
    <dgm:pt modelId="{9FB00735-CCE8-47D5-B9E3-17371E249754}" type="pres">
      <dgm:prSet presAssocID="{FA8F4F97-0484-4A82-A856-8557AD34E662}" presName="arrowAndChildren" presStyleCnt="0"/>
      <dgm:spPr/>
    </dgm:pt>
    <dgm:pt modelId="{0CB21641-27F0-4FEB-A7A3-6573AB7C9EE5}" type="pres">
      <dgm:prSet presAssocID="{FA8F4F97-0484-4A82-A856-8557AD34E662}" presName="parentTextArrow" presStyleLbl="node1" presStyleIdx="0" presStyleCnt="8"/>
      <dgm:spPr/>
    </dgm:pt>
    <dgm:pt modelId="{FA9D4B58-2336-409A-8D6C-71A1256F52E0}" type="pres">
      <dgm:prSet presAssocID="{FA8F4F97-0484-4A82-A856-8557AD34E662}" presName="arrow" presStyleLbl="node1" presStyleIdx="1" presStyleCnt="8"/>
      <dgm:spPr/>
    </dgm:pt>
    <dgm:pt modelId="{D0C2B8CD-AF56-4F4B-9C78-065AE5DFB3BB}" type="pres">
      <dgm:prSet presAssocID="{FA8F4F97-0484-4A82-A856-8557AD34E662}" presName="descendantArrow" presStyleCnt="0"/>
      <dgm:spPr/>
    </dgm:pt>
    <dgm:pt modelId="{97BAF763-0379-4461-917A-B7D0CA7968FE}" type="pres">
      <dgm:prSet presAssocID="{0D1EBD73-7FD1-4915-AA1B-8B40BB984506}" presName="childTextArrow" presStyleLbl="fgAccFollowNode1" presStyleIdx="1" presStyleCnt="8">
        <dgm:presLayoutVars>
          <dgm:bulletEnabled val="1"/>
        </dgm:presLayoutVars>
      </dgm:prSet>
      <dgm:spPr/>
    </dgm:pt>
    <dgm:pt modelId="{6D8B387C-7D52-4A45-91B2-5949B0B4FCA7}" type="pres">
      <dgm:prSet presAssocID="{6948E6C3-EB21-4717-8BC5-698B539C1F60}" presName="sp" presStyleCnt="0"/>
      <dgm:spPr/>
    </dgm:pt>
    <dgm:pt modelId="{DFC92E30-0E2E-42DB-AADA-E8CAF1B985C4}" type="pres">
      <dgm:prSet presAssocID="{06174F4C-1D3D-4DA8-B55F-0A58035E3003}" presName="arrowAndChildren" presStyleCnt="0"/>
      <dgm:spPr/>
    </dgm:pt>
    <dgm:pt modelId="{6906B9CB-099B-4396-85CF-4DE9D57510C0}" type="pres">
      <dgm:prSet presAssocID="{06174F4C-1D3D-4DA8-B55F-0A58035E3003}" presName="parentTextArrow" presStyleLbl="node1" presStyleIdx="1" presStyleCnt="8"/>
      <dgm:spPr/>
    </dgm:pt>
    <dgm:pt modelId="{A9B80CA6-7350-4BDF-88E9-379CFDC8FC9A}" type="pres">
      <dgm:prSet presAssocID="{06174F4C-1D3D-4DA8-B55F-0A58035E3003}" presName="arrow" presStyleLbl="node1" presStyleIdx="2" presStyleCnt="8"/>
      <dgm:spPr/>
    </dgm:pt>
    <dgm:pt modelId="{D09EE885-8884-4051-A8AF-6BD0CAD3B20C}" type="pres">
      <dgm:prSet presAssocID="{06174F4C-1D3D-4DA8-B55F-0A58035E3003}" presName="descendantArrow" presStyleCnt="0"/>
      <dgm:spPr/>
    </dgm:pt>
    <dgm:pt modelId="{368040B3-A58E-4EE8-84A3-410FAE67FD01}" type="pres">
      <dgm:prSet presAssocID="{F8F006A4-FE4B-4A14-8320-D4ADDE799852}" presName="childTextArrow" presStyleLbl="fgAccFollowNode1" presStyleIdx="2" presStyleCnt="8">
        <dgm:presLayoutVars>
          <dgm:bulletEnabled val="1"/>
        </dgm:presLayoutVars>
      </dgm:prSet>
      <dgm:spPr/>
    </dgm:pt>
    <dgm:pt modelId="{1840806F-2B40-44F7-A2A9-DDEAEEE5F08A}" type="pres">
      <dgm:prSet presAssocID="{AB93EAC1-5DD0-4BD1-AD0E-9120296716D3}" presName="sp" presStyleCnt="0"/>
      <dgm:spPr/>
    </dgm:pt>
    <dgm:pt modelId="{49538C21-540B-4965-B1C1-BCDFA25018F2}" type="pres">
      <dgm:prSet presAssocID="{EFFE5B8B-5844-4A4D-8397-F93C14FB4E43}" presName="arrowAndChildren" presStyleCnt="0"/>
      <dgm:spPr/>
    </dgm:pt>
    <dgm:pt modelId="{AA1A2FA0-40DD-48C2-A1DC-A1D0B475A88E}" type="pres">
      <dgm:prSet presAssocID="{EFFE5B8B-5844-4A4D-8397-F93C14FB4E43}" presName="parentTextArrow" presStyleLbl="node1" presStyleIdx="2" presStyleCnt="8"/>
      <dgm:spPr/>
    </dgm:pt>
    <dgm:pt modelId="{F45E84CC-C0CA-4022-B3B9-51DFCBA69675}" type="pres">
      <dgm:prSet presAssocID="{EFFE5B8B-5844-4A4D-8397-F93C14FB4E43}" presName="arrow" presStyleLbl="node1" presStyleIdx="3" presStyleCnt="8"/>
      <dgm:spPr/>
    </dgm:pt>
    <dgm:pt modelId="{75CA2AF1-3CD0-48D6-89BA-F9AAD8BDCE88}" type="pres">
      <dgm:prSet presAssocID="{EFFE5B8B-5844-4A4D-8397-F93C14FB4E43}" presName="descendantArrow" presStyleCnt="0"/>
      <dgm:spPr/>
    </dgm:pt>
    <dgm:pt modelId="{CB04DB4C-EAD8-4238-99AB-D71A876A98E3}" type="pres">
      <dgm:prSet presAssocID="{3DB0B75B-9B89-4C33-92EA-B73DB24D1E2C}" presName="childTextArrow" presStyleLbl="fgAccFollowNode1" presStyleIdx="3" presStyleCnt="8">
        <dgm:presLayoutVars>
          <dgm:bulletEnabled val="1"/>
        </dgm:presLayoutVars>
      </dgm:prSet>
      <dgm:spPr/>
    </dgm:pt>
    <dgm:pt modelId="{D2D42D7E-55DE-4097-9740-8504ECD70B25}" type="pres">
      <dgm:prSet presAssocID="{D8BE201A-2EF5-4733-A618-1AEE14D80627}" presName="sp" presStyleCnt="0"/>
      <dgm:spPr/>
    </dgm:pt>
    <dgm:pt modelId="{17E432B2-7BCB-48BA-9FF7-391FEE9ABEF7}" type="pres">
      <dgm:prSet presAssocID="{FF03B742-263D-4D57-A161-28BADA5330E4}" presName="arrowAndChildren" presStyleCnt="0"/>
      <dgm:spPr/>
    </dgm:pt>
    <dgm:pt modelId="{38B83E42-2099-48D9-875E-C19982FC83AD}" type="pres">
      <dgm:prSet presAssocID="{FF03B742-263D-4D57-A161-28BADA5330E4}" presName="parentTextArrow" presStyleLbl="node1" presStyleIdx="3" presStyleCnt="8"/>
      <dgm:spPr/>
    </dgm:pt>
    <dgm:pt modelId="{B5E1D85E-F401-4E0E-91CF-78EB17995B05}" type="pres">
      <dgm:prSet presAssocID="{FF03B742-263D-4D57-A161-28BADA5330E4}" presName="arrow" presStyleLbl="node1" presStyleIdx="4" presStyleCnt="8"/>
      <dgm:spPr/>
    </dgm:pt>
    <dgm:pt modelId="{574BF813-F7C4-4B16-A90A-F919DED57D0C}" type="pres">
      <dgm:prSet presAssocID="{FF03B742-263D-4D57-A161-28BADA5330E4}" presName="descendantArrow" presStyleCnt="0"/>
      <dgm:spPr/>
    </dgm:pt>
    <dgm:pt modelId="{EA1E58AB-FC89-4D56-BECA-82451514E9FD}" type="pres">
      <dgm:prSet presAssocID="{D787972B-9446-4CCB-A8EB-286FF81A34DC}" presName="childTextArrow" presStyleLbl="fgAccFollowNode1" presStyleIdx="4" presStyleCnt="8">
        <dgm:presLayoutVars>
          <dgm:bulletEnabled val="1"/>
        </dgm:presLayoutVars>
      </dgm:prSet>
      <dgm:spPr/>
    </dgm:pt>
    <dgm:pt modelId="{CF8C83F2-4658-4136-A9F5-3A915B74E55E}" type="pres">
      <dgm:prSet presAssocID="{4F371DC4-4B9C-4B49-9354-3D4D60B48FFB}" presName="sp" presStyleCnt="0"/>
      <dgm:spPr/>
    </dgm:pt>
    <dgm:pt modelId="{66BC3E99-BB36-4A7D-A352-60A5AD78CDE1}" type="pres">
      <dgm:prSet presAssocID="{84260385-1DE8-41DE-9571-892DE65B06CA}" presName="arrowAndChildren" presStyleCnt="0"/>
      <dgm:spPr/>
    </dgm:pt>
    <dgm:pt modelId="{DAC54258-023A-4C19-A56D-A983772F86FE}" type="pres">
      <dgm:prSet presAssocID="{84260385-1DE8-41DE-9571-892DE65B06CA}" presName="parentTextArrow" presStyleLbl="node1" presStyleIdx="4" presStyleCnt="8"/>
      <dgm:spPr/>
    </dgm:pt>
    <dgm:pt modelId="{3D1FB387-760D-4276-90FD-A7AD3B9BFFCC}" type="pres">
      <dgm:prSet presAssocID="{84260385-1DE8-41DE-9571-892DE65B06CA}" presName="arrow" presStyleLbl="node1" presStyleIdx="5" presStyleCnt="8"/>
      <dgm:spPr/>
    </dgm:pt>
    <dgm:pt modelId="{9F5072AF-0CE6-414B-A51C-F6A836C216E5}" type="pres">
      <dgm:prSet presAssocID="{84260385-1DE8-41DE-9571-892DE65B06CA}" presName="descendantArrow" presStyleCnt="0"/>
      <dgm:spPr/>
    </dgm:pt>
    <dgm:pt modelId="{5299BC33-1D37-4DFE-A4C6-692B8B2090C7}" type="pres">
      <dgm:prSet presAssocID="{D8552BD3-43AC-4652-8542-5771C14C4D68}" presName="childTextArrow" presStyleLbl="fgAccFollowNode1" presStyleIdx="5" presStyleCnt="8">
        <dgm:presLayoutVars>
          <dgm:bulletEnabled val="1"/>
        </dgm:presLayoutVars>
      </dgm:prSet>
      <dgm:spPr/>
    </dgm:pt>
    <dgm:pt modelId="{E743038F-ECBB-4F7E-BE00-468AC239D0A1}" type="pres">
      <dgm:prSet presAssocID="{94071ECF-52A9-47E4-93D7-B2411186E491}" presName="sp" presStyleCnt="0"/>
      <dgm:spPr/>
    </dgm:pt>
    <dgm:pt modelId="{2C0628D0-3D12-457C-8236-D3688BB3F8E2}" type="pres">
      <dgm:prSet presAssocID="{5B0373BB-6146-49D6-B7C5-1DD82774A5F7}" presName="arrowAndChildren" presStyleCnt="0"/>
      <dgm:spPr/>
    </dgm:pt>
    <dgm:pt modelId="{965DD5AC-A2F0-4530-A118-F7C4E905475E}" type="pres">
      <dgm:prSet presAssocID="{5B0373BB-6146-49D6-B7C5-1DD82774A5F7}" presName="parentTextArrow" presStyleLbl="node1" presStyleIdx="5" presStyleCnt="8"/>
      <dgm:spPr/>
    </dgm:pt>
    <dgm:pt modelId="{71208BED-587E-4AD7-8333-721FD2C70506}" type="pres">
      <dgm:prSet presAssocID="{5B0373BB-6146-49D6-B7C5-1DD82774A5F7}" presName="arrow" presStyleLbl="node1" presStyleIdx="6" presStyleCnt="8"/>
      <dgm:spPr/>
    </dgm:pt>
    <dgm:pt modelId="{FE425B52-0CD0-4CAC-B86D-AB0E1F1C82FE}" type="pres">
      <dgm:prSet presAssocID="{5B0373BB-6146-49D6-B7C5-1DD82774A5F7}" presName="descendantArrow" presStyleCnt="0"/>
      <dgm:spPr/>
    </dgm:pt>
    <dgm:pt modelId="{E56343CC-F709-4060-8DF1-2C5124F6BB41}" type="pres">
      <dgm:prSet presAssocID="{D42AB9C8-E8B9-4414-97E2-5C42996AB910}" presName="childTextArrow" presStyleLbl="fgAccFollowNode1" presStyleIdx="6" presStyleCnt="8">
        <dgm:presLayoutVars>
          <dgm:bulletEnabled val="1"/>
        </dgm:presLayoutVars>
      </dgm:prSet>
      <dgm:spPr/>
    </dgm:pt>
    <dgm:pt modelId="{A0E9AA75-AF71-42D6-8C20-284276CCDB4C}" type="pres">
      <dgm:prSet presAssocID="{9D54FF66-DA2E-46F7-82EA-6447EB32EDC6}" presName="sp" presStyleCnt="0"/>
      <dgm:spPr/>
    </dgm:pt>
    <dgm:pt modelId="{0C0BF2D7-5026-46A6-B61F-3BC94AEE6C13}" type="pres">
      <dgm:prSet presAssocID="{997F0042-9626-4507-AE05-57A5ECF6B708}" presName="arrowAndChildren" presStyleCnt="0"/>
      <dgm:spPr/>
    </dgm:pt>
    <dgm:pt modelId="{AA66EFC7-5581-4204-8F7E-9B6EF61E7D66}" type="pres">
      <dgm:prSet presAssocID="{997F0042-9626-4507-AE05-57A5ECF6B708}" presName="parentTextArrow" presStyleLbl="node1" presStyleIdx="6" presStyleCnt="8"/>
      <dgm:spPr/>
    </dgm:pt>
    <dgm:pt modelId="{83E155E7-F28E-4C3C-B70F-92D25D9889FA}" type="pres">
      <dgm:prSet presAssocID="{997F0042-9626-4507-AE05-57A5ECF6B708}" presName="arrow" presStyleLbl="node1" presStyleIdx="7" presStyleCnt="8"/>
      <dgm:spPr/>
    </dgm:pt>
    <dgm:pt modelId="{DAC5111B-831C-40C6-89C0-52E61BCE5F82}" type="pres">
      <dgm:prSet presAssocID="{997F0042-9626-4507-AE05-57A5ECF6B708}" presName="descendantArrow" presStyleCnt="0"/>
      <dgm:spPr/>
    </dgm:pt>
    <dgm:pt modelId="{3B715A2B-85B0-4E30-9CDE-4EA919534A99}" type="pres">
      <dgm:prSet presAssocID="{2AA216C2-2972-4094-AC1E-A026297E3A0D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97E65703-46E0-435D-804F-43C6E305CC5C}" srcId="{84260385-1DE8-41DE-9571-892DE65B06CA}" destId="{D8552BD3-43AC-4652-8542-5771C14C4D68}" srcOrd="0" destOrd="0" parTransId="{B2E5EC59-BB2B-40F7-B6E1-B48185D5BDF2}" sibTransId="{103C8E13-99DA-42D8-A912-82B176C44172}"/>
    <dgm:cxn modelId="{2C358809-113A-4A45-B267-45C9CE730737}" type="presOf" srcId="{5B0373BB-6146-49D6-B7C5-1DD82774A5F7}" destId="{71208BED-587E-4AD7-8333-721FD2C70506}" srcOrd="1" destOrd="0" presId="urn:microsoft.com/office/officeart/2005/8/layout/process4"/>
    <dgm:cxn modelId="{D877090F-905D-4DA2-82FA-C836FFBB1772}" type="presOf" srcId="{997F0042-9626-4507-AE05-57A5ECF6B708}" destId="{83E155E7-F28E-4C3C-B70F-92D25D9889FA}" srcOrd="1" destOrd="0" presId="urn:microsoft.com/office/officeart/2005/8/layout/process4"/>
    <dgm:cxn modelId="{E704910F-ED08-45D2-9BF2-0245E2F33A6D}" srcId="{5C87F9CD-6710-4C87-B4A0-AA4CE7584F4E}" destId="{FA8F4F97-0484-4A82-A856-8557AD34E662}" srcOrd="6" destOrd="0" parTransId="{B92CEE0D-C9C7-40C7-8D11-8A29DFECCDB3}" sibTransId="{24B5E907-1ADE-4A5B-97F2-3F274534CD51}"/>
    <dgm:cxn modelId="{41B98E13-0E3D-4BA1-BA64-EF4CED7C1EC9}" srcId="{5C87F9CD-6710-4C87-B4A0-AA4CE7584F4E}" destId="{06174F4C-1D3D-4DA8-B55F-0A58035E3003}" srcOrd="5" destOrd="0" parTransId="{88661451-3828-45EB-A7D0-F3338F46454F}" sibTransId="{6948E6C3-EB21-4717-8BC5-698B539C1F60}"/>
    <dgm:cxn modelId="{657C321B-5D0F-46DF-8243-95BC22137219}" type="presOf" srcId="{3DB0B75B-9B89-4C33-92EA-B73DB24D1E2C}" destId="{CB04DB4C-EAD8-4238-99AB-D71A876A98E3}" srcOrd="0" destOrd="0" presId="urn:microsoft.com/office/officeart/2005/8/layout/process4"/>
    <dgm:cxn modelId="{8BEBA61C-8BA1-4054-929B-8D6169E6DCEF}" srcId="{EFFE5B8B-5844-4A4D-8397-F93C14FB4E43}" destId="{3DB0B75B-9B89-4C33-92EA-B73DB24D1E2C}" srcOrd="0" destOrd="0" parTransId="{D7C4D10C-4B23-428A-A200-68CB217CA971}" sibTransId="{3FFF8747-B919-485B-A58F-0B0A1E986D19}"/>
    <dgm:cxn modelId="{507F831E-3A1C-4047-B7BF-A1B1D611FF2C}" type="presOf" srcId="{06174F4C-1D3D-4DA8-B55F-0A58035E3003}" destId="{6906B9CB-099B-4396-85CF-4DE9D57510C0}" srcOrd="0" destOrd="0" presId="urn:microsoft.com/office/officeart/2005/8/layout/process4"/>
    <dgm:cxn modelId="{B746132C-29E6-4537-BEFE-87B183F8BBE4}" type="presOf" srcId="{EFFE5B8B-5844-4A4D-8397-F93C14FB4E43}" destId="{AA1A2FA0-40DD-48C2-A1DC-A1D0B475A88E}" srcOrd="0" destOrd="0" presId="urn:microsoft.com/office/officeart/2005/8/layout/process4"/>
    <dgm:cxn modelId="{E825A92D-6163-4475-8C1A-3FEFC4B93ACD}" type="presOf" srcId="{0D1EBD73-7FD1-4915-AA1B-8B40BB984506}" destId="{97BAF763-0379-4461-917A-B7D0CA7968FE}" srcOrd="0" destOrd="0" presId="urn:microsoft.com/office/officeart/2005/8/layout/process4"/>
    <dgm:cxn modelId="{A9D81732-B786-44DD-B465-384442CA81EE}" type="presOf" srcId="{06174F4C-1D3D-4DA8-B55F-0A58035E3003}" destId="{A9B80CA6-7350-4BDF-88E9-379CFDC8FC9A}" srcOrd="1" destOrd="0" presId="urn:microsoft.com/office/officeart/2005/8/layout/process4"/>
    <dgm:cxn modelId="{D7A30435-0D78-41DE-9377-2E5CC443E0B5}" srcId="{FF03B742-263D-4D57-A161-28BADA5330E4}" destId="{D787972B-9446-4CCB-A8EB-286FF81A34DC}" srcOrd="0" destOrd="0" parTransId="{56EAA284-10AD-4248-9FD8-F9B9DD4EBCC1}" sibTransId="{FF193C65-EEC1-4245-988B-44F5EC770B4F}"/>
    <dgm:cxn modelId="{7357BE35-36EB-464F-8EEA-854B481ABDB8}" srcId="{5C87F9CD-6710-4C87-B4A0-AA4CE7584F4E}" destId="{EFFE5B8B-5844-4A4D-8397-F93C14FB4E43}" srcOrd="4" destOrd="0" parTransId="{A5BB2684-52CD-44B9-A5C0-2CF04758404C}" sibTransId="{AB93EAC1-5DD0-4BD1-AD0E-9120296716D3}"/>
    <dgm:cxn modelId="{FEC5E838-9780-4D00-925A-B194611425C8}" srcId="{5B0373BB-6146-49D6-B7C5-1DD82774A5F7}" destId="{D42AB9C8-E8B9-4414-97E2-5C42996AB910}" srcOrd="0" destOrd="0" parTransId="{CE284657-3322-4632-B0BF-E3869A282CBF}" sibTransId="{37A69743-A987-49F7-A371-44272FA90F21}"/>
    <dgm:cxn modelId="{2BB04340-9C1F-4110-A446-392B17AF8C4B}" srcId="{5C87F9CD-6710-4C87-B4A0-AA4CE7584F4E}" destId="{FF03B742-263D-4D57-A161-28BADA5330E4}" srcOrd="3" destOrd="0" parTransId="{CE0D5B31-3A5E-4CAC-8DF3-3A7016E79F63}" sibTransId="{D8BE201A-2EF5-4733-A618-1AEE14D80627}"/>
    <dgm:cxn modelId="{4FC5645F-85E5-4983-85BD-ED821907A585}" type="presOf" srcId="{EFFE5B8B-5844-4A4D-8397-F93C14FB4E43}" destId="{F45E84CC-C0CA-4022-B3B9-51DFCBA69675}" srcOrd="1" destOrd="0" presId="urn:microsoft.com/office/officeart/2005/8/layout/process4"/>
    <dgm:cxn modelId="{C390AE44-DDDD-49F2-9B54-04DEAAC16C95}" srcId="{5C87F9CD-6710-4C87-B4A0-AA4CE7584F4E}" destId="{84260385-1DE8-41DE-9571-892DE65B06CA}" srcOrd="2" destOrd="0" parTransId="{813E1587-AEBE-4036-9CE4-8698880C8897}" sibTransId="{4F371DC4-4B9C-4B49-9354-3D4D60B48FFB}"/>
    <dgm:cxn modelId="{0AEEB044-1C36-4D36-A04D-F7D70BECC0CC}" type="presOf" srcId="{758E1B3C-C32A-4142-B44B-486343956ED7}" destId="{470D8740-DDB2-4E93-AC39-C77CB296B6FE}" srcOrd="0" destOrd="0" presId="urn:microsoft.com/office/officeart/2005/8/layout/process4"/>
    <dgm:cxn modelId="{8F591547-F372-4138-9B8E-91080AC7EE59}" type="presOf" srcId="{F8F006A4-FE4B-4A14-8320-D4ADDE799852}" destId="{368040B3-A58E-4EE8-84A3-410FAE67FD01}" srcOrd="0" destOrd="0" presId="urn:microsoft.com/office/officeart/2005/8/layout/process4"/>
    <dgm:cxn modelId="{D1DA7D68-7B42-403C-8A9C-8E61F4DEE201}" type="presOf" srcId="{2AA216C2-2972-4094-AC1E-A026297E3A0D}" destId="{3B715A2B-85B0-4E30-9CDE-4EA919534A99}" srcOrd="0" destOrd="0" presId="urn:microsoft.com/office/officeart/2005/8/layout/process4"/>
    <dgm:cxn modelId="{0A3E734A-7BA9-44E9-BFBD-15619C9E75A2}" type="presOf" srcId="{5B0373BB-6146-49D6-B7C5-1DD82774A5F7}" destId="{965DD5AC-A2F0-4530-A118-F7C4E905475E}" srcOrd="0" destOrd="0" presId="urn:microsoft.com/office/officeart/2005/8/layout/process4"/>
    <dgm:cxn modelId="{DA0BE24D-B566-4B97-AEC4-7038118B8A9E}" srcId="{5C87F9CD-6710-4C87-B4A0-AA4CE7584F4E}" destId="{758E1B3C-C32A-4142-B44B-486343956ED7}" srcOrd="7" destOrd="0" parTransId="{174DB81F-D1FD-4D2C-AD03-0D15869A32B0}" sibTransId="{9FAAC494-25D9-4182-A394-0A96F7D02BAA}"/>
    <dgm:cxn modelId="{A936BD6E-4C9E-49DD-8140-C4B4E8998D7D}" type="presOf" srcId="{FA8F4F97-0484-4A82-A856-8557AD34E662}" destId="{FA9D4B58-2336-409A-8D6C-71A1256F52E0}" srcOrd="1" destOrd="0" presId="urn:microsoft.com/office/officeart/2005/8/layout/process4"/>
    <dgm:cxn modelId="{7236D852-10EC-407C-B960-20A4747A65E8}" type="presOf" srcId="{4F2F5CED-5450-491E-BDBE-B85D0690B121}" destId="{2DBDCC1C-D09B-479C-9FA5-B5BA4A5B23ED}" srcOrd="0" destOrd="0" presId="urn:microsoft.com/office/officeart/2005/8/layout/process4"/>
    <dgm:cxn modelId="{71334C74-4BD7-4C47-8B9C-47EF6C52DB65}" type="presOf" srcId="{D42AB9C8-E8B9-4414-97E2-5C42996AB910}" destId="{E56343CC-F709-4060-8DF1-2C5124F6BB41}" srcOrd="0" destOrd="0" presId="urn:microsoft.com/office/officeart/2005/8/layout/process4"/>
    <dgm:cxn modelId="{9B7DAF58-FD25-4745-BC35-44365F923A6C}" type="presOf" srcId="{D8552BD3-43AC-4652-8542-5771C14C4D68}" destId="{5299BC33-1D37-4DFE-A4C6-692B8B2090C7}" srcOrd="0" destOrd="0" presId="urn:microsoft.com/office/officeart/2005/8/layout/process4"/>
    <dgm:cxn modelId="{2385608D-2BAB-4067-A29B-866B7E838236}" type="presOf" srcId="{84260385-1DE8-41DE-9571-892DE65B06CA}" destId="{3D1FB387-760D-4276-90FD-A7AD3B9BFFCC}" srcOrd="1" destOrd="0" presId="urn:microsoft.com/office/officeart/2005/8/layout/process4"/>
    <dgm:cxn modelId="{7BF8808D-7A4C-4BBB-B343-D2D3FD808548}" type="presOf" srcId="{84260385-1DE8-41DE-9571-892DE65B06CA}" destId="{DAC54258-023A-4C19-A56D-A983772F86FE}" srcOrd="0" destOrd="0" presId="urn:microsoft.com/office/officeart/2005/8/layout/process4"/>
    <dgm:cxn modelId="{06E0F58E-D7DC-4404-97EC-C0E70CB9D862}" srcId="{06174F4C-1D3D-4DA8-B55F-0A58035E3003}" destId="{F8F006A4-FE4B-4A14-8320-D4ADDE799852}" srcOrd="0" destOrd="0" parTransId="{5B9C395E-8FDB-4263-8D92-FDE5A12C7EE0}" sibTransId="{FFF23582-8BB1-4A35-AA6B-05920FA7C5C5}"/>
    <dgm:cxn modelId="{B57FF991-0E2E-4666-A049-E1AA717CCAAC}" type="presOf" srcId="{997F0042-9626-4507-AE05-57A5ECF6B708}" destId="{AA66EFC7-5581-4204-8F7E-9B6EF61E7D66}" srcOrd="0" destOrd="0" presId="urn:microsoft.com/office/officeart/2005/8/layout/process4"/>
    <dgm:cxn modelId="{D6566F9F-7A0F-46C6-AD17-0C7ED12F0EE1}" srcId="{5C87F9CD-6710-4C87-B4A0-AA4CE7584F4E}" destId="{997F0042-9626-4507-AE05-57A5ECF6B708}" srcOrd="0" destOrd="0" parTransId="{0476E5E1-35C5-414C-A68B-745909907856}" sibTransId="{9D54FF66-DA2E-46F7-82EA-6447EB32EDC6}"/>
    <dgm:cxn modelId="{3C65ECA2-7BC6-4664-ABF9-70BC9E9CF3D2}" type="presOf" srcId="{FF03B742-263D-4D57-A161-28BADA5330E4}" destId="{38B83E42-2099-48D9-875E-C19982FC83AD}" srcOrd="0" destOrd="0" presId="urn:microsoft.com/office/officeart/2005/8/layout/process4"/>
    <dgm:cxn modelId="{05F52EA4-15B5-45DA-A8FA-EBE14F83157B}" srcId="{5C87F9CD-6710-4C87-B4A0-AA4CE7584F4E}" destId="{5B0373BB-6146-49D6-B7C5-1DD82774A5F7}" srcOrd="1" destOrd="0" parTransId="{A8B8037B-870F-47CA-BCD2-DB34AA400361}" sibTransId="{94071ECF-52A9-47E4-93D7-B2411186E491}"/>
    <dgm:cxn modelId="{BE8AB1C2-34A0-48FC-8402-F94BA3AAFEE1}" srcId="{997F0042-9626-4507-AE05-57A5ECF6B708}" destId="{2AA216C2-2972-4094-AC1E-A026297E3A0D}" srcOrd="0" destOrd="0" parTransId="{C795A12D-1BBF-49E7-9F8C-50FECC819DE3}" sibTransId="{2ED85DBC-799F-4815-AACF-83B0B9D29484}"/>
    <dgm:cxn modelId="{72DE3AC7-751D-4825-A2A6-C396F5B4C556}" srcId="{FA8F4F97-0484-4A82-A856-8557AD34E662}" destId="{0D1EBD73-7FD1-4915-AA1B-8B40BB984506}" srcOrd="0" destOrd="0" parTransId="{27133262-ACAD-4B39-A6F9-C98B07BD35D9}" sibTransId="{E8C2D059-905F-4041-BA78-88EF5D37FD55}"/>
    <dgm:cxn modelId="{0F924ECB-60D2-4116-A5CA-48E013DE94DB}" type="presOf" srcId="{758E1B3C-C32A-4142-B44B-486343956ED7}" destId="{25687727-8FD9-48DF-9952-F8D472AD00E1}" srcOrd="1" destOrd="0" presId="urn:microsoft.com/office/officeart/2005/8/layout/process4"/>
    <dgm:cxn modelId="{BD9977CE-E7E5-4C4D-AED4-F963D5C81379}" type="presOf" srcId="{FF03B742-263D-4D57-A161-28BADA5330E4}" destId="{B5E1D85E-F401-4E0E-91CF-78EB17995B05}" srcOrd="1" destOrd="0" presId="urn:microsoft.com/office/officeart/2005/8/layout/process4"/>
    <dgm:cxn modelId="{BB2EA5D7-FC55-4548-812B-C81E22E98675}" srcId="{758E1B3C-C32A-4142-B44B-486343956ED7}" destId="{4F2F5CED-5450-491E-BDBE-B85D0690B121}" srcOrd="0" destOrd="0" parTransId="{0561D080-4CF5-45F9-961D-CAC559D887BE}" sibTransId="{052E043C-D5AA-48B8-A510-C4263D854E6C}"/>
    <dgm:cxn modelId="{61DB03E0-A34E-4EF6-9485-328C802C42A7}" type="presOf" srcId="{5C87F9CD-6710-4C87-B4A0-AA4CE7584F4E}" destId="{ED61A7BE-10B5-4F7E-A273-158DA01C5618}" srcOrd="0" destOrd="0" presId="urn:microsoft.com/office/officeart/2005/8/layout/process4"/>
    <dgm:cxn modelId="{38B144E2-E883-4D05-9932-622639A72CE3}" type="presOf" srcId="{FA8F4F97-0484-4A82-A856-8557AD34E662}" destId="{0CB21641-27F0-4FEB-A7A3-6573AB7C9EE5}" srcOrd="0" destOrd="0" presId="urn:microsoft.com/office/officeart/2005/8/layout/process4"/>
    <dgm:cxn modelId="{1EC34DF0-D0F7-4799-AABF-C80118F18FF6}" type="presOf" srcId="{D787972B-9446-4CCB-A8EB-286FF81A34DC}" destId="{EA1E58AB-FC89-4D56-BECA-82451514E9FD}" srcOrd="0" destOrd="0" presId="urn:microsoft.com/office/officeart/2005/8/layout/process4"/>
    <dgm:cxn modelId="{36C7F421-FADE-4A42-925E-2DF20AC6E9FD}" type="presParOf" srcId="{ED61A7BE-10B5-4F7E-A273-158DA01C5618}" destId="{2D3D9750-AD79-495D-A4F8-97A433BE8A10}" srcOrd="0" destOrd="0" presId="urn:microsoft.com/office/officeart/2005/8/layout/process4"/>
    <dgm:cxn modelId="{337CE592-B596-4C4F-A3CC-6DA56B87B8A9}" type="presParOf" srcId="{2D3D9750-AD79-495D-A4F8-97A433BE8A10}" destId="{470D8740-DDB2-4E93-AC39-C77CB296B6FE}" srcOrd="0" destOrd="0" presId="urn:microsoft.com/office/officeart/2005/8/layout/process4"/>
    <dgm:cxn modelId="{5F87D546-5540-4E4D-BE32-1AB6D8EC4714}" type="presParOf" srcId="{2D3D9750-AD79-495D-A4F8-97A433BE8A10}" destId="{25687727-8FD9-48DF-9952-F8D472AD00E1}" srcOrd="1" destOrd="0" presId="urn:microsoft.com/office/officeart/2005/8/layout/process4"/>
    <dgm:cxn modelId="{2B97DFB0-F253-42D1-8B48-DF368971BDC6}" type="presParOf" srcId="{2D3D9750-AD79-495D-A4F8-97A433BE8A10}" destId="{01490546-FE4F-4918-9BCF-DA7EE2B20FF7}" srcOrd="2" destOrd="0" presId="urn:microsoft.com/office/officeart/2005/8/layout/process4"/>
    <dgm:cxn modelId="{9F5EC2D0-760C-468D-BBC7-34A554EA70C9}" type="presParOf" srcId="{01490546-FE4F-4918-9BCF-DA7EE2B20FF7}" destId="{2DBDCC1C-D09B-479C-9FA5-B5BA4A5B23ED}" srcOrd="0" destOrd="0" presId="urn:microsoft.com/office/officeart/2005/8/layout/process4"/>
    <dgm:cxn modelId="{E45A403F-0B56-4054-A925-A1EE0930A834}" type="presParOf" srcId="{ED61A7BE-10B5-4F7E-A273-158DA01C5618}" destId="{70FB5A22-F78F-49E5-99C6-DEB73F8463B4}" srcOrd="1" destOrd="0" presId="urn:microsoft.com/office/officeart/2005/8/layout/process4"/>
    <dgm:cxn modelId="{246376FF-F17A-45E1-A9CB-2FA01F438208}" type="presParOf" srcId="{ED61A7BE-10B5-4F7E-A273-158DA01C5618}" destId="{9FB00735-CCE8-47D5-B9E3-17371E249754}" srcOrd="2" destOrd="0" presId="urn:microsoft.com/office/officeart/2005/8/layout/process4"/>
    <dgm:cxn modelId="{92966417-EF6E-425C-9610-CE8AB2753510}" type="presParOf" srcId="{9FB00735-CCE8-47D5-B9E3-17371E249754}" destId="{0CB21641-27F0-4FEB-A7A3-6573AB7C9EE5}" srcOrd="0" destOrd="0" presId="urn:microsoft.com/office/officeart/2005/8/layout/process4"/>
    <dgm:cxn modelId="{9FE96035-6B6B-49E5-8B2C-6F38D115D17E}" type="presParOf" srcId="{9FB00735-CCE8-47D5-B9E3-17371E249754}" destId="{FA9D4B58-2336-409A-8D6C-71A1256F52E0}" srcOrd="1" destOrd="0" presId="urn:microsoft.com/office/officeart/2005/8/layout/process4"/>
    <dgm:cxn modelId="{6D66AC0F-63B9-46F0-9A73-BC0ABF182521}" type="presParOf" srcId="{9FB00735-CCE8-47D5-B9E3-17371E249754}" destId="{D0C2B8CD-AF56-4F4B-9C78-065AE5DFB3BB}" srcOrd="2" destOrd="0" presId="urn:microsoft.com/office/officeart/2005/8/layout/process4"/>
    <dgm:cxn modelId="{6A59236E-22EE-4141-A432-632966F8D18C}" type="presParOf" srcId="{D0C2B8CD-AF56-4F4B-9C78-065AE5DFB3BB}" destId="{97BAF763-0379-4461-917A-B7D0CA7968FE}" srcOrd="0" destOrd="0" presId="urn:microsoft.com/office/officeart/2005/8/layout/process4"/>
    <dgm:cxn modelId="{813B4639-2876-4AD1-BC46-702AABBC1F92}" type="presParOf" srcId="{ED61A7BE-10B5-4F7E-A273-158DA01C5618}" destId="{6D8B387C-7D52-4A45-91B2-5949B0B4FCA7}" srcOrd="3" destOrd="0" presId="urn:microsoft.com/office/officeart/2005/8/layout/process4"/>
    <dgm:cxn modelId="{A6C70A48-C3DA-41A5-99C1-5AEE0F9A982F}" type="presParOf" srcId="{ED61A7BE-10B5-4F7E-A273-158DA01C5618}" destId="{DFC92E30-0E2E-42DB-AADA-E8CAF1B985C4}" srcOrd="4" destOrd="0" presId="urn:microsoft.com/office/officeart/2005/8/layout/process4"/>
    <dgm:cxn modelId="{B1A0BCDB-A056-4367-83B7-DEE1875F157C}" type="presParOf" srcId="{DFC92E30-0E2E-42DB-AADA-E8CAF1B985C4}" destId="{6906B9CB-099B-4396-85CF-4DE9D57510C0}" srcOrd="0" destOrd="0" presId="urn:microsoft.com/office/officeart/2005/8/layout/process4"/>
    <dgm:cxn modelId="{743797EE-A28E-4D6F-A907-DB29CF681742}" type="presParOf" srcId="{DFC92E30-0E2E-42DB-AADA-E8CAF1B985C4}" destId="{A9B80CA6-7350-4BDF-88E9-379CFDC8FC9A}" srcOrd="1" destOrd="0" presId="urn:microsoft.com/office/officeart/2005/8/layout/process4"/>
    <dgm:cxn modelId="{175656B7-F3A6-40FD-B0FD-26D3FADC968A}" type="presParOf" srcId="{DFC92E30-0E2E-42DB-AADA-E8CAF1B985C4}" destId="{D09EE885-8884-4051-A8AF-6BD0CAD3B20C}" srcOrd="2" destOrd="0" presId="urn:microsoft.com/office/officeart/2005/8/layout/process4"/>
    <dgm:cxn modelId="{2CD152A1-13AD-4771-A860-9D1D45549C44}" type="presParOf" srcId="{D09EE885-8884-4051-A8AF-6BD0CAD3B20C}" destId="{368040B3-A58E-4EE8-84A3-410FAE67FD01}" srcOrd="0" destOrd="0" presId="urn:microsoft.com/office/officeart/2005/8/layout/process4"/>
    <dgm:cxn modelId="{C1BF8E3E-BAFE-4106-829E-862C62838559}" type="presParOf" srcId="{ED61A7BE-10B5-4F7E-A273-158DA01C5618}" destId="{1840806F-2B40-44F7-A2A9-DDEAEEE5F08A}" srcOrd="5" destOrd="0" presId="urn:microsoft.com/office/officeart/2005/8/layout/process4"/>
    <dgm:cxn modelId="{6A0CC069-822A-4837-8218-91B5D6088803}" type="presParOf" srcId="{ED61A7BE-10B5-4F7E-A273-158DA01C5618}" destId="{49538C21-540B-4965-B1C1-BCDFA25018F2}" srcOrd="6" destOrd="0" presId="urn:microsoft.com/office/officeart/2005/8/layout/process4"/>
    <dgm:cxn modelId="{75CA121B-DFBA-4BAD-83CE-7E79225AADFB}" type="presParOf" srcId="{49538C21-540B-4965-B1C1-BCDFA25018F2}" destId="{AA1A2FA0-40DD-48C2-A1DC-A1D0B475A88E}" srcOrd="0" destOrd="0" presId="urn:microsoft.com/office/officeart/2005/8/layout/process4"/>
    <dgm:cxn modelId="{F77CCB03-98AC-457A-AF5D-8FD629B93E0B}" type="presParOf" srcId="{49538C21-540B-4965-B1C1-BCDFA25018F2}" destId="{F45E84CC-C0CA-4022-B3B9-51DFCBA69675}" srcOrd="1" destOrd="0" presId="urn:microsoft.com/office/officeart/2005/8/layout/process4"/>
    <dgm:cxn modelId="{C49D33B1-AE9F-4435-86A3-198535C96861}" type="presParOf" srcId="{49538C21-540B-4965-B1C1-BCDFA25018F2}" destId="{75CA2AF1-3CD0-48D6-89BA-F9AAD8BDCE88}" srcOrd="2" destOrd="0" presId="urn:microsoft.com/office/officeart/2005/8/layout/process4"/>
    <dgm:cxn modelId="{C4422134-4D00-4F43-ABF0-8E531155A2BC}" type="presParOf" srcId="{75CA2AF1-3CD0-48D6-89BA-F9AAD8BDCE88}" destId="{CB04DB4C-EAD8-4238-99AB-D71A876A98E3}" srcOrd="0" destOrd="0" presId="urn:microsoft.com/office/officeart/2005/8/layout/process4"/>
    <dgm:cxn modelId="{58A355F5-A109-48CB-80B1-0AAFF94D170D}" type="presParOf" srcId="{ED61A7BE-10B5-4F7E-A273-158DA01C5618}" destId="{D2D42D7E-55DE-4097-9740-8504ECD70B25}" srcOrd="7" destOrd="0" presId="urn:microsoft.com/office/officeart/2005/8/layout/process4"/>
    <dgm:cxn modelId="{45F8D26C-9591-4406-89A5-DC9014D34304}" type="presParOf" srcId="{ED61A7BE-10B5-4F7E-A273-158DA01C5618}" destId="{17E432B2-7BCB-48BA-9FF7-391FEE9ABEF7}" srcOrd="8" destOrd="0" presId="urn:microsoft.com/office/officeart/2005/8/layout/process4"/>
    <dgm:cxn modelId="{6026FDAB-6B37-4A8F-BFE7-CEB7FC3C8D81}" type="presParOf" srcId="{17E432B2-7BCB-48BA-9FF7-391FEE9ABEF7}" destId="{38B83E42-2099-48D9-875E-C19982FC83AD}" srcOrd="0" destOrd="0" presId="urn:microsoft.com/office/officeart/2005/8/layout/process4"/>
    <dgm:cxn modelId="{1BEDC9DF-044C-4FDA-8DEA-6AEF53DD8AB0}" type="presParOf" srcId="{17E432B2-7BCB-48BA-9FF7-391FEE9ABEF7}" destId="{B5E1D85E-F401-4E0E-91CF-78EB17995B05}" srcOrd="1" destOrd="0" presId="urn:microsoft.com/office/officeart/2005/8/layout/process4"/>
    <dgm:cxn modelId="{4F8331E1-8728-485D-81C9-770E82D7DC97}" type="presParOf" srcId="{17E432B2-7BCB-48BA-9FF7-391FEE9ABEF7}" destId="{574BF813-F7C4-4B16-A90A-F919DED57D0C}" srcOrd="2" destOrd="0" presId="urn:microsoft.com/office/officeart/2005/8/layout/process4"/>
    <dgm:cxn modelId="{37E81A52-53C6-465B-AC3F-7AF6EEE3E6A9}" type="presParOf" srcId="{574BF813-F7C4-4B16-A90A-F919DED57D0C}" destId="{EA1E58AB-FC89-4D56-BECA-82451514E9FD}" srcOrd="0" destOrd="0" presId="urn:microsoft.com/office/officeart/2005/8/layout/process4"/>
    <dgm:cxn modelId="{3ACBB2C6-7632-45EA-AE85-D31EF8935FA9}" type="presParOf" srcId="{ED61A7BE-10B5-4F7E-A273-158DA01C5618}" destId="{CF8C83F2-4658-4136-A9F5-3A915B74E55E}" srcOrd="9" destOrd="0" presId="urn:microsoft.com/office/officeart/2005/8/layout/process4"/>
    <dgm:cxn modelId="{A4882E2B-FBE7-445E-B6BC-8A2D4972DE9D}" type="presParOf" srcId="{ED61A7BE-10B5-4F7E-A273-158DA01C5618}" destId="{66BC3E99-BB36-4A7D-A352-60A5AD78CDE1}" srcOrd="10" destOrd="0" presId="urn:microsoft.com/office/officeart/2005/8/layout/process4"/>
    <dgm:cxn modelId="{B112DA16-1934-4161-A35B-6A57638095AA}" type="presParOf" srcId="{66BC3E99-BB36-4A7D-A352-60A5AD78CDE1}" destId="{DAC54258-023A-4C19-A56D-A983772F86FE}" srcOrd="0" destOrd="0" presId="urn:microsoft.com/office/officeart/2005/8/layout/process4"/>
    <dgm:cxn modelId="{7700AAC8-A0AB-4BEB-B8C0-C07CA8F58984}" type="presParOf" srcId="{66BC3E99-BB36-4A7D-A352-60A5AD78CDE1}" destId="{3D1FB387-760D-4276-90FD-A7AD3B9BFFCC}" srcOrd="1" destOrd="0" presId="urn:microsoft.com/office/officeart/2005/8/layout/process4"/>
    <dgm:cxn modelId="{3633A0E5-39B1-4497-AF04-F8960A841F90}" type="presParOf" srcId="{66BC3E99-BB36-4A7D-A352-60A5AD78CDE1}" destId="{9F5072AF-0CE6-414B-A51C-F6A836C216E5}" srcOrd="2" destOrd="0" presId="urn:microsoft.com/office/officeart/2005/8/layout/process4"/>
    <dgm:cxn modelId="{20E78715-A4EB-4248-97B5-9E1538D9F0C5}" type="presParOf" srcId="{9F5072AF-0CE6-414B-A51C-F6A836C216E5}" destId="{5299BC33-1D37-4DFE-A4C6-692B8B2090C7}" srcOrd="0" destOrd="0" presId="urn:microsoft.com/office/officeart/2005/8/layout/process4"/>
    <dgm:cxn modelId="{DD12B9A0-24FF-47CA-9EE4-E7B9EF244CF8}" type="presParOf" srcId="{ED61A7BE-10B5-4F7E-A273-158DA01C5618}" destId="{E743038F-ECBB-4F7E-BE00-468AC239D0A1}" srcOrd="11" destOrd="0" presId="urn:microsoft.com/office/officeart/2005/8/layout/process4"/>
    <dgm:cxn modelId="{6B1A4806-B4B4-45CF-A881-EDE157B1D439}" type="presParOf" srcId="{ED61A7BE-10B5-4F7E-A273-158DA01C5618}" destId="{2C0628D0-3D12-457C-8236-D3688BB3F8E2}" srcOrd="12" destOrd="0" presId="urn:microsoft.com/office/officeart/2005/8/layout/process4"/>
    <dgm:cxn modelId="{7FA2105B-3766-4F82-9CB1-AB5BBA35F7E7}" type="presParOf" srcId="{2C0628D0-3D12-457C-8236-D3688BB3F8E2}" destId="{965DD5AC-A2F0-4530-A118-F7C4E905475E}" srcOrd="0" destOrd="0" presId="urn:microsoft.com/office/officeart/2005/8/layout/process4"/>
    <dgm:cxn modelId="{F15168EB-E846-4D87-8339-45562AC1BAE6}" type="presParOf" srcId="{2C0628D0-3D12-457C-8236-D3688BB3F8E2}" destId="{71208BED-587E-4AD7-8333-721FD2C70506}" srcOrd="1" destOrd="0" presId="urn:microsoft.com/office/officeart/2005/8/layout/process4"/>
    <dgm:cxn modelId="{FC578A3A-240C-4348-BB55-B705E43C433D}" type="presParOf" srcId="{2C0628D0-3D12-457C-8236-D3688BB3F8E2}" destId="{FE425B52-0CD0-4CAC-B86D-AB0E1F1C82FE}" srcOrd="2" destOrd="0" presId="urn:microsoft.com/office/officeart/2005/8/layout/process4"/>
    <dgm:cxn modelId="{3225A554-CD29-4FB4-ADB9-EBB45F8D8EF5}" type="presParOf" srcId="{FE425B52-0CD0-4CAC-B86D-AB0E1F1C82FE}" destId="{E56343CC-F709-4060-8DF1-2C5124F6BB41}" srcOrd="0" destOrd="0" presId="urn:microsoft.com/office/officeart/2005/8/layout/process4"/>
    <dgm:cxn modelId="{C4928CCB-A8F0-466C-8B83-485D8816D8DE}" type="presParOf" srcId="{ED61A7BE-10B5-4F7E-A273-158DA01C5618}" destId="{A0E9AA75-AF71-42D6-8C20-284276CCDB4C}" srcOrd="13" destOrd="0" presId="urn:microsoft.com/office/officeart/2005/8/layout/process4"/>
    <dgm:cxn modelId="{C0B8D22B-010E-4698-82A5-A22BF33E71AF}" type="presParOf" srcId="{ED61A7BE-10B5-4F7E-A273-158DA01C5618}" destId="{0C0BF2D7-5026-46A6-B61F-3BC94AEE6C13}" srcOrd="14" destOrd="0" presId="urn:microsoft.com/office/officeart/2005/8/layout/process4"/>
    <dgm:cxn modelId="{3A1A0726-68B1-47D8-8AC3-EF93E95D2794}" type="presParOf" srcId="{0C0BF2D7-5026-46A6-B61F-3BC94AEE6C13}" destId="{AA66EFC7-5581-4204-8F7E-9B6EF61E7D66}" srcOrd="0" destOrd="0" presId="urn:microsoft.com/office/officeart/2005/8/layout/process4"/>
    <dgm:cxn modelId="{6970D897-7BCC-419C-A801-E5B1A0004E6F}" type="presParOf" srcId="{0C0BF2D7-5026-46A6-B61F-3BC94AEE6C13}" destId="{83E155E7-F28E-4C3C-B70F-92D25D9889FA}" srcOrd="1" destOrd="0" presId="urn:microsoft.com/office/officeart/2005/8/layout/process4"/>
    <dgm:cxn modelId="{18C7BE3A-4687-4E5B-B19C-BCAC720DAF6D}" type="presParOf" srcId="{0C0BF2D7-5026-46A6-B61F-3BC94AEE6C13}" destId="{DAC5111B-831C-40C6-89C0-52E61BCE5F82}" srcOrd="2" destOrd="0" presId="urn:microsoft.com/office/officeart/2005/8/layout/process4"/>
    <dgm:cxn modelId="{6FF30FF2-0D1E-41C1-BDEB-D33404851B40}" type="presParOf" srcId="{DAC5111B-831C-40C6-89C0-52E61BCE5F82}" destId="{3B715A2B-85B0-4E30-9CDE-4EA919534A9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1B1744-41B2-45E7-A71A-539AA7FC8EF3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2F7F8A-0DCA-42E4-98B9-192128EB4678}">
      <dgm:prSet phldrT="[文本]" custT="1"/>
      <dgm:spPr/>
      <dgm:t>
        <a:bodyPr/>
        <a:lstStyle/>
        <a:p>
          <a:r>
            <a:rPr lang="zh-CN" altLang="en-US" sz="2200" dirty="0"/>
            <a:t>词法分析器</a:t>
          </a:r>
        </a:p>
      </dgm:t>
    </dgm:pt>
    <dgm:pt modelId="{BFC0352E-3E95-4599-B386-4A34A215C7C5}" cxnId="{A08D5D1C-C06C-453F-B2EA-4BCDC62E50E7}" type="parTrans">
      <dgm:prSet/>
      <dgm:spPr/>
      <dgm:t>
        <a:bodyPr/>
        <a:lstStyle/>
        <a:p>
          <a:endParaRPr lang="zh-CN" altLang="en-US"/>
        </a:p>
      </dgm:t>
    </dgm:pt>
    <dgm:pt modelId="{4085D354-454E-4D41-B0F0-449A3F2E3FB1}" cxnId="{A08D5D1C-C06C-453F-B2EA-4BCDC62E50E7}" type="sibTrans">
      <dgm:prSet/>
      <dgm:spPr/>
      <dgm:t>
        <a:bodyPr/>
        <a:lstStyle/>
        <a:p>
          <a:endParaRPr lang="zh-CN" altLang="en-US"/>
        </a:p>
      </dgm:t>
    </dgm:pt>
    <dgm:pt modelId="{E8856F54-A272-46F3-9770-8C81D4615966}">
      <dgm:prSet phldrT="[文本]" custT="1"/>
      <dgm:spPr/>
      <dgm:t>
        <a:bodyPr/>
        <a:lstStyle/>
        <a:p>
          <a:r>
            <a:rPr lang="zh-CN" altLang="en-US" sz="2200" dirty="0"/>
            <a:t>语法分析器</a:t>
          </a:r>
        </a:p>
      </dgm:t>
    </dgm:pt>
    <dgm:pt modelId="{5423B2C6-1188-42AA-BF33-95D755402F90}" cxnId="{B1062445-7994-42B7-A79D-3359C90584EF}" type="parTrans">
      <dgm:prSet/>
      <dgm:spPr/>
      <dgm:t>
        <a:bodyPr/>
        <a:lstStyle/>
        <a:p>
          <a:endParaRPr lang="zh-CN" altLang="en-US"/>
        </a:p>
      </dgm:t>
    </dgm:pt>
    <dgm:pt modelId="{3568FC19-F75A-4248-B37B-0B0910B2BCB6}" cxnId="{B1062445-7994-42B7-A79D-3359C90584EF}" type="sibTrans">
      <dgm:prSet/>
      <dgm:spPr/>
      <dgm:t>
        <a:bodyPr/>
        <a:lstStyle/>
        <a:p>
          <a:endParaRPr lang="zh-CN" altLang="en-US"/>
        </a:p>
      </dgm:t>
    </dgm:pt>
    <dgm:pt modelId="{9851BC95-49AE-45FE-B784-23DEB88CD700}">
      <dgm:prSet phldrT="[文本]" custT="1"/>
      <dgm:spPr/>
      <dgm:t>
        <a:bodyPr/>
        <a:lstStyle/>
        <a:p>
          <a:r>
            <a:rPr lang="zh-CN" altLang="en-US" sz="2200" dirty="0"/>
            <a:t>语法分析器</a:t>
          </a:r>
          <a:r>
            <a:rPr lang="en-US" altLang="zh-CN" sz="2200" dirty="0"/>
            <a:t>(</a:t>
          </a:r>
          <a:r>
            <a:rPr lang="zh-CN" altLang="en-US" sz="2200" dirty="0"/>
            <a:t>带语义分析</a:t>
          </a:r>
          <a:r>
            <a:rPr lang="en-US" altLang="zh-CN" sz="2200" dirty="0"/>
            <a:t>)</a:t>
          </a:r>
          <a:endParaRPr lang="zh-CN" altLang="en-US" sz="2200" dirty="0"/>
        </a:p>
      </dgm:t>
    </dgm:pt>
    <dgm:pt modelId="{48086D1A-2247-4423-A29C-A60E240B45B8}" cxnId="{4BC053EE-01CF-45BF-8131-7926EC1D1546}" type="parTrans">
      <dgm:prSet/>
      <dgm:spPr/>
      <dgm:t>
        <a:bodyPr/>
        <a:lstStyle/>
        <a:p>
          <a:endParaRPr lang="zh-CN" altLang="en-US"/>
        </a:p>
      </dgm:t>
    </dgm:pt>
    <dgm:pt modelId="{CC1F32D7-3D6C-4430-8D7D-B3068F63E9D1}" cxnId="{4BC053EE-01CF-45BF-8131-7926EC1D1546}" type="sibTrans">
      <dgm:prSet/>
      <dgm:spPr/>
      <dgm:t>
        <a:bodyPr/>
        <a:lstStyle/>
        <a:p>
          <a:endParaRPr lang="zh-CN" altLang="en-US"/>
        </a:p>
      </dgm:t>
    </dgm:pt>
    <dgm:pt modelId="{9A78248B-7700-48E7-8645-4ABDBE96644E}">
      <dgm:prSet phldrT="[文本]" custT="1"/>
      <dgm:spPr/>
      <dgm:t>
        <a:bodyPr/>
        <a:lstStyle/>
        <a:p>
          <a:r>
            <a:rPr lang="zh-CN" altLang="en-US" sz="2200" dirty="0"/>
            <a:t>代码生成器</a:t>
          </a:r>
        </a:p>
      </dgm:t>
    </dgm:pt>
    <dgm:pt modelId="{2594B43D-5C2C-4C38-896C-3D5A75CE4DD3}" cxnId="{876DE434-BAC8-4E89-B6D9-086C4BC71987}" type="parTrans">
      <dgm:prSet/>
      <dgm:spPr/>
      <dgm:t>
        <a:bodyPr/>
        <a:lstStyle/>
        <a:p>
          <a:endParaRPr lang="zh-CN" altLang="en-US"/>
        </a:p>
      </dgm:t>
    </dgm:pt>
    <dgm:pt modelId="{18A810D6-5F51-477A-9FC2-8385F3E26CC7}" cxnId="{876DE434-BAC8-4E89-B6D9-086C4BC71987}" type="sibTrans">
      <dgm:prSet/>
      <dgm:spPr/>
      <dgm:t>
        <a:bodyPr/>
        <a:lstStyle/>
        <a:p>
          <a:endParaRPr lang="zh-CN" altLang="en-US"/>
        </a:p>
      </dgm:t>
    </dgm:pt>
    <dgm:pt modelId="{4D22F6EC-CAE9-430D-A3D2-0F12D8BF33C7}" type="pres">
      <dgm:prSet presAssocID="{1E1B1744-41B2-45E7-A71A-539AA7FC8EF3}" presName="Name0" presStyleCnt="0">
        <dgm:presLayoutVars>
          <dgm:dir/>
          <dgm:animLvl val="lvl"/>
          <dgm:resizeHandles val="exact"/>
        </dgm:presLayoutVars>
      </dgm:prSet>
      <dgm:spPr/>
    </dgm:pt>
    <dgm:pt modelId="{712D4B6D-8FE7-4FAA-A64D-27524FA2E047}" type="pres">
      <dgm:prSet presAssocID="{9A78248B-7700-48E7-8645-4ABDBE96644E}" presName="boxAndChildren" presStyleCnt="0"/>
      <dgm:spPr/>
    </dgm:pt>
    <dgm:pt modelId="{E6527C2A-1F30-45BA-BF93-54BAD730CE89}" type="pres">
      <dgm:prSet presAssocID="{9A78248B-7700-48E7-8645-4ABDBE96644E}" presName="parentTextBox" presStyleLbl="node1" presStyleIdx="0" presStyleCnt="4"/>
      <dgm:spPr/>
    </dgm:pt>
    <dgm:pt modelId="{72DFDDB7-BB99-41DA-8B89-831D564BCC5C}" type="pres">
      <dgm:prSet presAssocID="{CC1F32D7-3D6C-4430-8D7D-B3068F63E9D1}" presName="sp" presStyleCnt="0"/>
      <dgm:spPr/>
    </dgm:pt>
    <dgm:pt modelId="{2DBAF555-1751-4ECA-94A3-6411EB1B265C}" type="pres">
      <dgm:prSet presAssocID="{9851BC95-49AE-45FE-B784-23DEB88CD700}" presName="arrowAndChildren" presStyleCnt="0"/>
      <dgm:spPr/>
    </dgm:pt>
    <dgm:pt modelId="{91425E71-F7D8-40D4-A534-1FDAD2FD9E30}" type="pres">
      <dgm:prSet presAssocID="{9851BC95-49AE-45FE-B784-23DEB88CD700}" presName="parentTextArrow" presStyleLbl="node1" presStyleIdx="1" presStyleCnt="4"/>
      <dgm:spPr/>
    </dgm:pt>
    <dgm:pt modelId="{E1D6AA95-1AAB-408C-9CFD-4E6E3FB79F1F}" type="pres">
      <dgm:prSet presAssocID="{3568FC19-F75A-4248-B37B-0B0910B2BCB6}" presName="sp" presStyleCnt="0"/>
      <dgm:spPr/>
    </dgm:pt>
    <dgm:pt modelId="{04D4A59F-D7AC-4A30-8479-76D07B420962}" type="pres">
      <dgm:prSet presAssocID="{E8856F54-A272-46F3-9770-8C81D4615966}" presName="arrowAndChildren" presStyleCnt="0"/>
      <dgm:spPr/>
    </dgm:pt>
    <dgm:pt modelId="{70AB0947-B597-49BB-A6DB-0AC7903F0D0C}" type="pres">
      <dgm:prSet presAssocID="{E8856F54-A272-46F3-9770-8C81D4615966}" presName="parentTextArrow" presStyleLbl="node1" presStyleIdx="2" presStyleCnt="4" custLinFactNeighborY="-33"/>
      <dgm:spPr/>
    </dgm:pt>
    <dgm:pt modelId="{9855DC88-90D7-4B86-AA6F-035F0323B868}" type="pres">
      <dgm:prSet presAssocID="{4085D354-454E-4D41-B0F0-449A3F2E3FB1}" presName="sp" presStyleCnt="0"/>
      <dgm:spPr/>
    </dgm:pt>
    <dgm:pt modelId="{D79B31DC-7A52-413F-A013-A8846E9407D0}" type="pres">
      <dgm:prSet presAssocID="{EB2F7F8A-0DCA-42E4-98B9-192128EB4678}" presName="arrowAndChildren" presStyleCnt="0"/>
      <dgm:spPr/>
    </dgm:pt>
    <dgm:pt modelId="{17452374-6D84-4B3B-B425-1808DD000582}" type="pres">
      <dgm:prSet presAssocID="{EB2F7F8A-0DCA-42E4-98B9-192128EB4678}" presName="parentTextArrow" presStyleLbl="node1" presStyleIdx="3" presStyleCnt="4"/>
      <dgm:spPr/>
    </dgm:pt>
  </dgm:ptLst>
  <dgm:cxnLst>
    <dgm:cxn modelId="{A08D5D1C-C06C-453F-B2EA-4BCDC62E50E7}" srcId="{1E1B1744-41B2-45E7-A71A-539AA7FC8EF3}" destId="{EB2F7F8A-0DCA-42E4-98B9-192128EB4678}" srcOrd="0" destOrd="0" parTransId="{BFC0352E-3E95-4599-B386-4A34A215C7C5}" sibTransId="{4085D354-454E-4D41-B0F0-449A3F2E3FB1}"/>
    <dgm:cxn modelId="{876DE434-BAC8-4E89-B6D9-086C4BC71987}" srcId="{1E1B1744-41B2-45E7-A71A-539AA7FC8EF3}" destId="{9A78248B-7700-48E7-8645-4ABDBE96644E}" srcOrd="3" destOrd="0" parTransId="{2594B43D-5C2C-4C38-896C-3D5A75CE4DD3}" sibTransId="{18A810D6-5F51-477A-9FC2-8385F3E26CC7}"/>
    <dgm:cxn modelId="{E9B44D3A-EFB7-4E59-82C1-080B25638940}" type="presOf" srcId="{1E1B1744-41B2-45E7-A71A-539AA7FC8EF3}" destId="{4D22F6EC-CAE9-430D-A3D2-0F12D8BF33C7}" srcOrd="0" destOrd="0" presId="urn:microsoft.com/office/officeart/2005/8/layout/process4"/>
    <dgm:cxn modelId="{131F813F-84C1-42CE-8A8D-79206B949DD1}" type="presOf" srcId="{EB2F7F8A-0DCA-42E4-98B9-192128EB4678}" destId="{17452374-6D84-4B3B-B425-1808DD000582}" srcOrd="0" destOrd="0" presId="urn:microsoft.com/office/officeart/2005/8/layout/process4"/>
    <dgm:cxn modelId="{B1062445-7994-42B7-A79D-3359C90584EF}" srcId="{1E1B1744-41B2-45E7-A71A-539AA7FC8EF3}" destId="{E8856F54-A272-46F3-9770-8C81D4615966}" srcOrd="1" destOrd="0" parTransId="{5423B2C6-1188-42AA-BF33-95D755402F90}" sibTransId="{3568FC19-F75A-4248-B37B-0B0910B2BCB6}"/>
    <dgm:cxn modelId="{7352A39B-F2F8-48D7-A342-2DB3F0DF7E20}" type="presOf" srcId="{9A78248B-7700-48E7-8645-4ABDBE96644E}" destId="{E6527C2A-1F30-45BA-BF93-54BAD730CE89}" srcOrd="0" destOrd="0" presId="urn:microsoft.com/office/officeart/2005/8/layout/process4"/>
    <dgm:cxn modelId="{D16F6EAD-3F6F-4F46-A902-2AD3FAB48690}" type="presOf" srcId="{9851BC95-49AE-45FE-B784-23DEB88CD700}" destId="{91425E71-F7D8-40D4-A534-1FDAD2FD9E30}" srcOrd="0" destOrd="0" presId="urn:microsoft.com/office/officeart/2005/8/layout/process4"/>
    <dgm:cxn modelId="{4BC053EE-01CF-45BF-8131-7926EC1D1546}" srcId="{1E1B1744-41B2-45E7-A71A-539AA7FC8EF3}" destId="{9851BC95-49AE-45FE-B784-23DEB88CD700}" srcOrd="2" destOrd="0" parTransId="{48086D1A-2247-4423-A29C-A60E240B45B8}" sibTransId="{CC1F32D7-3D6C-4430-8D7D-B3068F63E9D1}"/>
    <dgm:cxn modelId="{8DFD28F0-DDF5-4D70-819E-41DF8713006A}" type="presOf" srcId="{E8856F54-A272-46F3-9770-8C81D4615966}" destId="{70AB0947-B597-49BB-A6DB-0AC7903F0D0C}" srcOrd="0" destOrd="0" presId="urn:microsoft.com/office/officeart/2005/8/layout/process4"/>
    <dgm:cxn modelId="{F1CDD08E-8A6C-49B9-A2B8-D5348F43ED5E}" type="presParOf" srcId="{4D22F6EC-CAE9-430D-A3D2-0F12D8BF33C7}" destId="{712D4B6D-8FE7-4FAA-A64D-27524FA2E047}" srcOrd="0" destOrd="0" presId="urn:microsoft.com/office/officeart/2005/8/layout/process4"/>
    <dgm:cxn modelId="{64FA2A1C-E19F-4F7D-AAD4-99F55B701C2F}" type="presParOf" srcId="{712D4B6D-8FE7-4FAA-A64D-27524FA2E047}" destId="{E6527C2A-1F30-45BA-BF93-54BAD730CE89}" srcOrd="0" destOrd="0" presId="urn:microsoft.com/office/officeart/2005/8/layout/process4"/>
    <dgm:cxn modelId="{EEEB3D2D-A9D8-4E17-BA16-167120912237}" type="presParOf" srcId="{4D22F6EC-CAE9-430D-A3D2-0F12D8BF33C7}" destId="{72DFDDB7-BB99-41DA-8B89-831D564BCC5C}" srcOrd="1" destOrd="0" presId="urn:microsoft.com/office/officeart/2005/8/layout/process4"/>
    <dgm:cxn modelId="{9377A2D0-2186-4649-AC54-C758690E51AA}" type="presParOf" srcId="{4D22F6EC-CAE9-430D-A3D2-0F12D8BF33C7}" destId="{2DBAF555-1751-4ECA-94A3-6411EB1B265C}" srcOrd="2" destOrd="0" presId="urn:microsoft.com/office/officeart/2005/8/layout/process4"/>
    <dgm:cxn modelId="{E60ABDED-ADD2-444E-97D9-1BEF0032B800}" type="presParOf" srcId="{2DBAF555-1751-4ECA-94A3-6411EB1B265C}" destId="{91425E71-F7D8-40D4-A534-1FDAD2FD9E30}" srcOrd="0" destOrd="0" presId="urn:microsoft.com/office/officeart/2005/8/layout/process4"/>
    <dgm:cxn modelId="{FF30DD72-D80C-42D4-BD9E-C2BC505A3A0A}" type="presParOf" srcId="{4D22F6EC-CAE9-430D-A3D2-0F12D8BF33C7}" destId="{E1D6AA95-1AAB-408C-9CFD-4E6E3FB79F1F}" srcOrd="3" destOrd="0" presId="urn:microsoft.com/office/officeart/2005/8/layout/process4"/>
    <dgm:cxn modelId="{9701311E-82DB-4EA1-8294-F906BF836E4F}" type="presParOf" srcId="{4D22F6EC-CAE9-430D-A3D2-0F12D8BF33C7}" destId="{04D4A59F-D7AC-4A30-8479-76D07B420962}" srcOrd="4" destOrd="0" presId="urn:microsoft.com/office/officeart/2005/8/layout/process4"/>
    <dgm:cxn modelId="{A85A2574-50B7-4E8A-ADEB-3DFC496AB23F}" type="presParOf" srcId="{04D4A59F-D7AC-4A30-8479-76D07B420962}" destId="{70AB0947-B597-49BB-A6DB-0AC7903F0D0C}" srcOrd="0" destOrd="0" presId="urn:microsoft.com/office/officeart/2005/8/layout/process4"/>
    <dgm:cxn modelId="{27478DAC-9E00-4902-BEB3-2DD2D4FAD17F}" type="presParOf" srcId="{4D22F6EC-CAE9-430D-A3D2-0F12D8BF33C7}" destId="{9855DC88-90D7-4B86-AA6F-035F0323B868}" srcOrd="5" destOrd="0" presId="urn:microsoft.com/office/officeart/2005/8/layout/process4"/>
    <dgm:cxn modelId="{95264B01-AB99-40BF-BD08-100858E765FD}" type="presParOf" srcId="{4D22F6EC-CAE9-430D-A3D2-0F12D8BF33C7}" destId="{D79B31DC-7A52-413F-A013-A8846E9407D0}" srcOrd="6" destOrd="0" presId="urn:microsoft.com/office/officeart/2005/8/layout/process4"/>
    <dgm:cxn modelId="{BD299192-0BD3-4FC5-B65B-B9C1AE44BD0C}" type="presParOf" srcId="{D79B31DC-7A52-413F-A013-A8846E9407D0}" destId="{17452374-6D84-4B3B-B425-1808DD00058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87727-8FD9-48DF-9952-F8D472AD00E1}">
      <dsp:nvSpPr>
        <dsp:cNvPr id="0" name=""/>
        <dsp:cNvSpPr/>
      </dsp:nvSpPr>
      <dsp:spPr>
        <a:xfrm>
          <a:off x="0" y="5462322"/>
          <a:ext cx="3096344" cy="51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机器相关的代码优化</a:t>
          </a:r>
        </a:p>
      </dsp:txBody>
      <dsp:txXfrm>
        <a:off x="0" y="5462322"/>
        <a:ext cx="3096344" cy="276566"/>
      </dsp:txXfrm>
    </dsp:sp>
    <dsp:sp modelId="{2DBDCC1C-D09B-479C-9FA5-B5BA4A5B23ED}">
      <dsp:nvSpPr>
        <dsp:cNvPr id="0" name=""/>
        <dsp:cNvSpPr/>
      </dsp:nvSpPr>
      <dsp:spPr>
        <a:xfrm>
          <a:off x="0" y="5728646"/>
          <a:ext cx="3096344" cy="2355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目标代码</a:t>
          </a:r>
        </a:p>
      </dsp:txBody>
      <dsp:txXfrm>
        <a:off x="0" y="5728646"/>
        <a:ext cx="3096344" cy="235593"/>
      </dsp:txXfrm>
    </dsp:sp>
    <dsp:sp modelId="{FA9D4B58-2336-409A-8D6C-71A1256F52E0}">
      <dsp:nvSpPr>
        <dsp:cNvPr id="0" name=""/>
        <dsp:cNvSpPr/>
      </dsp:nvSpPr>
      <dsp:spPr>
        <a:xfrm rot="10800000">
          <a:off x="0" y="4682302"/>
          <a:ext cx="3096344" cy="78770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代码生成器</a:t>
          </a:r>
        </a:p>
      </dsp:txBody>
      <dsp:txXfrm rot="-10800000">
        <a:off x="0" y="4682302"/>
        <a:ext cx="3096344" cy="276483"/>
      </dsp:txXfrm>
    </dsp:sp>
    <dsp:sp modelId="{97BAF763-0379-4461-917A-B7D0CA7968FE}">
      <dsp:nvSpPr>
        <dsp:cNvPr id="0" name=""/>
        <dsp:cNvSpPr/>
      </dsp:nvSpPr>
      <dsp:spPr>
        <a:xfrm>
          <a:off x="0" y="4958786"/>
          <a:ext cx="3096344" cy="235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目标代码</a:t>
          </a:r>
        </a:p>
      </dsp:txBody>
      <dsp:txXfrm>
        <a:off x="0" y="4958786"/>
        <a:ext cx="3096344" cy="235523"/>
      </dsp:txXfrm>
    </dsp:sp>
    <dsp:sp modelId="{A9B80CA6-7350-4BDF-88E9-379CFDC8FC9A}">
      <dsp:nvSpPr>
        <dsp:cNvPr id="0" name=""/>
        <dsp:cNvSpPr/>
      </dsp:nvSpPr>
      <dsp:spPr>
        <a:xfrm rot="10800000">
          <a:off x="0" y="3902282"/>
          <a:ext cx="3096344" cy="78770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机器无关的代码优化</a:t>
          </a:r>
        </a:p>
      </dsp:txBody>
      <dsp:txXfrm rot="-10800000">
        <a:off x="0" y="3902282"/>
        <a:ext cx="3096344" cy="276483"/>
      </dsp:txXfrm>
    </dsp:sp>
    <dsp:sp modelId="{368040B3-A58E-4EE8-84A3-410FAE67FD01}">
      <dsp:nvSpPr>
        <dsp:cNvPr id="0" name=""/>
        <dsp:cNvSpPr/>
      </dsp:nvSpPr>
      <dsp:spPr>
        <a:xfrm>
          <a:off x="0" y="4178765"/>
          <a:ext cx="3096344" cy="235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中间表示</a:t>
          </a:r>
        </a:p>
      </dsp:txBody>
      <dsp:txXfrm>
        <a:off x="0" y="4178765"/>
        <a:ext cx="3096344" cy="235523"/>
      </dsp:txXfrm>
    </dsp:sp>
    <dsp:sp modelId="{F45E84CC-C0CA-4022-B3B9-51DFCBA69675}">
      <dsp:nvSpPr>
        <dsp:cNvPr id="0" name=""/>
        <dsp:cNvSpPr/>
      </dsp:nvSpPr>
      <dsp:spPr>
        <a:xfrm rot="10800000">
          <a:off x="0" y="3122261"/>
          <a:ext cx="3096344" cy="78770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中间代码生成</a:t>
          </a:r>
        </a:p>
      </dsp:txBody>
      <dsp:txXfrm rot="-10800000">
        <a:off x="0" y="3122261"/>
        <a:ext cx="3096344" cy="276483"/>
      </dsp:txXfrm>
    </dsp:sp>
    <dsp:sp modelId="{CB04DB4C-EAD8-4238-99AB-D71A876A98E3}">
      <dsp:nvSpPr>
        <dsp:cNvPr id="0" name=""/>
        <dsp:cNvSpPr/>
      </dsp:nvSpPr>
      <dsp:spPr>
        <a:xfrm>
          <a:off x="0" y="3398745"/>
          <a:ext cx="3096344" cy="235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中间表示</a:t>
          </a:r>
        </a:p>
      </dsp:txBody>
      <dsp:txXfrm>
        <a:off x="0" y="3398745"/>
        <a:ext cx="3096344" cy="235523"/>
      </dsp:txXfrm>
    </dsp:sp>
    <dsp:sp modelId="{B5E1D85E-F401-4E0E-91CF-78EB17995B05}">
      <dsp:nvSpPr>
        <dsp:cNvPr id="0" name=""/>
        <dsp:cNvSpPr/>
      </dsp:nvSpPr>
      <dsp:spPr>
        <a:xfrm rot="10800000">
          <a:off x="0" y="2342241"/>
          <a:ext cx="3096344" cy="78770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语义分析</a:t>
          </a:r>
        </a:p>
      </dsp:txBody>
      <dsp:txXfrm rot="-10800000">
        <a:off x="0" y="2342241"/>
        <a:ext cx="3096344" cy="276483"/>
      </dsp:txXfrm>
    </dsp:sp>
    <dsp:sp modelId="{EA1E58AB-FC89-4D56-BECA-82451514E9FD}">
      <dsp:nvSpPr>
        <dsp:cNvPr id="0" name=""/>
        <dsp:cNvSpPr/>
      </dsp:nvSpPr>
      <dsp:spPr>
        <a:xfrm>
          <a:off x="0" y="2618725"/>
          <a:ext cx="3096344" cy="235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语法树</a:t>
          </a:r>
        </a:p>
      </dsp:txBody>
      <dsp:txXfrm>
        <a:off x="0" y="2618725"/>
        <a:ext cx="3096344" cy="235523"/>
      </dsp:txXfrm>
    </dsp:sp>
    <dsp:sp modelId="{3D1FB387-760D-4276-90FD-A7AD3B9BFFCC}">
      <dsp:nvSpPr>
        <dsp:cNvPr id="0" name=""/>
        <dsp:cNvSpPr/>
      </dsp:nvSpPr>
      <dsp:spPr>
        <a:xfrm rot="10800000">
          <a:off x="0" y="1562221"/>
          <a:ext cx="3096344" cy="78770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语法分析</a:t>
          </a:r>
        </a:p>
      </dsp:txBody>
      <dsp:txXfrm rot="-10800000">
        <a:off x="0" y="1562221"/>
        <a:ext cx="3096344" cy="276483"/>
      </dsp:txXfrm>
    </dsp:sp>
    <dsp:sp modelId="{5299BC33-1D37-4DFE-A4C6-692B8B2090C7}">
      <dsp:nvSpPr>
        <dsp:cNvPr id="0" name=""/>
        <dsp:cNvSpPr/>
      </dsp:nvSpPr>
      <dsp:spPr>
        <a:xfrm>
          <a:off x="0" y="1838704"/>
          <a:ext cx="3096344" cy="235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语法树</a:t>
          </a:r>
        </a:p>
      </dsp:txBody>
      <dsp:txXfrm>
        <a:off x="0" y="1838704"/>
        <a:ext cx="3096344" cy="235523"/>
      </dsp:txXfrm>
    </dsp:sp>
    <dsp:sp modelId="{71208BED-587E-4AD7-8333-721FD2C70506}">
      <dsp:nvSpPr>
        <dsp:cNvPr id="0" name=""/>
        <dsp:cNvSpPr/>
      </dsp:nvSpPr>
      <dsp:spPr>
        <a:xfrm rot="10800000">
          <a:off x="0" y="782201"/>
          <a:ext cx="3096344" cy="78770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词法分析</a:t>
          </a:r>
        </a:p>
      </dsp:txBody>
      <dsp:txXfrm rot="-10800000">
        <a:off x="0" y="782201"/>
        <a:ext cx="3096344" cy="276483"/>
      </dsp:txXfrm>
    </dsp:sp>
    <dsp:sp modelId="{E56343CC-F709-4060-8DF1-2C5124F6BB41}">
      <dsp:nvSpPr>
        <dsp:cNvPr id="0" name=""/>
        <dsp:cNvSpPr/>
      </dsp:nvSpPr>
      <dsp:spPr>
        <a:xfrm>
          <a:off x="0" y="1058684"/>
          <a:ext cx="3096344" cy="235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词素</a:t>
          </a:r>
        </a:p>
      </dsp:txBody>
      <dsp:txXfrm>
        <a:off x="0" y="1058684"/>
        <a:ext cx="3096344" cy="235523"/>
      </dsp:txXfrm>
    </dsp:sp>
    <dsp:sp modelId="{83E155E7-F28E-4C3C-B70F-92D25D9889FA}">
      <dsp:nvSpPr>
        <dsp:cNvPr id="0" name=""/>
        <dsp:cNvSpPr/>
      </dsp:nvSpPr>
      <dsp:spPr>
        <a:xfrm rot="10800000">
          <a:off x="0" y="2180"/>
          <a:ext cx="3096344" cy="78770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 </a:t>
          </a:r>
        </a:p>
      </dsp:txBody>
      <dsp:txXfrm rot="-10800000">
        <a:off x="0" y="2180"/>
        <a:ext cx="3096344" cy="276483"/>
      </dsp:txXfrm>
    </dsp:sp>
    <dsp:sp modelId="{3B715A2B-85B0-4E30-9CDE-4EA919534A99}">
      <dsp:nvSpPr>
        <dsp:cNvPr id="0" name=""/>
        <dsp:cNvSpPr/>
      </dsp:nvSpPr>
      <dsp:spPr>
        <a:xfrm>
          <a:off x="0" y="278664"/>
          <a:ext cx="3096344" cy="235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源代码</a:t>
          </a:r>
        </a:p>
      </dsp:txBody>
      <dsp:txXfrm>
        <a:off x="0" y="278664"/>
        <a:ext cx="3096344" cy="235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27C2A-1F30-45BA-BF93-54BAD730CE89}">
      <dsp:nvSpPr>
        <dsp:cNvPr id="0" name=""/>
        <dsp:cNvSpPr/>
      </dsp:nvSpPr>
      <dsp:spPr>
        <a:xfrm>
          <a:off x="0" y="3333360"/>
          <a:ext cx="3312368" cy="729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代码生成器</a:t>
          </a:r>
        </a:p>
      </dsp:txBody>
      <dsp:txXfrm>
        <a:off x="0" y="3333360"/>
        <a:ext cx="3312368" cy="729257"/>
      </dsp:txXfrm>
    </dsp:sp>
    <dsp:sp modelId="{91425E71-F7D8-40D4-A534-1FDAD2FD9E30}">
      <dsp:nvSpPr>
        <dsp:cNvPr id="0" name=""/>
        <dsp:cNvSpPr/>
      </dsp:nvSpPr>
      <dsp:spPr>
        <a:xfrm rot="10800000">
          <a:off x="0" y="2222700"/>
          <a:ext cx="3312368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语法分析器</a:t>
          </a:r>
          <a:r>
            <a:rPr lang="en-US" altLang="zh-CN" sz="2200" kern="1200" dirty="0"/>
            <a:t>(</a:t>
          </a:r>
          <a:r>
            <a:rPr lang="zh-CN" altLang="en-US" sz="2200" kern="1200" dirty="0"/>
            <a:t>带语义分析</a:t>
          </a:r>
          <a:r>
            <a:rPr lang="en-US" altLang="zh-CN" sz="2200" kern="1200" dirty="0"/>
            <a:t>)</a:t>
          </a:r>
          <a:endParaRPr lang="zh-CN" altLang="en-US" sz="2200" kern="1200" dirty="0"/>
        </a:p>
      </dsp:txBody>
      <dsp:txXfrm rot="10800000">
        <a:off x="0" y="2222700"/>
        <a:ext cx="3312368" cy="728781"/>
      </dsp:txXfrm>
    </dsp:sp>
    <dsp:sp modelId="{70AB0947-B597-49BB-A6DB-0AC7903F0D0C}">
      <dsp:nvSpPr>
        <dsp:cNvPr id="0" name=""/>
        <dsp:cNvSpPr/>
      </dsp:nvSpPr>
      <dsp:spPr>
        <a:xfrm rot="10800000">
          <a:off x="0" y="1111671"/>
          <a:ext cx="3312368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语法分析器</a:t>
          </a:r>
        </a:p>
      </dsp:txBody>
      <dsp:txXfrm rot="10800000">
        <a:off x="0" y="1111671"/>
        <a:ext cx="3312368" cy="728781"/>
      </dsp:txXfrm>
    </dsp:sp>
    <dsp:sp modelId="{17452374-6D84-4B3B-B425-1808DD000582}">
      <dsp:nvSpPr>
        <dsp:cNvPr id="0" name=""/>
        <dsp:cNvSpPr/>
      </dsp:nvSpPr>
      <dsp:spPr>
        <a:xfrm rot="10800000">
          <a:off x="0" y="1381"/>
          <a:ext cx="3312368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词法分析器</a:t>
          </a:r>
        </a:p>
      </dsp:txBody>
      <dsp:txXfrm rot="10800000">
        <a:off x="0" y="1381"/>
        <a:ext cx="3312368" cy="728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type="upArrowCallout" r:blip="" rot="180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type="upArrowCallout" r:blip="" rot="180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3B0E-EEF2-40F7-869D-B995969E72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BC0F-8946-4C50-A19E-D4EF2BAD37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校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30925"/>
            <a:ext cx="6127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lchen\Desktop\NJU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21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214313"/>
            <a:ext cx="74295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016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校徽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635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58188" y="6500813"/>
            <a:ext cx="428625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69B4F9-0891-46CE-8E57-88CA71900FB4}" type="slidenum">
              <a:rPr lang="en-US" altLang="zh-CN" sz="1400"/>
            </a:fld>
            <a:endParaRPr lang="zh-CN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4005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4130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480" indent="-38608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mailto:fengyang@nju.edu.c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冯 洋</a:t>
            </a:r>
            <a:endParaRPr lang="en-US" altLang="zh-CN" b="1" dirty="0"/>
          </a:p>
          <a:p>
            <a:r>
              <a:rPr lang="en-US" altLang="zh-CN" b="1" dirty="0"/>
              <a:t>fengyang@nju.edu.cn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第一章</a:t>
            </a:r>
            <a:r>
              <a:rPr lang="en-US" altLang="zh-CN" dirty="0"/>
              <a:t> </a:t>
            </a:r>
            <a:r>
              <a:rPr lang="zh-CN" altLang="en-US" dirty="0"/>
              <a:t>引论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编译器简介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编译器  </a:t>
            </a:r>
            <a:r>
              <a:rPr lang="en-US" altLang="zh-CN" dirty="0">
                <a:solidFill>
                  <a:srgbClr val="FF0000"/>
                </a:solidFill>
              </a:rPr>
              <a:t>vs. </a:t>
            </a:r>
            <a:r>
              <a:rPr lang="zh-CN" altLang="en-US" dirty="0">
                <a:solidFill>
                  <a:srgbClr val="FF0000"/>
                </a:solidFill>
              </a:rPr>
              <a:t>解释器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编译器的结构</a:t>
            </a:r>
            <a:endParaRPr lang="zh-CN" altLang="en-US" dirty="0"/>
          </a:p>
          <a:p>
            <a:r>
              <a:rPr lang="zh-CN" altLang="en-US" dirty="0"/>
              <a:t>编译的构造工具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274864" y="3789040"/>
            <a:ext cx="1584325" cy="609600"/>
          </a:xfrm>
          <a:prstGeom prst="flowChartProcess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</a:rPr>
              <a:t>编译器</a:t>
            </a:r>
            <a:endParaRPr lang="zh-CN" altLang="en-US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47664" y="3860478"/>
            <a:ext cx="879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</a:rPr>
              <a:t>源程序</a:t>
            </a:r>
            <a:endParaRPr lang="zh-CN" altLang="en-US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554139" y="407161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938689" y="3846190"/>
            <a:ext cx="1108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Verdana" panose="020B0604030504040204" pitchFamily="34" charset="0"/>
              </a:rPr>
              <a:t>目标程序</a:t>
            </a:r>
            <a:endParaRPr lang="zh-CN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859189" y="407161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编译器</a:t>
            </a:r>
            <a:endParaRPr lang="zh-CN" altLang="en-US" b="1" dirty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>
          <a:xfrm>
            <a:off x="539552" y="5013176"/>
            <a:ext cx="8001000" cy="762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效率高，一次编译，多次运行。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通常目标程序是可执行的。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1"/>
          <p:cNvGrpSpPr/>
          <p:nvPr/>
        </p:nvGrpSpPr>
        <p:grpSpPr>
          <a:xfrm>
            <a:off x="431453" y="1601757"/>
            <a:ext cx="8050188" cy="2968635"/>
            <a:chOff x="273075" y="2078315"/>
            <a:chExt cx="8050188" cy="2968635"/>
          </a:xfrm>
        </p:grpSpPr>
        <p:grpSp>
          <p:nvGrpSpPr>
            <p:cNvPr id="6" name="Group 17"/>
            <p:cNvGrpSpPr/>
            <p:nvPr/>
          </p:nvGrpSpPr>
          <p:grpSpPr bwMode="auto">
            <a:xfrm>
              <a:off x="5365750" y="2078315"/>
              <a:ext cx="2957513" cy="461963"/>
              <a:chOff x="3951" y="2828"/>
              <a:chExt cx="1747" cy="291"/>
            </a:xfrm>
          </p:grpSpPr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4271" y="2828"/>
                <a:ext cx="1427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   程序输出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3951" y="2977"/>
                <a:ext cx="280" cy="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>
              <a:off x="3640138" y="3116545"/>
              <a:ext cx="1441450" cy="61753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rtl="1"/>
              <a:r>
                <a:rPr lang="zh-CN" altLang="en-US" sz="3200" dirty="0">
                  <a:solidFill>
                    <a:schemeClr val="tx1"/>
                  </a:solidFill>
                </a:rPr>
                <a:t>编译器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3436095" y="2139587"/>
              <a:ext cx="1569660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 源程序  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25"/>
            <p:cNvGrpSpPr/>
            <p:nvPr/>
          </p:nvGrpSpPr>
          <p:grpSpPr bwMode="auto">
            <a:xfrm>
              <a:off x="381000" y="2132286"/>
              <a:ext cx="2927350" cy="495300"/>
              <a:chOff x="757" y="3584"/>
              <a:chExt cx="1844" cy="312"/>
            </a:xfrm>
          </p:grpSpPr>
          <p:sp>
            <p:nvSpPr>
              <p:cNvPr id="20" name="Text Box 26"/>
              <p:cNvSpPr txBox="1">
                <a:spLocks noChangeArrowheads="1"/>
              </p:cNvSpPr>
              <p:nvPr/>
            </p:nvSpPr>
            <p:spPr bwMode="auto">
              <a:xfrm>
                <a:off x="757" y="3584"/>
                <a:ext cx="1427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</a:rPr>
                  <a:t>   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程序输入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Line 27"/>
              <p:cNvSpPr>
                <a:spLocks noChangeShapeType="1"/>
              </p:cNvSpPr>
              <p:nvPr/>
            </p:nvSpPr>
            <p:spPr bwMode="auto">
              <a:xfrm>
                <a:off x="2182" y="3724"/>
                <a:ext cx="4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" name="Text Box 29"/>
            <p:cNvSpPr txBox="1">
              <a:spLocks noChangeArrowheads="1"/>
            </p:cNvSpPr>
            <p:nvPr/>
          </p:nvSpPr>
          <p:spPr bwMode="auto">
            <a:xfrm>
              <a:off x="3238500" y="4283363"/>
              <a:ext cx="2212975" cy="45720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    </a:t>
              </a:r>
              <a:r>
                <a:rPr lang="zh-CN" altLang="en-US" sz="2400" dirty="0">
                  <a:solidFill>
                    <a:schemeClr val="tx1"/>
                  </a:solidFill>
                </a:rPr>
                <a:t>目标程序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>
              <a:off x="4313238" y="3697570"/>
              <a:ext cx="0" cy="431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31"/>
            <p:cNvSpPr>
              <a:spLocks noChangeArrowheads="1"/>
            </p:cNvSpPr>
            <p:nvPr/>
          </p:nvSpPr>
          <p:spPr bwMode="auto">
            <a:xfrm>
              <a:off x="3335338" y="4132550"/>
              <a:ext cx="207645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>
              <a:off x="4191000" y="2656170"/>
              <a:ext cx="0" cy="431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17"/>
            <p:cNvGrpSpPr/>
            <p:nvPr/>
          </p:nvGrpSpPr>
          <p:grpSpPr bwMode="auto">
            <a:xfrm>
              <a:off x="5257825" y="4275426"/>
              <a:ext cx="2957513" cy="495300"/>
              <a:chOff x="3951" y="2817"/>
              <a:chExt cx="1747" cy="312"/>
            </a:xfrm>
          </p:grpSpPr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4271" y="2817"/>
                <a:ext cx="1427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</a:rPr>
                  <a:t>     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程序输出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3951" y="2977"/>
                <a:ext cx="280" cy="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25"/>
            <p:cNvGrpSpPr/>
            <p:nvPr/>
          </p:nvGrpSpPr>
          <p:grpSpPr bwMode="auto">
            <a:xfrm>
              <a:off x="273075" y="4357694"/>
              <a:ext cx="2927350" cy="495300"/>
              <a:chOff x="757" y="3584"/>
              <a:chExt cx="1844" cy="312"/>
            </a:xfrm>
          </p:grpSpPr>
          <p:sp>
            <p:nvSpPr>
              <p:cNvPr id="16" name="Text Box 26"/>
              <p:cNvSpPr txBox="1">
                <a:spLocks noChangeArrowheads="1"/>
              </p:cNvSpPr>
              <p:nvPr/>
            </p:nvSpPr>
            <p:spPr bwMode="auto">
              <a:xfrm>
                <a:off x="757" y="3584"/>
                <a:ext cx="1427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</a:rPr>
                  <a:t>   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程序输入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2182" y="3724"/>
                <a:ext cx="4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解释器</a:t>
            </a:r>
            <a:endParaRPr lang="zh-CN" altLang="en-US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3933056"/>
            <a:ext cx="8001000" cy="122413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直接利用用户提供的输入，执行源程序中指定的操作。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不生成目标程序，而是根据源程序的语义直接运行。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边解释，边执行，错误诊断效果好。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12"/>
          <p:cNvGrpSpPr/>
          <p:nvPr/>
        </p:nvGrpSpPr>
        <p:grpSpPr>
          <a:xfrm>
            <a:off x="827584" y="1627355"/>
            <a:ext cx="7964489" cy="1568449"/>
            <a:chOff x="838200" y="2760664"/>
            <a:chExt cx="7964489" cy="1568449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833813" y="3711575"/>
              <a:ext cx="1441450" cy="61753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rtl="1"/>
              <a:r>
                <a:rPr lang="zh-CN" altLang="en-US" sz="3200" dirty="0">
                  <a:solidFill>
                    <a:schemeClr val="tx1"/>
                  </a:solidFill>
                </a:rPr>
                <a:t>解释器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838200" y="2760664"/>
              <a:ext cx="4537076" cy="1528763"/>
              <a:chOff x="811" y="2198"/>
              <a:chExt cx="2858" cy="963"/>
            </a:xfrm>
          </p:grpSpPr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2523" y="2198"/>
                <a:ext cx="1146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   源程序 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811" y="2870"/>
                <a:ext cx="1427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    程序输入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>
                <a:off x="3152" y="2533"/>
                <a:ext cx="0" cy="2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2198" y="3015"/>
                <a:ext cx="4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0"/>
            <p:cNvGrpSpPr/>
            <p:nvPr/>
          </p:nvGrpSpPr>
          <p:grpSpPr bwMode="auto">
            <a:xfrm>
              <a:off x="5598428" y="3760792"/>
              <a:ext cx="3204261" cy="461963"/>
              <a:chOff x="3898" y="2828"/>
              <a:chExt cx="1800" cy="291"/>
            </a:xfrm>
          </p:grpSpPr>
          <p:sp>
            <p:nvSpPr>
              <p:cNvPr id="9" name="Text Box 11"/>
              <p:cNvSpPr txBox="1">
                <a:spLocks noChangeArrowheads="1"/>
              </p:cNvSpPr>
              <p:nvPr/>
            </p:nvSpPr>
            <p:spPr bwMode="auto">
              <a:xfrm>
                <a:off x="4271" y="2828"/>
                <a:ext cx="1427" cy="2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   程序输出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Line 12"/>
              <p:cNvSpPr>
                <a:spLocks noChangeShapeType="1"/>
              </p:cNvSpPr>
              <p:nvPr/>
            </p:nvSpPr>
            <p:spPr bwMode="auto">
              <a:xfrm>
                <a:off x="3898" y="2977"/>
                <a:ext cx="280" cy="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编译器 </a:t>
            </a:r>
            <a:r>
              <a:rPr lang="en-US" altLang="zh-CN" b="1" dirty="0"/>
              <a:t>vs. </a:t>
            </a:r>
            <a:r>
              <a:rPr lang="zh-CN" altLang="en-US" b="1" dirty="0"/>
              <a:t>解释器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结合了两者：</a:t>
            </a:r>
            <a:endParaRPr lang="zh-CN" altLang="en-US" dirty="0"/>
          </a:p>
          <a:p>
            <a:pPr lvl="1"/>
            <a:r>
              <a:rPr lang="zh-CN" altLang="en-US" dirty="0"/>
              <a:t>先编译成字节码，再由</a:t>
            </a:r>
            <a:r>
              <a:rPr lang="en-US" altLang="zh-CN" dirty="0"/>
              <a:t>Java</a:t>
            </a:r>
            <a:r>
              <a:rPr lang="zh-CN" altLang="en-US" dirty="0"/>
              <a:t>虚拟机解释执行</a:t>
            </a:r>
            <a:endParaRPr lang="zh-CN" altLang="en-US" dirty="0"/>
          </a:p>
          <a:p>
            <a:pPr lvl="1"/>
            <a:r>
              <a:rPr lang="zh-CN" altLang="en-US" b="1" dirty="0"/>
              <a:t>即时编译</a:t>
            </a:r>
            <a:r>
              <a:rPr lang="zh-CN" altLang="en-US" dirty="0"/>
              <a:t>（</a:t>
            </a:r>
            <a:r>
              <a:rPr lang="en-US" altLang="zh-CN" dirty="0"/>
              <a:t>Just-in-time compiling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51720" y="3068960"/>
            <a:ext cx="4968552" cy="2996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典型语言（如</a:t>
            </a:r>
            <a:r>
              <a:rPr lang="en-US" altLang="zh-CN" b="1" dirty="0"/>
              <a:t>C</a:t>
            </a:r>
            <a:r>
              <a:rPr lang="zh-CN" altLang="en-US" b="1" dirty="0"/>
              <a:t>）的编译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预处理器</a:t>
            </a:r>
            <a:endParaRPr lang="en-US" altLang="zh-CN" dirty="0"/>
          </a:p>
          <a:p>
            <a:r>
              <a:rPr lang="zh-CN" altLang="en-US" dirty="0"/>
              <a:t>编译器</a:t>
            </a:r>
            <a:endParaRPr lang="zh-CN" altLang="en-US" dirty="0"/>
          </a:p>
          <a:p>
            <a:r>
              <a:rPr lang="zh-CN" altLang="en-US" dirty="0"/>
              <a:t>汇编器</a:t>
            </a:r>
            <a:endParaRPr lang="zh-CN" altLang="en-US" dirty="0"/>
          </a:p>
          <a:p>
            <a:r>
              <a:rPr lang="zh-CN" altLang="en-US" dirty="0"/>
              <a:t>链接器</a:t>
            </a:r>
            <a:endParaRPr lang="zh-CN" altLang="en-US" dirty="0"/>
          </a:p>
          <a:p>
            <a:r>
              <a:rPr lang="zh-CN" altLang="en-US" dirty="0"/>
              <a:t>加载器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95936" y="1052736"/>
            <a:ext cx="3816424" cy="53696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752850" y="1333500"/>
            <a:ext cx="1584325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</a:rPr>
              <a:t>Compiler</a:t>
            </a:r>
            <a:endParaRPr lang="en-US" altLang="zh-CN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19463" y="2773363"/>
            <a:ext cx="29686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anose="020B0604030504040204" pitchFamily="34" charset="0"/>
              </a:rPr>
              <a:t>Object file (.o .obj .dcu)</a:t>
            </a:r>
            <a:endParaRPr lang="en-US" altLang="zh-CN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535363" y="3565525"/>
            <a:ext cx="1584325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Verdana" panose="020B0604030504040204" pitchFamily="34" charset="0"/>
              </a:rPr>
              <a:t>Linker</a:t>
            </a:r>
            <a:endParaRPr lang="en-US" altLang="zh-CN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087438" y="2773363"/>
            <a:ext cx="1584325" cy="4333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anose="020B0604030504040204" pitchFamily="34" charset="0"/>
              </a:rPr>
              <a:t>Assembler</a:t>
            </a:r>
            <a:endParaRPr lang="en-US" altLang="zh-CN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52400" y="363855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anose="020B0604030504040204" pitchFamily="34" charset="0"/>
              </a:rPr>
              <a:t>libraries (.lib)</a:t>
            </a:r>
            <a:endParaRPr lang="en-US" altLang="zh-CN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84200" y="2125663"/>
            <a:ext cx="28416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anose="020B0604030504040204" pitchFamily="34" charset="0"/>
              </a:rPr>
              <a:t>assembly file (.a .asm)</a:t>
            </a:r>
            <a:endParaRPr lang="en-US" altLang="zh-CN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32125" y="4502150"/>
            <a:ext cx="28082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anose="020B0604030504040204" pitchFamily="34" charset="0"/>
              </a:rPr>
              <a:t>executable file (.exe)</a:t>
            </a:r>
            <a:endParaRPr lang="en-US" altLang="zh-CN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76588" y="685800"/>
            <a:ext cx="307498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anose="020B0604030504040204" pitchFamily="34" charset="0"/>
              </a:rPr>
              <a:t>source file (.c .pas .java)</a:t>
            </a:r>
            <a:endParaRPr lang="en-US" altLang="zh-CN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327525" y="9731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1952625" y="1549400"/>
            <a:ext cx="17272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335588" y="1622425"/>
            <a:ext cx="1009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879600" y="241458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671763" y="29892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311400" y="385445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4471988" y="313372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471988" y="42148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416675" y="5222875"/>
            <a:ext cx="16716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anose="020B0604030504040204" pitchFamily="34" charset="0"/>
              </a:rPr>
              <a:t>OS (.dll, .so)</a:t>
            </a:r>
            <a:endParaRPr lang="en-US" altLang="zh-CN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3535363" y="5149850"/>
            <a:ext cx="1584325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anose="020B0604030504040204" pitchFamily="34" charset="0"/>
              </a:rPr>
              <a:t>Loader</a:t>
            </a:r>
            <a:endParaRPr lang="en-US" altLang="zh-CN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800100" y="5222875"/>
            <a:ext cx="11509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anose="020B0604030504040204" pitchFamily="34" charset="0"/>
              </a:rPr>
              <a:t>process</a:t>
            </a:r>
            <a:endParaRPr lang="en-US" altLang="zh-CN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H="1" flipV="1">
            <a:off x="5119688" y="543877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1879600" y="54387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471988" y="47894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445250" y="1406525"/>
            <a:ext cx="1843088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anose="020B0604030504040204" pitchFamily="34" charset="0"/>
              </a:rPr>
              <a:t>Abstract machine code</a:t>
            </a:r>
            <a:endParaRPr lang="en-US" altLang="zh-CN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4471988" y="1981200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" name="AutoShape 28"/>
          <p:cNvSpPr>
            <a:spLocks noChangeArrowheads="1"/>
          </p:cNvSpPr>
          <p:nvPr/>
        </p:nvSpPr>
        <p:spPr bwMode="auto">
          <a:xfrm>
            <a:off x="6561138" y="2773363"/>
            <a:ext cx="1584325" cy="1368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anose="020B0604030504040204" pitchFamily="34" charset="0"/>
              </a:rPr>
              <a:t>Interpreter</a:t>
            </a:r>
            <a:endParaRPr lang="en-US" altLang="zh-CN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anose="020B0604030504040204" pitchFamily="34" charset="0"/>
              </a:rPr>
              <a:t>(Java virtual </a:t>
            </a:r>
            <a:endParaRPr lang="en-US" altLang="zh-CN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anose="020B0604030504040204" pitchFamily="34" charset="0"/>
              </a:rPr>
              <a:t>Machine, </a:t>
            </a:r>
            <a:endParaRPr lang="en-US" altLang="zh-CN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anose="020B0604030504040204" pitchFamily="34" charset="0"/>
              </a:rPr>
              <a:t>.NET runtime)</a:t>
            </a:r>
            <a:endParaRPr lang="en-US" altLang="zh-CN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7208838" y="19812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编译器简介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编译器  </a:t>
            </a:r>
            <a:r>
              <a:rPr lang="en-US" altLang="zh-CN" dirty="0"/>
              <a:t>vs. </a:t>
            </a:r>
            <a:r>
              <a:rPr lang="zh-CN" altLang="en-US" dirty="0"/>
              <a:t>解释器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编译器的结构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编译的构造工具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编译器的结构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分析部分（</a:t>
            </a:r>
            <a:r>
              <a:rPr lang="en-US" altLang="zh-CN" dirty="0"/>
              <a:t>Analysis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sz="2200" dirty="0"/>
              <a:t>源程序 </a:t>
            </a:r>
            <a:r>
              <a:rPr lang="en-US" altLang="zh-CN" sz="2200" dirty="0"/>
              <a:t>-  </a:t>
            </a:r>
            <a:r>
              <a:rPr lang="zh-CN" altLang="en-US" sz="2200" dirty="0"/>
              <a:t>语法结构  </a:t>
            </a:r>
            <a:r>
              <a:rPr lang="en-US" altLang="zh-CN" sz="2200" dirty="0"/>
              <a:t>-  </a:t>
            </a:r>
            <a:r>
              <a:rPr lang="zh-CN" altLang="en-US" sz="2200" dirty="0"/>
              <a:t>中间表示</a:t>
            </a:r>
            <a:endParaRPr lang="zh-CN" altLang="en-US" sz="2200" dirty="0"/>
          </a:p>
          <a:p>
            <a:pPr lvl="1"/>
            <a:r>
              <a:rPr lang="zh-CN" altLang="en-US" sz="2200" dirty="0"/>
              <a:t>搜集源程序中的相关信息，放入符号表</a:t>
            </a:r>
            <a:endParaRPr lang="zh-CN" altLang="en-US" sz="2200" dirty="0"/>
          </a:p>
          <a:p>
            <a:pPr lvl="1"/>
            <a:r>
              <a:rPr lang="zh-CN" altLang="en-US" sz="2200" dirty="0"/>
              <a:t>分析、定位程序中可能存在的错误信息（语法、语义错误）</a:t>
            </a:r>
            <a:endParaRPr lang="zh-CN" altLang="en-US" sz="2200" dirty="0"/>
          </a:p>
          <a:p>
            <a:pPr lvl="1"/>
            <a:r>
              <a:rPr lang="zh-CN" altLang="en-US" sz="2200" dirty="0"/>
              <a:t>又称编译器的前端（</a:t>
            </a:r>
            <a:r>
              <a:rPr lang="en-US" altLang="zh-CN" sz="2200" dirty="0"/>
              <a:t>front end</a:t>
            </a:r>
            <a:r>
              <a:rPr lang="zh-CN" altLang="en-US" sz="2200" dirty="0"/>
              <a:t>），是与机器无关的部分</a:t>
            </a:r>
            <a:endParaRPr lang="zh-CN" altLang="en-US" sz="2200" dirty="0"/>
          </a:p>
          <a:p>
            <a:r>
              <a:rPr lang="zh-CN" altLang="en-US" dirty="0"/>
              <a:t>综合部分（</a:t>
            </a:r>
            <a:r>
              <a:rPr lang="en-US" altLang="zh-CN" dirty="0"/>
              <a:t>Synthesis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sz="2200" dirty="0"/>
              <a:t>根据符号表和中间表示构造目标程序</a:t>
            </a:r>
            <a:endParaRPr lang="zh-CN" altLang="en-US" sz="2200" dirty="0"/>
          </a:p>
          <a:p>
            <a:pPr lvl="1"/>
            <a:r>
              <a:rPr lang="zh-CN" altLang="en-US" sz="2200" dirty="0"/>
              <a:t>又称编译器的后端（</a:t>
            </a:r>
            <a:r>
              <a:rPr lang="en-US" altLang="zh-CN" sz="2200" dirty="0"/>
              <a:t>back end</a:t>
            </a:r>
            <a:r>
              <a:rPr lang="zh-CN" altLang="en-US" sz="2200" dirty="0"/>
              <a:t>），是与机器相关的部分</a:t>
            </a:r>
            <a:endParaRPr lang="zh-CN" altLang="en-US" sz="22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0" y="237256"/>
            <a:ext cx="4398963" cy="62880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编译器中的若干步骤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4976"/>
            <a:ext cx="4536504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每个步骤把源程序的一种表示方式转换成另一种表示方式。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实践中，某些中间表示不需要明确的构造出来。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符号表可由各个步骤使用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符号表管理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记录源程序中使用的变量的名字，收集各种属性</a:t>
            </a:r>
            <a:endParaRPr lang="en-US" altLang="zh-CN" sz="2800" dirty="0"/>
          </a:p>
          <a:p>
            <a:pPr lvl="1"/>
            <a:r>
              <a:rPr lang="zh-CN" altLang="en-US" dirty="0"/>
              <a:t>名字的存储分配</a:t>
            </a:r>
            <a:endParaRPr lang="en-US" altLang="zh-CN" dirty="0"/>
          </a:p>
          <a:p>
            <a:pPr lvl="1"/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作用域</a:t>
            </a:r>
            <a:endParaRPr lang="en-US" altLang="zh-CN" dirty="0"/>
          </a:p>
          <a:p>
            <a:pPr lvl="1"/>
            <a:r>
              <a:rPr lang="zh-CN" altLang="en-US" dirty="0"/>
              <a:t>过程名字的参数数量、参数类型等等</a:t>
            </a:r>
            <a:endParaRPr lang="zh-CN" altLang="en-US" dirty="0"/>
          </a:p>
          <a:p>
            <a:r>
              <a:rPr lang="zh-CN" altLang="en-US" sz="2800" dirty="0"/>
              <a:t>符号表可由编译器的各个步骤使用</a:t>
            </a:r>
            <a:endParaRPr lang="zh-CN" altLang="en-US" sz="2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自我介绍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424167" cy="4392612"/>
          </a:xfrm>
        </p:spPr>
        <p:txBody>
          <a:bodyPr/>
          <a:lstStyle/>
          <a:p>
            <a:r>
              <a:rPr lang="zh-CN" altLang="en-US" b="1" dirty="0"/>
              <a:t>冯洋，南京大学计算机系助理研究员</a:t>
            </a:r>
            <a:endParaRPr lang="en-US" altLang="zh-CN" b="1" dirty="0"/>
          </a:p>
          <a:p>
            <a:r>
              <a:rPr lang="zh-CN" altLang="en-US" b="1" dirty="0"/>
              <a:t>个人经历：</a:t>
            </a:r>
            <a:endParaRPr lang="en-US" altLang="zh-CN" b="1" dirty="0"/>
          </a:p>
          <a:p>
            <a:pPr marL="441325" lvl="1" indent="0">
              <a:buNone/>
            </a:pPr>
            <a:r>
              <a:rPr lang="en-US" altLang="zh-CN" sz="2000" b="1" dirty="0"/>
              <a:t>2007 – 2011</a:t>
            </a:r>
            <a:r>
              <a:rPr lang="zh-CN" altLang="en-US" sz="2000" b="1" dirty="0"/>
              <a:t>， 南京大学软件学院，工学学士</a:t>
            </a:r>
            <a:endParaRPr lang="en-US" altLang="zh-CN" sz="2000" b="1" dirty="0"/>
          </a:p>
          <a:p>
            <a:pPr marL="441325" lvl="1" indent="0">
              <a:buNone/>
            </a:pPr>
            <a:r>
              <a:rPr lang="en-US" altLang="zh-CN" sz="2000" b="1" dirty="0"/>
              <a:t>2011 – 2013</a:t>
            </a:r>
            <a:r>
              <a:rPr lang="zh-CN" altLang="en-US" sz="2000" b="1" dirty="0"/>
              <a:t>， 南京大学软件学院，工程硕士</a:t>
            </a:r>
            <a:endParaRPr lang="en-US" altLang="zh-CN" sz="2000" b="1" dirty="0"/>
          </a:p>
          <a:p>
            <a:pPr marL="441325" lvl="1" indent="0">
              <a:buNone/>
            </a:pPr>
            <a:r>
              <a:rPr lang="en-US" altLang="zh-CN" sz="2000" b="1" dirty="0"/>
              <a:t>2014 – 2019</a:t>
            </a:r>
            <a:r>
              <a:rPr lang="zh-CN" altLang="en-US" sz="2000" b="1" dirty="0"/>
              <a:t>， </a:t>
            </a:r>
            <a:r>
              <a:rPr lang="en-US" altLang="zh-CN" sz="2000" b="1" dirty="0"/>
              <a:t>University of California, Irvine, PhD</a:t>
            </a:r>
            <a:r>
              <a:rPr lang="zh-CN" altLang="en-US" sz="2000" b="1" dirty="0"/>
              <a:t> </a:t>
            </a:r>
            <a:endParaRPr lang="en-US" altLang="zh-CN" sz="2000" b="1" dirty="0"/>
          </a:p>
          <a:p>
            <a:r>
              <a:rPr lang="zh-CN" altLang="en-US" b="1" dirty="0"/>
              <a:t>研究方向：</a:t>
            </a:r>
            <a:endParaRPr lang="en-US" altLang="zh-CN" sz="2800" b="1" dirty="0"/>
          </a:p>
          <a:p>
            <a:pPr marL="441325" lvl="1" indent="0">
              <a:buNone/>
            </a:pPr>
            <a:r>
              <a:rPr lang="zh-CN" altLang="en-US" sz="2000" b="1" dirty="0"/>
              <a:t>复杂智能软件系统测试，大型程序分析，程序语言设计</a:t>
            </a:r>
            <a:endParaRPr lang="en-US" altLang="zh-CN" sz="2000" b="1" dirty="0"/>
          </a:p>
          <a:p>
            <a:pPr marL="447675" lvl="1" indent="-447675"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cs typeface="+mn-cs"/>
              </a:rPr>
              <a:t>联系方式：</a:t>
            </a:r>
            <a:endParaRPr lang="en-US" altLang="zh-CN" sz="3200" b="1" dirty="0">
              <a:cs typeface="+mn-cs"/>
            </a:endParaRPr>
          </a:p>
          <a:p>
            <a:pPr marL="441325" lvl="1" indent="0">
              <a:buNone/>
            </a:pPr>
            <a:r>
              <a:rPr lang="zh-CN" altLang="en-US" sz="2000" b="1" dirty="0"/>
              <a:t>邮箱：</a:t>
            </a:r>
            <a:r>
              <a:rPr lang="en-US" altLang="zh-CN" sz="2000" b="1" dirty="0">
                <a:hlinkClick r:id="rId1"/>
              </a:rPr>
              <a:t>fengyang@nju.edu.cn</a:t>
            </a:r>
            <a:r>
              <a:rPr lang="en-US" altLang="zh-CN" sz="2000" b="1" dirty="0"/>
              <a:t>    </a:t>
            </a:r>
            <a:r>
              <a:rPr lang="zh-CN" altLang="en-US" sz="2000" b="1" dirty="0"/>
              <a:t>办公室：计算机系楼</a:t>
            </a:r>
            <a:r>
              <a:rPr lang="en-US" altLang="zh-CN" sz="2000" b="1" dirty="0"/>
              <a:t>819</a:t>
            </a:r>
            <a:endParaRPr lang="en-US" altLang="zh-CN" sz="2000" b="1" dirty="0"/>
          </a:p>
          <a:p>
            <a:pPr marL="441325" lvl="1" indent="0">
              <a:buNone/>
            </a:pPr>
            <a:r>
              <a:rPr lang="en-US" altLang="zh-CN" sz="2000" b="1" dirty="0"/>
              <a:t>QQ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85553635</a:t>
            </a:r>
            <a:endParaRPr lang="en-US" altLang="zh-CN" sz="2000" b="1" dirty="0"/>
          </a:p>
          <a:p>
            <a:pPr marL="441325" lvl="1" indent="0">
              <a:buNone/>
            </a:pPr>
            <a:endParaRPr lang="en-US" altLang="zh-CN" sz="2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类比：英语的分析理解过程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词法分析：</a:t>
            </a:r>
            <a:r>
              <a:rPr lang="en-US" altLang="zh-CN" dirty="0"/>
              <a:t>This line is a longer sentence.</a:t>
            </a:r>
            <a:endParaRPr lang="en-US" altLang="zh-CN" dirty="0"/>
          </a:p>
          <a:p>
            <a:r>
              <a:rPr lang="zh-CN" altLang="en-US" dirty="0"/>
              <a:t>语法分析：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语义分析</a:t>
            </a:r>
            <a:endParaRPr lang="en-US" altLang="zh-CN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/>
              <a:t>This line is a longer sentence.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23728" y="2420888"/>
            <a:ext cx="44767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词法分析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352159" cy="4392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词法分析</a:t>
            </a:r>
            <a:r>
              <a:rPr lang="en-US" altLang="zh-CN" sz="2800" dirty="0"/>
              <a:t>/</a:t>
            </a:r>
            <a:r>
              <a:rPr lang="zh-CN" altLang="en-US" sz="2800" dirty="0"/>
              <a:t>扫描（</a:t>
            </a:r>
            <a:r>
              <a:rPr lang="en-US" altLang="zh-CN" sz="2800" dirty="0"/>
              <a:t>lexical analysis, scanning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读入源程序的字符流，输出有意义的词素</a:t>
            </a:r>
            <a:r>
              <a:rPr lang="en-US" altLang="zh-CN" sz="2300" dirty="0"/>
              <a:t>(lexeme)</a:t>
            </a:r>
            <a:endParaRPr lang="en-US" altLang="zh-CN" sz="2300" dirty="0"/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基于词素，产生词法单元：</a:t>
            </a:r>
            <a:endParaRPr lang="zh-CN" altLang="en-US" sz="23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300" dirty="0"/>
              <a:t>      </a:t>
            </a:r>
            <a:r>
              <a:rPr lang="en-US" altLang="zh-CN" sz="2300" dirty="0"/>
              <a:t>&lt;token-name, attribute-value&gt;</a:t>
            </a:r>
            <a:endParaRPr lang="en-US" altLang="zh-CN" sz="2300" dirty="0"/>
          </a:p>
          <a:p>
            <a:pPr lvl="1">
              <a:lnSpc>
                <a:spcPct val="90000"/>
              </a:lnSpc>
            </a:pPr>
            <a:r>
              <a:rPr lang="en-US" altLang="zh-CN" sz="2300" dirty="0"/>
              <a:t>token-name</a:t>
            </a:r>
            <a:r>
              <a:rPr lang="zh-CN" altLang="en-US" sz="2300" dirty="0"/>
              <a:t>由语法分析步骤使用</a:t>
            </a:r>
            <a:endParaRPr lang="zh-CN" altLang="en-US" sz="2300" dirty="0"/>
          </a:p>
          <a:p>
            <a:pPr lvl="1">
              <a:lnSpc>
                <a:spcPct val="90000"/>
              </a:lnSpc>
            </a:pPr>
            <a:r>
              <a:rPr lang="en-US" altLang="zh-CN" sz="2300" dirty="0"/>
              <a:t>attribute-value</a:t>
            </a:r>
            <a:r>
              <a:rPr lang="zh-CN" altLang="en-US" sz="2300" dirty="0"/>
              <a:t>指向相应的符号表条目，由语义分析</a:t>
            </a:r>
            <a:r>
              <a:rPr lang="en-US" altLang="zh-CN" sz="2300" dirty="0"/>
              <a:t>/</a:t>
            </a:r>
            <a:r>
              <a:rPr lang="zh-CN" altLang="en-US" sz="2300" dirty="0"/>
              <a:t>代码生成步骤使用</a:t>
            </a:r>
            <a:endParaRPr lang="zh-CN" altLang="en-US" sz="23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例子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en-US" altLang="zh-CN" sz="2300" dirty="0"/>
              <a:t>position = initial + rate * 60</a:t>
            </a:r>
            <a:endParaRPr lang="en-US" altLang="zh-CN" sz="2300" dirty="0"/>
          </a:p>
          <a:p>
            <a:pPr lvl="1">
              <a:lnSpc>
                <a:spcPct val="90000"/>
              </a:lnSpc>
            </a:pPr>
            <a:r>
              <a:rPr lang="en-US" altLang="zh-CN" sz="2300" u="sng" dirty="0"/>
              <a:t>&lt;id,1&gt;</a:t>
            </a:r>
            <a:r>
              <a:rPr lang="en-US" altLang="zh-CN" sz="2300" dirty="0"/>
              <a:t>  </a:t>
            </a:r>
            <a:r>
              <a:rPr lang="en-US" altLang="zh-CN" sz="2300" u="sng" dirty="0"/>
              <a:t>&lt;=, &gt;</a:t>
            </a:r>
            <a:r>
              <a:rPr lang="en-US" altLang="zh-CN" sz="2300" dirty="0"/>
              <a:t>  </a:t>
            </a:r>
            <a:r>
              <a:rPr lang="en-US" altLang="zh-CN" sz="2300" u="sng" dirty="0"/>
              <a:t>&lt;id, 2&gt;</a:t>
            </a:r>
            <a:r>
              <a:rPr lang="en-US" altLang="zh-CN" sz="2300" dirty="0"/>
              <a:t>   </a:t>
            </a:r>
            <a:r>
              <a:rPr lang="en-US" altLang="zh-CN" sz="2300" u="sng" dirty="0"/>
              <a:t>&lt;+, &gt;</a:t>
            </a:r>
            <a:r>
              <a:rPr lang="en-US" altLang="zh-CN" sz="2300" dirty="0"/>
              <a:t>   </a:t>
            </a:r>
            <a:r>
              <a:rPr lang="en-US" altLang="zh-CN" sz="2300" u="sng" dirty="0"/>
              <a:t>&lt;id,3&gt;</a:t>
            </a:r>
            <a:r>
              <a:rPr lang="en-US" altLang="zh-CN" sz="2300" dirty="0"/>
              <a:t>  </a:t>
            </a:r>
            <a:r>
              <a:rPr lang="en-US" altLang="zh-CN" sz="2300" u="sng" dirty="0"/>
              <a:t>&lt;*, &gt;</a:t>
            </a:r>
            <a:r>
              <a:rPr lang="en-US" altLang="zh-CN" sz="2300" dirty="0"/>
              <a:t>  </a:t>
            </a:r>
            <a:r>
              <a:rPr lang="en-US" altLang="zh-CN" sz="2300" u="sng" dirty="0"/>
              <a:t>&lt;number, 4&gt;</a:t>
            </a:r>
            <a:endParaRPr lang="en-US" altLang="zh-CN" sz="2300" u="sng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语法分析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词法分析后，需要得到词素序列的语法结构</a:t>
            </a:r>
            <a:endParaRPr lang="en-US" altLang="zh-CN" sz="2800" dirty="0"/>
          </a:p>
          <a:p>
            <a:r>
              <a:rPr lang="zh-CN" altLang="en-US" sz="2800" dirty="0"/>
              <a:t>语法分析</a:t>
            </a:r>
            <a:r>
              <a:rPr lang="en-US" altLang="zh-CN" sz="2800" dirty="0"/>
              <a:t>/</a:t>
            </a:r>
            <a:r>
              <a:rPr lang="zh-CN" altLang="en-US" sz="2800" dirty="0"/>
              <a:t>解析（</a:t>
            </a:r>
            <a:r>
              <a:rPr lang="en-US" altLang="zh-CN" sz="2800" dirty="0"/>
              <a:t>syntax analysis/parsing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/>
            <a:r>
              <a:rPr lang="zh-CN" altLang="en-US" sz="2400" dirty="0"/>
              <a:t>根据各个词法单元的第一个分量来创建树形中间表示形式。通常是语法树（</a:t>
            </a:r>
            <a:r>
              <a:rPr lang="en-US" altLang="zh-CN" sz="2400" dirty="0"/>
              <a:t>syntax tree</a:t>
            </a:r>
            <a:r>
              <a:rPr lang="zh-CN" altLang="en-US" sz="2400" dirty="0"/>
              <a:t>）。</a:t>
            </a:r>
            <a:endParaRPr lang="zh-CN" altLang="en-US" sz="2400" dirty="0"/>
          </a:p>
          <a:p>
            <a:pPr lvl="1"/>
            <a:r>
              <a:rPr lang="zh-CN" altLang="en-US" sz="2400" dirty="0"/>
              <a:t>指出了词法单元流的语法结构。</a:t>
            </a:r>
            <a:endParaRPr lang="zh-CN" altLang="en-US" sz="2400" dirty="0"/>
          </a:p>
          <a:p>
            <a:endParaRPr lang="zh-CN" alt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19176" y="3907354"/>
            <a:ext cx="5040560" cy="25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语义分析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得到语义</a:t>
            </a:r>
            <a:r>
              <a:rPr lang="en-US" altLang="zh-CN" sz="2400" dirty="0"/>
              <a:t>(meaning)</a:t>
            </a:r>
            <a:r>
              <a:rPr lang="zh-CN" altLang="en-US" sz="2400" dirty="0"/>
              <a:t>，对于编译器来说比较难</a:t>
            </a:r>
            <a:br>
              <a:rPr lang="en-US" altLang="zh-CN" sz="2400" dirty="0"/>
            </a:b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语义分析（</a:t>
            </a:r>
            <a:r>
              <a:rPr lang="en-US" altLang="zh-CN" sz="2400" dirty="0"/>
              <a:t>semantic analysis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使用语法树和符号表中的信息，检查源程序是否满足语言定义的语义约束。</a:t>
            </a:r>
            <a:endParaRPr lang="zh-CN" altLang="en-US" sz="2200" dirty="0"/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同时收集类型信息，用于代码生成。</a:t>
            </a:r>
            <a:endParaRPr lang="zh-CN" altLang="en-US" sz="2200" dirty="0"/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类型检查，类型转换。</a:t>
            </a:r>
            <a:endParaRPr lang="zh-CN" altLang="en-US" sz="2200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55976" y="3417212"/>
            <a:ext cx="4320480" cy="311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中间代码生成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根据语义分析的输出，生成类机器语言的中间表示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三地址代码：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每个指令最多包含三个运算分量</a:t>
            </a:r>
            <a:endParaRPr lang="zh-CN" altLang="en-US" sz="2200" dirty="0"/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t1 = </a:t>
            </a:r>
            <a:r>
              <a:rPr lang="en-US" altLang="zh-CN" sz="2200" dirty="0" err="1"/>
              <a:t>inttofloat</a:t>
            </a:r>
            <a:r>
              <a:rPr lang="en-US" altLang="zh-CN" sz="2200" dirty="0"/>
              <a:t>(60)</a:t>
            </a:r>
            <a:r>
              <a:rPr lang="zh-CN" altLang="en-US" sz="2200" dirty="0"/>
              <a:t>； </a:t>
            </a:r>
            <a:r>
              <a:rPr lang="en-US" altLang="zh-CN" sz="2200" dirty="0"/>
              <a:t>t2 = id3 * t1; t3 = id2 + t2;</a:t>
            </a:r>
            <a:endParaRPr lang="en-US" altLang="zh-CN" sz="2200" dirty="0"/>
          </a:p>
          <a:p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95736" y="3140968"/>
            <a:ext cx="4464496" cy="3467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代码优化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通过对中间代码的分析，改进中间代码，得到更好的目标代码</a:t>
            </a:r>
            <a:endParaRPr lang="zh-CN" altLang="en-US" sz="2800" dirty="0"/>
          </a:p>
          <a:p>
            <a:pPr lvl="1"/>
            <a:r>
              <a:rPr lang="zh-CN" altLang="en-US" sz="2400" dirty="0"/>
              <a:t>快、短、能耗低</a:t>
            </a:r>
            <a:endParaRPr lang="zh-CN" altLang="en-US" sz="2400" dirty="0"/>
          </a:p>
          <a:p>
            <a:r>
              <a:rPr lang="zh-CN" altLang="en-US" sz="2800" dirty="0"/>
              <a:t>优化有具体的设计目标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23928" y="3356992"/>
            <a:ext cx="4772546" cy="327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代码生成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把中间表示形式映射到目标语言</a:t>
            </a:r>
            <a:endParaRPr lang="zh-CN" altLang="en-US" dirty="0"/>
          </a:p>
          <a:p>
            <a:pPr lvl="1"/>
            <a:r>
              <a:rPr lang="zh-CN" altLang="en-US" dirty="0"/>
              <a:t>寄存器的分配</a:t>
            </a:r>
            <a:endParaRPr lang="zh-CN" altLang="en-US" dirty="0"/>
          </a:p>
          <a:p>
            <a:pPr lvl="1"/>
            <a:r>
              <a:rPr lang="zh-CN" altLang="en-US" dirty="0"/>
              <a:t>指令选择</a:t>
            </a:r>
            <a:endParaRPr lang="zh-CN" altLang="en-US" dirty="0"/>
          </a:p>
          <a:p>
            <a:pPr lvl="1"/>
            <a:r>
              <a:rPr lang="zh-CN" altLang="en-US" dirty="0"/>
              <a:t>内存分配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139952" y="2599642"/>
            <a:ext cx="4694150" cy="3561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编译器的趟（</a:t>
            </a:r>
            <a:r>
              <a:rPr lang="en-US" altLang="zh-CN" b="1" dirty="0"/>
              <a:t>Pass</a:t>
            </a:r>
            <a:r>
              <a:rPr lang="zh-CN" altLang="en-US" b="1" dirty="0"/>
              <a:t>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趟：以文件为输入输出单位的编译过程的个数，每趟可由一个或若干个步骤构成</a:t>
            </a:r>
            <a:endParaRPr lang="zh-CN" altLang="en-US" dirty="0"/>
          </a:p>
          <a:p>
            <a:r>
              <a:rPr lang="zh-CN" altLang="en-US" sz="2800" dirty="0">
                <a:latin typeface="Arial" panose="020B0604020202020204"/>
              </a:rPr>
              <a:t>“</a:t>
            </a:r>
            <a:r>
              <a:rPr lang="zh-CN" altLang="en-US" sz="2800" dirty="0"/>
              <a:t>步骤</a:t>
            </a:r>
            <a:r>
              <a:rPr lang="zh-CN" altLang="en-US" sz="2800" dirty="0">
                <a:latin typeface="Arial" panose="020B0604020202020204"/>
              </a:rPr>
              <a:t>”</a:t>
            </a:r>
            <a:r>
              <a:rPr lang="zh-CN" altLang="en-US" sz="2800" dirty="0"/>
              <a:t>是逻辑组织方式</a:t>
            </a:r>
            <a:endParaRPr lang="zh-CN" altLang="en-US" sz="2800" dirty="0"/>
          </a:p>
          <a:p>
            <a:r>
              <a:rPr lang="zh-CN" altLang="en-US" sz="2800" dirty="0">
                <a:latin typeface="Arial" panose="020B0604020202020204"/>
              </a:rPr>
              <a:t>“</a:t>
            </a:r>
            <a:r>
              <a:rPr lang="zh-CN" altLang="en-US" sz="2800" dirty="0"/>
              <a:t>趟</a:t>
            </a:r>
            <a:r>
              <a:rPr lang="zh-CN" altLang="en-US" sz="2800" dirty="0">
                <a:latin typeface="Arial" panose="020B0604020202020204"/>
              </a:rPr>
              <a:t>”</a:t>
            </a:r>
            <a:r>
              <a:rPr lang="zh-CN" altLang="en-US" sz="2800" dirty="0"/>
              <a:t>和具体的实现相关</a:t>
            </a:r>
            <a:endParaRPr lang="en-US" altLang="zh-CN" sz="2800" dirty="0"/>
          </a:p>
          <a:p>
            <a:pPr lvl="1"/>
            <a:r>
              <a:rPr lang="zh-CN" altLang="en-US" sz="2400" dirty="0"/>
              <a:t>参考</a:t>
            </a:r>
            <a:r>
              <a:rPr lang="en-US" altLang="zh-CN" sz="2400" dirty="0"/>
              <a:t>LLVM</a:t>
            </a:r>
            <a:r>
              <a:rPr lang="zh-CN" altLang="en-US" sz="2400" dirty="0"/>
              <a:t>实现中的</a:t>
            </a:r>
            <a:r>
              <a:rPr lang="en-US" altLang="zh-CN" sz="2400" dirty="0"/>
              <a:t>Pass</a:t>
            </a: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编译器简介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编译器  </a:t>
            </a:r>
            <a:r>
              <a:rPr lang="en-US" altLang="zh-CN" dirty="0"/>
              <a:t>vs. </a:t>
            </a:r>
            <a:r>
              <a:rPr lang="zh-CN" altLang="en-US" dirty="0"/>
              <a:t>解释器</a:t>
            </a:r>
            <a:endParaRPr lang="zh-CN" altLang="en-US" dirty="0"/>
          </a:p>
          <a:p>
            <a:r>
              <a:rPr lang="zh-CN" altLang="en-US" dirty="0"/>
              <a:t>编译器的结构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编译的构造工具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编译器的构造工具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语法分析器的生成器： </a:t>
            </a:r>
            <a:r>
              <a:rPr lang="en-US" altLang="zh-CN" dirty="0" err="1"/>
              <a:t>yacc</a:t>
            </a:r>
            <a:r>
              <a:rPr lang="en-US" altLang="zh-CN" dirty="0"/>
              <a:t>/bison</a:t>
            </a:r>
            <a:endParaRPr lang="en-US" altLang="zh-CN" dirty="0"/>
          </a:p>
          <a:p>
            <a:pPr lvl="1"/>
            <a:r>
              <a:rPr lang="zh-CN" altLang="en-US" dirty="0"/>
              <a:t>根据一个程序设计语言的语法描述自动生成语法分析器</a:t>
            </a:r>
            <a:endParaRPr lang="zh-CN" altLang="en-US" dirty="0"/>
          </a:p>
          <a:p>
            <a:r>
              <a:rPr lang="zh-CN" altLang="en-US" dirty="0"/>
              <a:t>扫描器的生成器</a:t>
            </a:r>
            <a:r>
              <a:rPr lang="en-US" altLang="zh-CN" dirty="0"/>
              <a:t>: </a:t>
            </a:r>
            <a:r>
              <a:rPr lang="en-US" altLang="zh-CN" dirty="0" err="1"/>
              <a:t>lex</a:t>
            </a:r>
            <a:r>
              <a:rPr lang="en-US" altLang="zh-CN" dirty="0"/>
              <a:t>/flex</a:t>
            </a:r>
            <a:endParaRPr lang="en-US" altLang="zh-CN" dirty="0"/>
          </a:p>
          <a:p>
            <a:pPr lvl="1"/>
            <a:r>
              <a:rPr lang="zh-CN" altLang="en-US" dirty="0"/>
              <a:t>根据一个语言的词法单元的正则表达式描述生成词法分析器</a:t>
            </a:r>
            <a:endParaRPr lang="zh-CN" altLang="en-US" dirty="0"/>
          </a:p>
          <a:p>
            <a:r>
              <a:rPr lang="zh-CN" altLang="en-US" dirty="0"/>
              <a:t>语法制导的翻译引擎</a:t>
            </a:r>
            <a:endParaRPr lang="zh-CN" altLang="en-US" dirty="0"/>
          </a:p>
          <a:p>
            <a:pPr lvl="1"/>
            <a:r>
              <a:rPr lang="zh-CN" altLang="en-US" dirty="0"/>
              <a:t>生成一组用于遍历分析树并生成中间代码的程序</a:t>
            </a:r>
            <a:endParaRPr lang="zh-CN" altLang="en-US" dirty="0"/>
          </a:p>
          <a:p>
            <a:r>
              <a:rPr lang="zh-CN" altLang="en-US" dirty="0"/>
              <a:t>代码生成器的生成器</a:t>
            </a:r>
            <a:endParaRPr lang="zh-CN" altLang="en-US" dirty="0"/>
          </a:p>
          <a:p>
            <a:pPr lvl="1"/>
            <a:r>
              <a:rPr lang="zh-CN" altLang="en-US" dirty="0"/>
              <a:t>把中间语言的每个运算翻译成目标机上机器语言的规则，生成代码生成器</a:t>
            </a:r>
            <a:endParaRPr lang="zh-CN" altLang="en-US" dirty="0"/>
          </a:p>
          <a:p>
            <a:r>
              <a:rPr lang="zh-CN" altLang="en-US" dirty="0"/>
              <a:t>数据流分析引擎</a:t>
            </a:r>
            <a:endParaRPr lang="zh-CN" altLang="en-US" dirty="0"/>
          </a:p>
          <a:p>
            <a:pPr lvl="1"/>
            <a:r>
              <a:rPr lang="zh-CN" altLang="en-US" dirty="0"/>
              <a:t>收集数据流信息，用于优化</a:t>
            </a:r>
            <a:endParaRPr lang="zh-CN" altLang="en-US" dirty="0"/>
          </a:p>
          <a:p>
            <a:r>
              <a:rPr lang="zh-CN" altLang="en-US" dirty="0"/>
              <a:t>编译器构造工具集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424167" cy="4392612"/>
          </a:xfrm>
        </p:spPr>
        <p:txBody>
          <a:bodyPr/>
          <a:lstStyle/>
          <a:p>
            <a:r>
              <a:rPr lang="zh-CN" altLang="en-US" b="1" dirty="0"/>
              <a:t>课程目的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理解程序如何从源代码变为可执行代码；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理解编译器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解释器的设计、实现与测试；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理解编译器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解释器对源代码的优化；</a:t>
            </a:r>
            <a:endParaRPr lang="en-US" altLang="zh-CN" sz="2000" b="1" dirty="0"/>
          </a:p>
          <a:p>
            <a:r>
              <a:rPr lang="zh-CN" altLang="en-US" b="1" dirty="0"/>
              <a:t>上课时间与地点</a:t>
            </a:r>
            <a:endParaRPr lang="en-US" altLang="zh-CN" b="1" dirty="0"/>
          </a:p>
          <a:p>
            <a:pPr marL="448945" lvl="1" indent="0">
              <a:buNone/>
            </a:pPr>
            <a:r>
              <a:rPr lang="zh-CN" altLang="en-US" sz="1800" b="1" dirty="0"/>
              <a:t>周二 第</a:t>
            </a:r>
            <a:r>
              <a:rPr lang="en-US" altLang="zh-CN" sz="1800" b="1" dirty="0"/>
              <a:t>1-2</a:t>
            </a:r>
            <a:r>
              <a:rPr lang="zh-CN" altLang="en-US" sz="1800" b="1" dirty="0"/>
              <a:t>节 仙</a:t>
            </a:r>
            <a:r>
              <a:rPr lang="en-US" altLang="zh-CN" sz="1800" b="1" dirty="0"/>
              <a:t>Ⅱ-306 1-17</a:t>
            </a:r>
            <a:r>
              <a:rPr lang="zh-CN" altLang="en-US" sz="1800" b="1" dirty="0"/>
              <a:t>周</a:t>
            </a:r>
            <a:endParaRPr lang="zh-CN" altLang="en-US" sz="1800" b="1" dirty="0"/>
          </a:p>
          <a:p>
            <a:pPr marL="448945" lvl="1" indent="0">
              <a:buNone/>
            </a:pPr>
            <a:r>
              <a:rPr lang="zh-CN" altLang="en-US" sz="1800" b="1" dirty="0"/>
              <a:t>周四 第</a:t>
            </a:r>
            <a:r>
              <a:rPr lang="en-US" altLang="zh-CN" sz="1800" b="1" dirty="0"/>
              <a:t>3-4</a:t>
            </a:r>
            <a:r>
              <a:rPr lang="zh-CN" altLang="en-US" sz="1800" b="1" dirty="0"/>
              <a:t>节 仙</a:t>
            </a:r>
            <a:r>
              <a:rPr lang="en-US" altLang="zh-CN" sz="1800" b="1" dirty="0"/>
              <a:t>Ⅱ-306 1-17</a:t>
            </a:r>
            <a:r>
              <a:rPr lang="zh-CN" altLang="en-US" sz="1800" b="1" dirty="0"/>
              <a:t>周</a:t>
            </a:r>
            <a:endParaRPr lang="en-US" altLang="zh-CN" sz="1800" b="1" dirty="0"/>
          </a:p>
          <a:p>
            <a:r>
              <a:rPr lang="en-US" altLang="zh-CN" b="1" dirty="0"/>
              <a:t>Office Hours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计算机科学与技术系楼</a:t>
            </a:r>
            <a:r>
              <a:rPr lang="en-US" altLang="zh-CN" sz="2000" b="1" dirty="0"/>
              <a:t>819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早上</a:t>
            </a:r>
            <a:r>
              <a:rPr lang="en-US" altLang="zh-CN" sz="2000" b="1" dirty="0"/>
              <a:t>9</a:t>
            </a:r>
            <a:r>
              <a:rPr lang="zh-CN" altLang="en-US" sz="2000" b="1" dirty="0"/>
              <a:t>到晚上</a:t>
            </a:r>
            <a:r>
              <a:rPr lang="en-US" altLang="zh-CN" sz="2000" b="1" dirty="0"/>
              <a:t>10</a:t>
            </a:r>
            <a:r>
              <a:rPr lang="zh-CN" altLang="en-US" sz="2000" b="1" dirty="0"/>
              <a:t>点一般都在，来之前发个邮件或者</a:t>
            </a:r>
            <a:r>
              <a:rPr lang="en-US" altLang="zh-CN" sz="2000" b="1" dirty="0"/>
              <a:t>QQ</a:t>
            </a:r>
            <a:r>
              <a:rPr lang="zh-CN" altLang="en-US" sz="2000" b="1" dirty="0"/>
              <a:t>说一下就行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编译技术的应用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高级程序设计语言的实现</a:t>
            </a:r>
            <a:endParaRPr lang="en-US" altLang="zh-CN" dirty="0"/>
          </a:p>
          <a:p>
            <a:pPr lvl="1"/>
            <a:r>
              <a:rPr lang="zh-CN" altLang="en-US" dirty="0"/>
              <a:t>高级程序设计语言的抽象层次的提高有利于编程，但是直接生成的代码却相对低效率</a:t>
            </a:r>
            <a:endParaRPr lang="en-US" altLang="zh-CN" dirty="0"/>
          </a:p>
          <a:p>
            <a:pPr lvl="1"/>
            <a:r>
              <a:rPr lang="zh-CN" altLang="en-US" dirty="0"/>
              <a:t>聚合类型</a:t>
            </a:r>
            <a:r>
              <a:rPr lang="en-US" altLang="zh-CN" dirty="0"/>
              <a:t>/</a:t>
            </a:r>
            <a:r>
              <a:rPr lang="zh-CN" altLang="en-US" dirty="0"/>
              <a:t>高级控制流</a:t>
            </a:r>
            <a:r>
              <a:rPr lang="en-US" altLang="zh-CN" dirty="0"/>
              <a:t>/</a:t>
            </a:r>
            <a:r>
              <a:rPr lang="zh-CN" altLang="en-US" dirty="0"/>
              <a:t>面向对象</a:t>
            </a:r>
            <a:r>
              <a:rPr lang="en-US" altLang="zh-CN" dirty="0"/>
              <a:t>/</a:t>
            </a:r>
            <a:r>
              <a:rPr lang="zh-CN" altLang="en-US" dirty="0"/>
              <a:t>垃圾自动收集机制</a:t>
            </a:r>
            <a:endParaRPr lang="en-US" altLang="zh-CN" dirty="0"/>
          </a:p>
          <a:p>
            <a:r>
              <a:rPr lang="zh-CN" altLang="en-US" dirty="0"/>
              <a:t>针对计算机体系结构的优化</a:t>
            </a:r>
            <a:endParaRPr lang="en-US" altLang="zh-CN" dirty="0"/>
          </a:p>
          <a:p>
            <a:pPr lvl="1"/>
            <a:r>
              <a:rPr lang="zh-CN" altLang="en-US" dirty="0"/>
              <a:t>并行性：指令级并行，处理器层次并行</a:t>
            </a:r>
            <a:endParaRPr lang="en-US" altLang="zh-CN" dirty="0"/>
          </a:p>
          <a:p>
            <a:pPr lvl="1"/>
            <a:r>
              <a:rPr lang="zh-CN" altLang="en-US" dirty="0"/>
              <a:t>内存层次结构</a:t>
            </a:r>
            <a:endParaRPr lang="en-US" altLang="zh-CN" dirty="0"/>
          </a:p>
          <a:p>
            <a:r>
              <a:rPr lang="zh-CN" altLang="en-US" dirty="0"/>
              <a:t>新体系结构的设计</a:t>
            </a:r>
            <a:endParaRPr lang="en-US" altLang="zh-CN" dirty="0"/>
          </a:p>
          <a:p>
            <a:pPr lvl="1"/>
            <a:r>
              <a:rPr lang="en-US" altLang="zh-CN" dirty="0"/>
              <a:t>RISC</a:t>
            </a:r>
            <a:endParaRPr lang="en-US" altLang="zh-CN" dirty="0"/>
          </a:p>
          <a:p>
            <a:pPr lvl="1"/>
            <a:r>
              <a:rPr lang="zh-CN" altLang="en-US" dirty="0"/>
              <a:t>专用体系结构</a:t>
            </a:r>
            <a:endParaRPr lang="en-US" altLang="zh-CN" dirty="0"/>
          </a:p>
          <a:p>
            <a:pPr lvl="1"/>
            <a:r>
              <a:rPr lang="zh-CN" altLang="en-US" dirty="0"/>
              <a:t>一个新的体系结构特征能否被充分利用，取决于编译技术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编译技术的应用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程序翻译</a:t>
            </a:r>
            <a:endParaRPr lang="en-US" altLang="zh-CN" dirty="0"/>
          </a:p>
          <a:p>
            <a:pPr lvl="1"/>
            <a:r>
              <a:rPr lang="zh-CN" altLang="en-US" dirty="0"/>
              <a:t>二进制翻译</a:t>
            </a:r>
            <a:r>
              <a:rPr lang="en-US" altLang="zh-CN" dirty="0"/>
              <a:t>/</a:t>
            </a:r>
            <a:r>
              <a:rPr lang="zh-CN" altLang="en-US" dirty="0"/>
              <a:t>硬件合成</a:t>
            </a:r>
            <a:r>
              <a:rPr lang="en-US" altLang="zh-CN" dirty="0"/>
              <a:t>/</a:t>
            </a:r>
            <a:r>
              <a:rPr lang="zh-CN" altLang="en-US" dirty="0"/>
              <a:t>数据查询解释器</a:t>
            </a:r>
            <a:r>
              <a:rPr lang="en-US" altLang="zh-CN" dirty="0"/>
              <a:t>/</a:t>
            </a:r>
            <a:r>
              <a:rPr lang="zh-CN" altLang="en-US" dirty="0"/>
              <a:t>编译后模拟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软件生产率工具</a:t>
            </a:r>
            <a:endParaRPr lang="en-US" altLang="zh-CN" dirty="0"/>
          </a:p>
          <a:p>
            <a:pPr lvl="1"/>
            <a:r>
              <a:rPr lang="zh-CN" altLang="en-US" dirty="0"/>
              <a:t>类型检查</a:t>
            </a:r>
            <a:endParaRPr lang="en-US" altLang="zh-CN" dirty="0"/>
          </a:p>
          <a:p>
            <a:pPr lvl="1"/>
            <a:r>
              <a:rPr lang="zh-CN" altLang="en-US" dirty="0"/>
              <a:t>边界检查</a:t>
            </a:r>
            <a:endParaRPr lang="en-US" altLang="zh-CN" dirty="0"/>
          </a:p>
          <a:p>
            <a:pPr lvl="1"/>
            <a:r>
              <a:rPr lang="zh-CN" altLang="en-US" dirty="0"/>
              <a:t>内存管理工具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编译器的处理对象</a:t>
            </a:r>
            <a:r>
              <a:rPr lang="en-US" altLang="zh-CN" b="1" dirty="0"/>
              <a:t>-</a:t>
            </a:r>
            <a:r>
              <a:rPr lang="zh-CN" altLang="en-US" b="1" dirty="0"/>
              <a:t>程序语言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608412" y="3068960"/>
            <a:ext cx="1584325" cy="609600"/>
          </a:xfrm>
          <a:prstGeom prst="flowChartProcess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Verdana" panose="020B0604030504040204" pitchFamily="34" charset="0"/>
              </a:rPr>
              <a:t>编译器</a:t>
            </a:r>
            <a:endParaRPr lang="zh-CN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81212" y="3140398"/>
            <a:ext cx="879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</a:rPr>
              <a:t>源程序</a:t>
            </a:r>
            <a:endParaRPr lang="zh-CN" altLang="en-US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887687" y="335153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272237" y="3126110"/>
            <a:ext cx="1108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Verdana" panose="020B0604030504040204" pitchFamily="34" charset="0"/>
              </a:rPr>
              <a:t>目标程序</a:t>
            </a:r>
            <a:endParaRPr lang="zh-CN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192737" y="335153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程序设计语言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语言的代分类</a:t>
            </a:r>
            <a:endParaRPr lang="zh-CN" altLang="en-US" dirty="0"/>
          </a:p>
          <a:p>
            <a:pPr lvl="1"/>
            <a:r>
              <a:rPr lang="zh-CN" altLang="en-US" dirty="0"/>
              <a:t>第一代语言：机器语言</a:t>
            </a:r>
            <a:endParaRPr lang="zh-CN" altLang="en-US" dirty="0"/>
          </a:p>
          <a:p>
            <a:pPr lvl="1"/>
            <a:r>
              <a:rPr lang="zh-CN" altLang="en-US" dirty="0"/>
              <a:t>第二代语言：汇编语言</a:t>
            </a:r>
            <a:endParaRPr lang="zh-CN" altLang="en-US" dirty="0"/>
          </a:p>
          <a:p>
            <a:pPr lvl="1"/>
            <a:r>
              <a:rPr lang="zh-CN" altLang="en-US" dirty="0"/>
              <a:t>第三代语言：高级程序设计语言</a:t>
            </a:r>
            <a:endParaRPr lang="zh-CN" altLang="en-US" dirty="0"/>
          </a:p>
          <a:p>
            <a:pPr lvl="2"/>
            <a:r>
              <a:rPr lang="en-US" altLang="zh-CN" dirty="0"/>
              <a:t>Fortran, Pascal, Lisp, Modula, C</a:t>
            </a:r>
            <a:endParaRPr lang="en-US" altLang="zh-CN" dirty="0"/>
          </a:p>
          <a:p>
            <a:pPr lvl="1"/>
            <a:r>
              <a:rPr lang="zh-CN" altLang="en-US" dirty="0"/>
              <a:t>第四代：特定应用语言：</a:t>
            </a:r>
            <a:r>
              <a:rPr lang="en-US" altLang="zh-CN" dirty="0"/>
              <a:t>NOMAD, SQL, Postscript</a:t>
            </a:r>
            <a:endParaRPr lang="en-US" altLang="zh-CN" dirty="0"/>
          </a:p>
          <a:p>
            <a:pPr lvl="1"/>
            <a:r>
              <a:rPr lang="zh-CN" altLang="en-US" dirty="0"/>
              <a:t>第五代：基于逻辑和约束的语言，</a:t>
            </a:r>
            <a:r>
              <a:rPr lang="en-US" altLang="zh-CN" dirty="0"/>
              <a:t>Prolog</a:t>
            </a:r>
            <a:r>
              <a:rPr lang="zh-CN" altLang="en-US" dirty="0"/>
              <a:t>、</a:t>
            </a:r>
            <a:r>
              <a:rPr lang="en-US" altLang="zh-CN" dirty="0"/>
              <a:t>OPS5</a:t>
            </a:r>
            <a:endParaRPr lang="en-US" altLang="zh-CN" dirty="0"/>
          </a:p>
          <a:p>
            <a:r>
              <a:rPr lang="zh-CN" altLang="en-US" dirty="0"/>
              <a:t>命令式语言</a:t>
            </a:r>
            <a:r>
              <a:rPr lang="en-US" altLang="zh-CN" dirty="0"/>
              <a:t>/</a:t>
            </a:r>
            <a:r>
              <a:rPr lang="zh-CN" altLang="en-US" dirty="0"/>
              <a:t>声明式语言</a:t>
            </a:r>
            <a:endParaRPr lang="zh-CN" altLang="en-US" dirty="0"/>
          </a:p>
          <a:p>
            <a:pPr lvl="1"/>
            <a:r>
              <a:rPr lang="zh-CN" altLang="en-US" dirty="0"/>
              <a:t>前者指明如何完成，后者指明要完成哪些计算</a:t>
            </a:r>
            <a:endParaRPr lang="zh-CN" altLang="en-US" dirty="0"/>
          </a:p>
          <a:p>
            <a:r>
              <a:rPr lang="zh-CN" altLang="en-US" dirty="0"/>
              <a:t>冯</a:t>
            </a:r>
            <a:r>
              <a:rPr lang="en-US" altLang="zh-CN" dirty="0"/>
              <a:t>.</a:t>
            </a:r>
            <a:r>
              <a:rPr lang="zh-CN" altLang="en-US" dirty="0"/>
              <a:t>诺依曼语言</a:t>
            </a:r>
            <a:r>
              <a:rPr lang="en-US" altLang="zh-CN" dirty="0"/>
              <a:t>/</a:t>
            </a:r>
            <a:r>
              <a:rPr lang="zh-CN" altLang="en-US" dirty="0"/>
              <a:t>面向对象的语言</a:t>
            </a:r>
            <a:r>
              <a:rPr lang="en-US" altLang="zh-CN" dirty="0"/>
              <a:t>/</a:t>
            </a:r>
            <a:r>
              <a:rPr lang="zh-CN" altLang="en-US" dirty="0"/>
              <a:t>脚本语言</a:t>
            </a:r>
            <a:endParaRPr lang="zh-CN" altLang="en-US" dirty="0"/>
          </a:p>
          <a:p>
            <a:r>
              <a:rPr lang="zh-CN" altLang="en-US" dirty="0"/>
              <a:t>面向对象语言</a:t>
            </a:r>
            <a:endParaRPr lang="zh-CN" altLang="en-US" dirty="0"/>
          </a:p>
          <a:p>
            <a:pPr lvl="1"/>
            <a:r>
              <a:rPr lang="en-US" altLang="zh-CN" dirty="0" err="1"/>
              <a:t>Simula</a:t>
            </a:r>
            <a:r>
              <a:rPr lang="en-US" altLang="zh-CN" dirty="0"/>
              <a:t>, Smalltalk, Modula3, C++, Object Pascal, Java, C#</a:t>
            </a:r>
            <a:endParaRPr lang="en-US" altLang="zh-CN" dirty="0"/>
          </a:p>
          <a:p>
            <a:pPr lvl="1"/>
            <a:r>
              <a:rPr lang="zh-CN" altLang="en-US" dirty="0"/>
              <a:t>数据抽象、继承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程序设计语言和编译器之间的关系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47800"/>
            <a:ext cx="7848872" cy="4572000"/>
          </a:xfrm>
        </p:spPr>
        <p:txBody>
          <a:bodyPr/>
          <a:lstStyle/>
          <a:p>
            <a:r>
              <a:rPr lang="zh-CN" altLang="en-US" sz="2800" dirty="0"/>
              <a:t>程序设计语言的新发展向编译器设计者提出新要求</a:t>
            </a:r>
            <a:endParaRPr lang="en-US" altLang="zh-CN" sz="2800" dirty="0"/>
          </a:p>
          <a:p>
            <a:pPr lvl="1"/>
            <a:r>
              <a:rPr lang="zh-CN" altLang="en-US" sz="2400" dirty="0"/>
              <a:t>设计相应的算法和表示方法来翻译和支持新的语言特征</a:t>
            </a:r>
            <a:endParaRPr lang="en-US" altLang="zh-CN" sz="2400" dirty="0"/>
          </a:p>
          <a:p>
            <a:endParaRPr lang="en-US" altLang="zh-CN" sz="2800" dirty="0"/>
          </a:p>
          <a:p>
            <a:r>
              <a:rPr lang="zh-CN" altLang="en-US" sz="2800" dirty="0"/>
              <a:t>通过降低高级语言的执行开销，推动这些高级语言的使用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编译器设计者还需要更好地利用新硬件的能力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程序设计语言的基础概念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静态</a:t>
            </a:r>
            <a:r>
              <a:rPr lang="en-US" altLang="zh-CN" sz="2800" dirty="0"/>
              <a:t>/</a:t>
            </a:r>
            <a:r>
              <a:rPr lang="zh-CN" altLang="en-US" sz="2800" dirty="0"/>
              <a:t>动态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静态：语言策略支持编译器静态决定某个问题</a:t>
            </a:r>
            <a:endParaRPr lang="zh-CN" altLang="en-US" sz="2300" dirty="0"/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动态：只允许在程序运行时刻作出决定</a:t>
            </a:r>
            <a:endParaRPr lang="zh-CN" altLang="en-US" sz="2300" dirty="0"/>
          </a:p>
          <a:p>
            <a:pPr lvl="1">
              <a:lnSpc>
                <a:spcPct val="90000"/>
              </a:lnSpc>
            </a:pPr>
            <a:r>
              <a:rPr lang="en-US" altLang="zh-CN" sz="2300" dirty="0"/>
              <a:t>Java</a:t>
            </a:r>
            <a:r>
              <a:rPr lang="zh-CN" altLang="en-US" sz="2300" dirty="0"/>
              <a:t>类声明中的</a:t>
            </a:r>
            <a:r>
              <a:rPr lang="en-US" altLang="zh-CN" sz="2300" dirty="0"/>
              <a:t>static</a:t>
            </a:r>
            <a:r>
              <a:rPr lang="zh-CN" altLang="en-US" sz="2300" dirty="0"/>
              <a:t>指明了变量的存放位置可静态确定</a:t>
            </a:r>
            <a:endParaRPr lang="zh-CN" altLang="en-US" sz="23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作用域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en-US" altLang="zh-CN" sz="2300" dirty="0"/>
              <a:t>x</a:t>
            </a:r>
            <a:r>
              <a:rPr lang="zh-CN" altLang="en-US" sz="2300" dirty="0"/>
              <a:t>的一个声明的作用域是指程序中的一个区域，其中对</a:t>
            </a:r>
            <a:r>
              <a:rPr lang="en-US" altLang="zh-CN" sz="2300" dirty="0"/>
              <a:t>x</a:t>
            </a:r>
            <a:r>
              <a:rPr lang="zh-CN" altLang="en-US" sz="2300" dirty="0"/>
              <a:t>的使用都指向这个声明</a:t>
            </a:r>
            <a:endParaRPr lang="zh-CN" altLang="en-US" sz="2300" dirty="0"/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静态作用域：通过静态阅读程序决定作用域</a:t>
            </a:r>
            <a:endParaRPr lang="zh-CN" altLang="en-US" sz="2300" dirty="0"/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动态作用域</a:t>
            </a:r>
            <a:endParaRPr lang="zh-CN" altLang="en-US" sz="23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程序设计语言的基础概念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12776"/>
            <a:ext cx="3153544" cy="4572000"/>
          </a:xfrm>
        </p:spPr>
        <p:txBody>
          <a:bodyPr/>
          <a:lstStyle/>
          <a:p>
            <a:pPr lvl="0">
              <a:defRPr/>
            </a:pPr>
            <a:r>
              <a:rPr lang="zh-CN" altLang="en-US" sz="2400" dirty="0"/>
              <a:t>环境与状态</a:t>
            </a:r>
            <a:endParaRPr lang="zh-CN" altLang="en-US" sz="2400" dirty="0"/>
          </a:p>
          <a:p>
            <a:pPr lvl="1">
              <a:defRPr/>
            </a:pPr>
            <a:r>
              <a:rPr lang="zh-CN" altLang="en-US" sz="2000" dirty="0"/>
              <a:t>环境：是从名字到存储位置的映射</a:t>
            </a:r>
            <a:endParaRPr lang="zh-CN" altLang="en-US" sz="2000" dirty="0"/>
          </a:p>
          <a:p>
            <a:pPr lvl="1">
              <a:defRPr/>
            </a:pPr>
            <a:r>
              <a:rPr lang="zh-CN" altLang="en-US" sz="2000" dirty="0"/>
              <a:t>状态：从内存位置到它们的值的映射</a:t>
            </a:r>
            <a:endParaRPr lang="zh-CN" altLang="en-US" sz="2000" dirty="0"/>
          </a:p>
          <a:p>
            <a:pPr lvl="0">
              <a:defRPr/>
            </a:pPr>
            <a:r>
              <a:rPr lang="zh-CN" altLang="en-US" sz="2400" dirty="0"/>
              <a:t>环境的改变需要遵守语言的作用于规则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044826" y="1725364"/>
            <a:ext cx="4919662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474" y="5037732"/>
            <a:ext cx="3813175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程序设计语言的基础概念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313"/>
            <a:ext cx="8640959" cy="4392612"/>
          </a:xfrm>
        </p:spPr>
        <p:txBody>
          <a:bodyPr/>
          <a:lstStyle/>
          <a:p>
            <a:r>
              <a:rPr lang="zh-CN" altLang="en-US" sz="2800" dirty="0"/>
              <a:t>静态作用域和块结构</a:t>
            </a:r>
            <a:endParaRPr lang="zh-CN" altLang="en-US" sz="2800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族语言使用静态作用域。</a:t>
            </a:r>
            <a:endParaRPr lang="zh-CN" altLang="en-US" dirty="0"/>
          </a:p>
          <a:p>
            <a:pPr lvl="2"/>
            <a:r>
              <a:rPr lang="en-US" altLang="zh-CN" dirty="0"/>
              <a:t>C</a:t>
            </a:r>
            <a:r>
              <a:rPr lang="zh-CN" altLang="en-US" dirty="0"/>
              <a:t>语言程序由顶层的变量、函数声明组成</a:t>
            </a:r>
            <a:endParaRPr lang="zh-CN" altLang="en-US" dirty="0"/>
          </a:p>
          <a:p>
            <a:pPr lvl="2"/>
            <a:r>
              <a:rPr lang="zh-CN" altLang="en-US" dirty="0"/>
              <a:t>函数内部可以声明变量（局部变量</a:t>
            </a:r>
            <a:r>
              <a:rPr lang="en-US" altLang="zh-CN" dirty="0"/>
              <a:t>/</a:t>
            </a:r>
            <a:r>
              <a:rPr lang="zh-CN" altLang="en-US" dirty="0"/>
              <a:t>参数），这些声明的作用域在它出现的函数内</a:t>
            </a:r>
            <a:endParaRPr lang="zh-CN" altLang="en-US" dirty="0"/>
          </a:p>
          <a:p>
            <a:pPr lvl="2"/>
            <a:r>
              <a:rPr lang="zh-CN" altLang="en-US" dirty="0"/>
              <a:t>一个顶层声明的作用域包括其后的所有程序。除去那些具有同样名字的变量声明的函数体。</a:t>
            </a:r>
            <a:endParaRPr lang="zh-CN" altLang="en-US" dirty="0"/>
          </a:p>
          <a:p>
            <a:pPr lvl="1"/>
            <a:r>
              <a:rPr lang="zh-CN" altLang="en-US" dirty="0"/>
              <a:t>作用域规则基于程序结构，声明的作用域由它在程序中的位置隐含决定。</a:t>
            </a:r>
            <a:endParaRPr lang="zh-CN" altLang="en-US" dirty="0"/>
          </a:p>
          <a:p>
            <a:pPr lvl="1"/>
            <a:r>
              <a:rPr lang="zh-CN" altLang="en-US" dirty="0"/>
              <a:t>也通过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进行明确控制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程序设计语言的基础概念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419" y="1340768"/>
            <a:ext cx="8142287" cy="4392612"/>
          </a:xfrm>
        </p:spPr>
        <p:txBody>
          <a:bodyPr/>
          <a:lstStyle/>
          <a:p>
            <a:r>
              <a:rPr lang="zh-CN" altLang="en-US" dirty="0"/>
              <a:t>块作用域实例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5750" y="1910035"/>
            <a:ext cx="5461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4053160"/>
            <a:ext cx="4643437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程序设计语言的基础概念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动态作用域</a:t>
            </a:r>
            <a:endParaRPr lang="en-US" altLang="zh-CN" dirty="0"/>
          </a:p>
          <a:p>
            <a:pPr lvl="1"/>
            <a:r>
              <a:rPr lang="zh-CN" altLang="en-US" dirty="0"/>
              <a:t>对一个名字</a:t>
            </a:r>
            <a:r>
              <a:rPr lang="en-US" altLang="zh-CN" dirty="0"/>
              <a:t>x</a:t>
            </a:r>
            <a:r>
              <a:rPr lang="zh-CN" altLang="en-US" dirty="0"/>
              <a:t>的使用指向的是最近被调用但还  没有终止且声明了</a:t>
            </a:r>
            <a:r>
              <a:rPr lang="en-US" altLang="zh-CN" dirty="0"/>
              <a:t>x</a:t>
            </a:r>
            <a:r>
              <a:rPr lang="zh-CN" altLang="en-US" dirty="0"/>
              <a:t>的过程中的这个声明。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0258" y="3073633"/>
            <a:ext cx="42662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a (x+1)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x = 2;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c(){ printf("%d\n",a);}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b(){ int x=1; printf("%d\n",a);}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b();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c();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0933" y="3073633"/>
            <a:ext cx="41836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a (x+1)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x = 2;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c(){ printf("%d\n",a);}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b(){ int x=1; printf("%d\n",a);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c();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b();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教材</a:t>
            </a:r>
            <a:endParaRPr lang="en-US" altLang="zh-CN" b="1" dirty="0"/>
          </a:p>
          <a:p>
            <a:pPr marL="448945" lvl="1" indent="0">
              <a:buNone/>
            </a:pPr>
            <a:r>
              <a:rPr lang="zh-CN" altLang="en-US" sz="2000" b="1" dirty="0"/>
              <a:t>主要教材：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编译原理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第二版（中文版）</a:t>
            </a:r>
            <a:r>
              <a:rPr lang="en-US" altLang="zh-CN" sz="2000" b="1" dirty="0"/>
              <a:t>-- </a:t>
            </a:r>
            <a:r>
              <a:rPr lang="zh-CN" altLang="en-US" sz="2000" b="1" dirty="0"/>
              <a:t>机械工业出版社</a:t>
            </a:r>
            <a:endParaRPr lang="en-US" altLang="zh-CN" sz="2000" b="1" dirty="0"/>
          </a:p>
          <a:p>
            <a:pPr marL="448945" lvl="1" indent="0">
              <a:buNone/>
            </a:pPr>
            <a:r>
              <a:rPr lang="en-US" altLang="zh-CN" sz="2000" b="1" dirty="0" err="1"/>
              <a:t>Aho</a:t>
            </a:r>
            <a:r>
              <a:rPr lang="en-US" altLang="zh-CN" sz="2000" b="1" dirty="0"/>
              <a:t>, Alfred V., Monica S. Lam, Ravi </a:t>
            </a:r>
            <a:r>
              <a:rPr lang="en-US" altLang="zh-CN" sz="2000" b="1" dirty="0" err="1"/>
              <a:t>Sethi</a:t>
            </a:r>
            <a:r>
              <a:rPr lang="en-US" altLang="zh-CN" sz="2000" b="1" dirty="0"/>
              <a:t>, and Jeffrey D. Ullman. Compilers: principles, techniques and tools. 2020. </a:t>
            </a:r>
            <a:endParaRPr lang="en-US" altLang="zh-CN" sz="2000" b="1" dirty="0"/>
          </a:p>
          <a:p>
            <a:pPr marL="448945" lvl="1" indent="0">
              <a:buNone/>
            </a:pPr>
            <a:r>
              <a:rPr lang="zh-CN" altLang="en-US" sz="2000" b="1" dirty="0"/>
              <a:t>参考教材：现代编译原理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语言描述）</a:t>
            </a:r>
            <a:r>
              <a:rPr lang="en-US" altLang="zh-CN" sz="2000" b="1" dirty="0"/>
              <a:t>--</a:t>
            </a:r>
            <a:r>
              <a:rPr lang="zh-CN" altLang="en-US" sz="2000" b="1" dirty="0"/>
              <a:t>人民邮电出版社</a:t>
            </a:r>
            <a:endParaRPr lang="en-US" altLang="zh-CN" sz="2000" b="1" dirty="0"/>
          </a:p>
          <a:p>
            <a:pPr marL="448945" lvl="1" indent="0">
              <a:buNone/>
            </a:pPr>
            <a:r>
              <a:rPr lang="en-US" altLang="zh-CN" sz="2000" b="1" dirty="0"/>
              <a:t>Appel, Andrew W. Modern compiler implementation in C. Cambridge university press, 2004.</a:t>
            </a:r>
            <a:endParaRPr lang="en-US" altLang="zh-CN" sz="2000" b="1" dirty="0"/>
          </a:p>
          <a:p>
            <a:r>
              <a:rPr lang="zh-CN" altLang="en-US" b="1" dirty="0"/>
              <a:t>评价形式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b="1" dirty="0"/>
              <a:t>平时作业（</a:t>
            </a:r>
            <a:r>
              <a:rPr lang="en-US" altLang="zh-CN" sz="2000" b="1" dirty="0"/>
              <a:t>15%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课程项目（</a:t>
            </a:r>
            <a:r>
              <a:rPr lang="en-US" altLang="zh-CN" sz="2000" b="1" dirty="0"/>
              <a:t>45%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课堂测试（</a:t>
            </a:r>
            <a:r>
              <a:rPr lang="en-US" altLang="zh-CN" sz="2000" b="1" dirty="0"/>
              <a:t>5%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期末考试（</a:t>
            </a:r>
            <a:r>
              <a:rPr lang="en-US" altLang="zh-CN" sz="2000" b="1" dirty="0"/>
              <a:t>40%+5%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程序设计语言的基础概念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参数传递机制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值调用 </a:t>
            </a:r>
            <a:r>
              <a:rPr lang="en-US" altLang="zh-CN" sz="2300" dirty="0"/>
              <a:t>(call by value)</a:t>
            </a:r>
            <a:r>
              <a:rPr lang="zh-CN" altLang="en-US" sz="2300" dirty="0"/>
              <a:t>：对实在参数求值</a:t>
            </a:r>
            <a:r>
              <a:rPr lang="en-US" altLang="zh-CN" sz="2300" dirty="0"/>
              <a:t>/</a:t>
            </a:r>
            <a:r>
              <a:rPr lang="zh-CN" altLang="en-US" sz="2300" dirty="0"/>
              <a:t>拷贝，再存放到被调用过程的形参的内存位置上。</a:t>
            </a:r>
            <a:endParaRPr lang="zh-CN" altLang="en-US" sz="2300" dirty="0"/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引用调用</a:t>
            </a:r>
            <a:r>
              <a:rPr lang="en-US" altLang="zh-CN" sz="2300" dirty="0"/>
              <a:t>(call by reference)</a:t>
            </a:r>
            <a:r>
              <a:rPr lang="zh-CN" altLang="en-US" sz="2300" dirty="0"/>
              <a:t>：实际传递的是实在参数的地址。</a:t>
            </a:r>
            <a:endParaRPr lang="zh-CN" altLang="en-US" sz="2300" dirty="0"/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名调用：早期使用，</a:t>
            </a:r>
            <a:r>
              <a:rPr lang="zh-CN" altLang="en-US" sz="2300"/>
              <a:t>现在已经基本废弃</a:t>
            </a:r>
            <a:r>
              <a:rPr lang="zh-CN" altLang="en-US" sz="2300" dirty="0"/>
              <a:t>。</a:t>
            </a:r>
            <a:endParaRPr lang="zh-CN" altLang="en-US" sz="23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程序设计语言的基础概念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别名：</a:t>
            </a:r>
            <a:endParaRPr lang="zh-CN" altLang="en-US" dirty="0"/>
          </a:p>
          <a:p>
            <a:pPr lvl="1"/>
            <a:r>
              <a:rPr lang="zh-CN" altLang="en-US" dirty="0"/>
              <a:t>两个指针指向同一个位置的情况</a:t>
            </a:r>
            <a:endParaRPr lang="zh-CN" altLang="en-US" dirty="0"/>
          </a:p>
          <a:p>
            <a:pPr lvl="1"/>
            <a:r>
              <a:rPr lang="zh-CN" altLang="en-US" dirty="0"/>
              <a:t>导致看起来不同的形式参数实际上是对方的别名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5076056" y="332656"/>
          <a:ext cx="3096344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矩形 5"/>
          <p:cNvSpPr/>
          <p:nvPr/>
        </p:nvSpPr>
        <p:spPr>
          <a:xfrm>
            <a:off x="5076056" y="1124744"/>
            <a:ext cx="309634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76056" y="1916832"/>
            <a:ext cx="309634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76056" y="3429000"/>
            <a:ext cx="309634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示 8"/>
          <p:cNvGraphicFramePr/>
          <p:nvPr/>
        </p:nvGraphicFramePr>
        <p:xfrm>
          <a:off x="323528" y="1525240"/>
          <a:ext cx="33123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0" name="左箭头 9"/>
          <p:cNvSpPr/>
          <p:nvPr/>
        </p:nvSpPr>
        <p:spPr>
          <a:xfrm>
            <a:off x="3491880" y="2996952"/>
            <a:ext cx="1440160" cy="1080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76056" y="2636912"/>
            <a:ext cx="3096344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76056" y="4221088"/>
            <a:ext cx="3096344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平时作业</a:t>
            </a:r>
            <a:endParaRPr lang="en-US" altLang="zh-CN" b="1" dirty="0"/>
          </a:p>
          <a:p>
            <a:pPr marL="441325" lvl="1" indent="0">
              <a:buNone/>
            </a:pPr>
            <a:r>
              <a:rPr lang="zh-CN" altLang="en-US" sz="2000" b="1" dirty="0"/>
              <a:t>负责助教：</a:t>
            </a:r>
            <a:endParaRPr lang="en-US" altLang="zh-CN" sz="2000" b="1" dirty="0"/>
          </a:p>
          <a:p>
            <a:pPr marL="441325" lvl="1" indent="0">
              <a:buNone/>
            </a:pPr>
            <a:r>
              <a:rPr lang="zh-CN" altLang="en-US" sz="2000" b="1" dirty="0"/>
              <a:t>刘頔</a:t>
            </a:r>
            <a:r>
              <a:rPr lang="en-US" altLang="zh-CN" sz="2000" b="1" dirty="0"/>
              <a:t>	QQ</a:t>
            </a:r>
            <a:r>
              <a:rPr lang="zh-CN" altLang="en-US" sz="2000" b="1" dirty="0"/>
              <a:t>：  </a:t>
            </a:r>
            <a:r>
              <a:rPr lang="en-US" altLang="zh-CN" sz="2000" b="1" dirty="0"/>
              <a:t>673672540</a:t>
            </a:r>
            <a:endParaRPr lang="en-US" altLang="zh-CN" sz="2000" b="1" dirty="0"/>
          </a:p>
          <a:p>
            <a:pPr marL="441325" lvl="1" indent="0">
              <a:buNone/>
            </a:pPr>
            <a:r>
              <a:rPr lang="en-US" altLang="zh-CN" sz="2000" b="1" dirty="0"/>
              <a:t>		</a:t>
            </a:r>
            <a:r>
              <a:rPr lang="zh-CN" altLang="en-US" sz="2000" b="1" dirty="0"/>
              <a:t>邮箱：</a:t>
            </a:r>
            <a:r>
              <a:rPr lang="en-US" altLang="zh-CN" sz="2000" b="1" dirty="0"/>
              <a:t>dliu@smail.nju.edu.cn</a:t>
            </a:r>
            <a:endParaRPr lang="en-US" altLang="zh-CN" sz="2000" b="1" dirty="0"/>
          </a:p>
          <a:p>
            <a:pPr marL="441325" lvl="1" indent="0">
              <a:buNone/>
            </a:pPr>
            <a:endParaRPr lang="en-US" altLang="zh-CN" sz="2000" b="1" dirty="0"/>
          </a:p>
          <a:p>
            <a:pPr marL="441325" lvl="1" indent="0">
              <a:buNone/>
            </a:pPr>
            <a:r>
              <a:rPr lang="zh-CN" altLang="en-US" sz="2000" b="1" dirty="0"/>
              <a:t>范弘铖</a:t>
            </a:r>
            <a:r>
              <a:rPr lang="en-US" altLang="zh-CN" sz="2000" b="1" dirty="0"/>
              <a:t>	QQ</a:t>
            </a:r>
            <a:r>
              <a:rPr lang="zh-CN" altLang="en-US" sz="2000" b="1" dirty="0"/>
              <a:t>： </a:t>
            </a:r>
            <a:r>
              <a:rPr lang="en-US" altLang="zh-CN" sz="2000" b="1" dirty="0"/>
              <a:t>1547565515</a:t>
            </a:r>
            <a:endParaRPr lang="en-US" altLang="zh-CN" sz="2000" b="1" dirty="0"/>
          </a:p>
          <a:p>
            <a:pPr marL="441325" lvl="1" indent="0">
              <a:buNone/>
            </a:pPr>
            <a:r>
              <a:rPr lang="en-US" altLang="zh-CN" sz="2000" b="1" dirty="0"/>
              <a:t>		</a:t>
            </a:r>
            <a:r>
              <a:rPr lang="zh-CN" altLang="en-US" sz="2000" b="1" dirty="0"/>
              <a:t>邮箱：</a:t>
            </a:r>
            <a:r>
              <a:rPr lang="en-US" altLang="zh-CN" sz="2000" b="1" dirty="0"/>
              <a:t>1547565515@qq.com</a:t>
            </a:r>
            <a:endParaRPr lang="en-US" altLang="zh-CN" sz="2000" b="1" dirty="0"/>
          </a:p>
          <a:p>
            <a:pPr marL="441325" lvl="1" indent="0">
              <a:buNone/>
            </a:pPr>
            <a:endParaRPr lang="en-US" altLang="zh-CN" sz="2000" b="1" dirty="0"/>
          </a:p>
          <a:p>
            <a:pPr marL="441325" lvl="1" indent="0">
              <a:buNone/>
            </a:pPr>
            <a:r>
              <a:rPr lang="zh-CN" altLang="en-US" sz="2000" b="1" dirty="0"/>
              <a:t>作业一共七次，每两周布置一次，同时收取上一次布置的作业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课程项目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1800" b="1" dirty="0"/>
              <a:t>      </a:t>
            </a:r>
            <a:r>
              <a:rPr lang="zh-CN" altLang="en-US" sz="1800" b="1" dirty="0"/>
              <a:t>主要内容：实验内容是为一个小型的类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语言（</a:t>
            </a:r>
            <a:r>
              <a:rPr lang="en-US" altLang="zh-CN" sz="1800" b="1" dirty="0"/>
              <a:t>C--</a:t>
            </a:r>
            <a:r>
              <a:rPr lang="zh-CN" altLang="en-US" sz="1800" b="1" dirty="0"/>
              <a:t>）实现一个编译器。如果你顺利完成了本实验任务，那么不仅你的编程能力将会得到大幅提高，而且你最终会得到一个比较完整的、能将</a:t>
            </a:r>
            <a:r>
              <a:rPr lang="en-US" altLang="zh-CN" sz="1800" b="1" dirty="0"/>
              <a:t>C--</a:t>
            </a:r>
            <a:r>
              <a:rPr lang="zh-CN" altLang="en-US" sz="1800" b="1" dirty="0"/>
              <a:t>源代码转换成</a:t>
            </a:r>
            <a:r>
              <a:rPr lang="en-US" altLang="zh-CN" sz="1800" b="1" dirty="0"/>
              <a:t>MIPS</a:t>
            </a:r>
            <a:r>
              <a:rPr lang="zh-CN" altLang="en-US" sz="1800" b="1" dirty="0"/>
              <a:t>汇编代码的编译器，所得到的汇编代码可以在</a:t>
            </a:r>
            <a:r>
              <a:rPr lang="en-US" altLang="zh-CN" sz="1800" b="1" dirty="0"/>
              <a:t>SPIM Simulator</a:t>
            </a:r>
            <a:r>
              <a:rPr lang="zh-CN" altLang="en-US" sz="1800" b="1" dirty="0"/>
              <a:t>上运行。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</a:t>
            </a:r>
            <a:r>
              <a:rPr lang="zh-CN" altLang="en-US" sz="1800" b="1" dirty="0"/>
              <a:t>实习总共分为四个阶段：词法和语法分析、语义分析、中间代码生成以及目标代码生成。每个阶段的输出是下一个阶段的输入，后一个阶段总是在前一个阶段的基础上完成。</a:t>
            </a:r>
            <a:endParaRPr lang="en-US" altLang="zh-CN" sz="1800" b="1" dirty="0"/>
          </a:p>
          <a:p>
            <a:pPr marL="0" indent="0">
              <a:buNone/>
            </a:pPr>
            <a:r>
              <a:rPr lang="zh-CN" altLang="en-US" sz="1800" b="1" dirty="0"/>
              <a:t>负责助教：</a:t>
            </a:r>
            <a:endParaRPr lang="en-US" altLang="zh-CN" sz="1800" b="1" dirty="0"/>
          </a:p>
          <a:p>
            <a:pPr marL="441325" lvl="1" indent="0">
              <a:buNone/>
            </a:pPr>
            <a:r>
              <a:rPr lang="zh-CN" altLang="en-US" sz="1800" b="1" dirty="0"/>
              <a:t>燕言言</a:t>
            </a:r>
            <a:r>
              <a:rPr lang="en-US" altLang="zh-CN" sz="1800" b="1" dirty="0"/>
              <a:t>	QQ</a:t>
            </a:r>
            <a:r>
              <a:rPr lang="zh-CN" altLang="en-US" sz="1800" b="1" dirty="0"/>
              <a:t>：  </a:t>
            </a:r>
            <a:r>
              <a:rPr lang="en-US" altLang="zh-CN" sz="1800" b="1" dirty="0"/>
              <a:t>2214871526</a:t>
            </a:r>
            <a:endParaRPr lang="en-US" altLang="zh-CN" sz="1800" b="1" dirty="0"/>
          </a:p>
          <a:p>
            <a:pPr marL="441325" lvl="1" indent="0">
              <a:buNone/>
            </a:pPr>
            <a:r>
              <a:rPr lang="en-US" altLang="zh-CN" sz="1800" b="1" dirty="0"/>
              <a:t>		</a:t>
            </a:r>
            <a:r>
              <a:rPr lang="zh-CN" altLang="en-US" sz="1800" b="1" dirty="0"/>
              <a:t>邮箱：</a:t>
            </a:r>
            <a:r>
              <a:rPr lang="en-US" altLang="zh-CN" sz="1800" b="1" dirty="0"/>
              <a:t> yanyanthunder@foxmail.com</a:t>
            </a:r>
            <a:endParaRPr lang="en-US" altLang="zh-CN" sz="1800" b="1" dirty="0"/>
          </a:p>
          <a:p>
            <a:pPr marL="441325" lvl="1" indent="0">
              <a:buNone/>
            </a:pPr>
            <a:r>
              <a:rPr lang="zh-CN" altLang="en-US" sz="1800" b="1" dirty="0"/>
              <a:t>何天行</a:t>
            </a:r>
            <a:r>
              <a:rPr lang="en-US" altLang="zh-CN" sz="1800" b="1" dirty="0"/>
              <a:t>	QQ</a:t>
            </a:r>
            <a:r>
              <a:rPr lang="zh-CN" altLang="en-US" sz="1800" b="1" dirty="0"/>
              <a:t>：  </a:t>
            </a:r>
            <a:r>
              <a:rPr lang="en-US" altLang="zh-CN" sz="1800" b="1" dirty="0"/>
              <a:t>976792132</a:t>
            </a:r>
            <a:endParaRPr lang="en-US" altLang="zh-CN" sz="1800" b="1" dirty="0"/>
          </a:p>
          <a:p>
            <a:pPr marL="441325" lvl="1" indent="0">
              <a:buNone/>
            </a:pPr>
            <a:r>
              <a:rPr lang="en-US" altLang="zh-CN" sz="1800" b="1" dirty="0"/>
              <a:t>		</a:t>
            </a:r>
            <a:r>
              <a:rPr lang="zh-CN" altLang="en-US" sz="1800" b="1" dirty="0"/>
              <a:t>邮箱：</a:t>
            </a:r>
            <a:r>
              <a:rPr lang="en-US" altLang="zh-CN" sz="1800" b="1" dirty="0"/>
              <a:t>976792132@qq.com</a:t>
            </a:r>
            <a:endParaRPr lang="en-US" altLang="zh-CN" sz="1800" b="1" dirty="0"/>
          </a:p>
          <a:p>
            <a:pPr marL="0" indent="0">
              <a:buNone/>
            </a:pPr>
            <a:endParaRPr lang="en-US" altLang="zh-CN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提问时间？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提纲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编译器的结构</a:t>
            </a:r>
            <a:endParaRPr lang="en-US" altLang="zh-CN" b="1" dirty="0"/>
          </a:p>
          <a:p>
            <a:r>
              <a:rPr lang="zh-CN" altLang="en-US" b="1" dirty="0"/>
              <a:t>编译过程</a:t>
            </a:r>
            <a:endParaRPr lang="en-US" altLang="zh-CN" b="1" dirty="0"/>
          </a:p>
          <a:p>
            <a:r>
              <a:rPr lang="zh-CN" altLang="en-US" b="1" dirty="0"/>
              <a:t>语言特征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什么是编译器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一个编译器就是一个程序，读入以某一种语言（源语言）编写的程序，并把该程序翻译成为一个等价的、用另一种语言（目标语言）编写的程序。</a:t>
            </a:r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如果翻译过程发现源程序有错，则报错</a:t>
            </a:r>
            <a:endParaRPr lang="zh-CN" altLang="en-US" sz="2800" dirty="0"/>
          </a:p>
          <a:p>
            <a:r>
              <a:rPr lang="zh-CN" altLang="en-US" sz="2800" dirty="0"/>
              <a:t>狭义：程序设计语言 → 机器代码</a:t>
            </a:r>
            <a:endParaRPr lang="zh-CN" altLang="en-US" sz="2800" dirty="0"/>
          </a:p>
          <a:p>
            <a:r>
              <a:rPr lang="zh-CN" altLang="en-US" sz="2800" dirty="0"/>
              <a:t>广义：程序变换 </a:t>
            </a:r>
            <a:r>
              <a:rPr lang="en-US" altLang="zh-CN" sz="2800" dirty="0"/>
              <a:t>C++ → C →</a:t>
            </a:r>
            <a:r>
              <a:rPr lang="zh-CN" altLang="en-US" sz="2800" dirty="0"/>
              <a:t>汇编  </a:t>
            </a:r>
            <a:r>
              <a:rPr lang="en-US" altLang="zh-CN" sz="2800" dirty="0"/>
              <a:t>Pascal → C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464396" y="3323456"/>
            <a:ext cx="1584325" cy="609600"/>
          </a:xfrm>
          <a:prstGeom prst="flowChartProcess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Verdana" panose="020B0604030504040204" pitchFamily="34" charset="0"/>
              </a:rPr>
              <a:t>编译器</a:t>
            </a:r>
            <a:endParaRPr lang="zh-CN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37196" y="3394894"/>
            <a:ext cx="879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</a:rPr>
              <a:t>源程序</a:t>
            </a:r>
            <a:endParaRPr lang="zh-CN" altLang="en-US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743671" y="3606031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28221" y="3380606"/>
            <a:ext cx="1108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Verdana" panose="020B0604030504040204" pitchFamily="34" charset="0"/>
              </a:rPr>
              <a:t>目标程序</a:t>
            </a:r>
            <a:endParaRPr lang="zh-CN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048721" y="3606031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JUPPTemplate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 About</Template>
  <TotalTime>0</TotalTime>
  <Words>4776</Words>
  <Application>WPS 演示</Application>
  <PresentationFormat>全屏显示(4:3)</PresentationFormat>
  <Paragraphs>463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Arial</vt:lpstr>
      <vt:lpstr>宋体</vt:lpstr>
      <vt:lpstr>Wingdings</vt:lpstr>
      <vt:lpstr>Times New Roman</vt:lpstr>
      <vt:lpstr>Verdana</vt:lpstr>
      <vt:lpstr>微软雅黑</vt:lpstr>
      <vt:lpstr>Arial Unicode MS</vt:lpstr>
      <vt:lpstr>等线</vt:lpstr>
      <vt:lpstr>Wingdings 2</vt:lpstr>
      <vt:lpstr>Arial</vt:lpstr>
      <vt:lpstr>NJUPPTemplate</vt:lpstr>
      <vt:lpstr>第一章 引论</vt:lpstr>
      <vt:lpstr>自我介绍</vt:lpstr>
      <vt:lpstr>课程简介</vt:lpstr>
      <vt:lpstr>课程简介</vt:lpstr>
      <vt:lpstr>课程简介</vt:lpstr>
      <vt:lpstr>课程简介</vt:lpstr>
      <vt:lpstr>课程简介</vt:lpstr>
      <vt:lpstr>提纲</vt:lpstr>
      <vt:lpstr>什么是编译器</vt:lpstr>
      <vt:lpstr>编译器简介</vt:lpstr>
      <vt:lpstr>编译器</vt:lpstr>
      <vt:lpstr>解释器</vt:lpstr>
      <vt:lpstr>编译器 vs. 解释器</vt:lpstr>
      <vt:lpstr>典型语言（如C）的编译</vt:lpstr>
      <vt:lpstr>PowerPoint 演示文稿</vt:lpstr>
      <vt:lpstr>编译器简介</vt:lpstr>
      <vt:lpstr>编译器的结构</vt:lpstr>
      <vt:lpstr>编译器中的若干步骤</vt:lpstr>
      <vt:lpstr>符号表管理</vt:lpstr>
      <vt:lpstr>类比：英语的分析理解过程</vt:lpstr>
      <vt:lpstr>词法分析</vt:lpstr>
      <vt:lpstr>语法分析</vt:lpstr>
      <vt:lpstr>语义分析</vt:lpstr>
      <vt:lpstr>中间代码生成</vt:lpstr>
      <vt:lpstr>代码优化</vt:lpstr>
      <vt:lpstr>代码生成</vt:lpstr>
      <vt:lpstr>编译器的趟（Pass）</vt:lpstr>
      <vt:lpstr>编译器简介</vt:lpstr>
      <vt:lpstr>编译器的构造工具</vt:lpstr>
      <vt:lpstr>编译技术的应用</vt:lpstr>
      <vt:lpstr>编译技术的应用</vt:lpstr>
      <vt:lpstr>编译器的处理对象-程序语言</vt:lpstr>
      <vt:lpstr>程序设计语言</vt:lpstr>
      <vt:lpstr>程序设计语言和编译器之间的关系</vt:lpstr>
      <vt:lpstr>程序设计语言的基础概念</vt:lpstr>
      <vt:lpstr>程序设计语言的基础概念</vt:lpstr>
      <vt:lpstr>程序设计语言的基础概念</vt:lpstr>
      <vt:lpstr>程序设计语言的基础概念</vt:lpstr>
      <vt:lpstr>程序设计语言的基础概念</vt:lpstr>
      <vt:lpstr>程序设计语言的基础概念</vt:lpstr>
      <vt:lpstr>程序设计语言的基础概念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引论</dc:title>
  <dc:creator>LCHEN</dc:creator>
  <cp:lastModifiedBy>毛毛虫</cp:lastModifiedBy>
  <cp:revision>107</cp:revision>
  <cp:lastPrinted>2013-02-25T14:33:00Z</cp:lastPrinted>
  <dcterms:created xsi:type="dcterms:W3CDTF">2012-01-30T08:28:00Z</dcterms:created>
  <dcterms:modified xsi:type="dcterms:W3CDTF">2022-01-01T01:31:42Z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002715D3835F4EB1B23EC3C37ADA0662</vt:lpwstr>
  </property>
  <property fmtid="{D5CDD505-2E9C-101B-9397-08002B2CF9AE}" pid="3" name="KSOProductBuildVer">
    <vt:lpwstr>2052-11.1.0.11194</vt:lpwstr>
  </property>
</Properties>
</file>