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2"/>
  </p:notesMasterIdLst>
  <p:handoutMasterIdLst>
    <p:handoutMasterId r:id="rId53"/>
  </p:handoutMasterIdLst>
  <p:sldIdLst>
    <p:sldId id="257" r:id="rId4"/>
    <p:sldId id="307" r:id="rId5"/>
    <p:sldId id="258" r:id="rId6"/>
    <p:sldId id="259" r:id="rId7"/>
    <p:sldId id="260" r:id="rId8"/>
    <p:sldId id="297" r:id="rId9"/>
    <p:sldId id="298" r:id="rId10"/>
    <p:sldId id="299" r:id="rId11"/>
    <p:sldId id="300" r:id="rId12"/>
    <p:sldId id="308" r:id="rId13"/>
    <p:sldId id="264" r:id="rId14"/>
    <p:sldId id="265" r:id="rId15"/>
    <p:sldId id="266" r:id="rId16"/>
    <p:sldId id="267" r:id="rId17"/>
    <p:sldId id="347" r:id="rId18"/>
    <p:sldId id="348" r:id="rId19"/>
    <p:sldId id="301" r:id="rId20"/>
    <p:sldId id="302" r:id="rId21"/>
    <p:sldId id="303" r:id="rId22"/>
    <p:sldId id="304" r:id="rId23"/>
    <p:sldId id="305" r:id="rId24"/>
    <p:sldId id="306" r:id="rId25"/>
    <p:sldId id="309" r:id="rId26"/>
    <p:sldId id="282" r:id="rId27"/>
    <p:sldId id="283" r:id="rId28"/>
    <p:sldId id="284" r:id="rId29"/>
    <p:sldId id="350" r:id="rId30"/>
    <p:sldId id="351" r:id="rId31"/>
    <p:sldId id="352" r:id="rId32"/>
    <p:sldId id="353" r:id="rId33"/>
    <p:sldId id="354" r:id="rId34"/>
    <p:sldId id="355" r:id="rId35"/>
    <p:sldId id="356" r:id="rId36"/>
    <p:sldId id="357" r:id="rId37"/>
    <p:sldId id="358" r:id="rId38"/>
    <p:sldId id="359" r:id="rId39"/>
    <p:sldId id="360" r:id="rId40"/>
    <p:sldId id="274" r:id="rId41"/>
    <p:sldId id="361" r:id="rId42"/>
    <p:sldId id="363" r:id="rId43"/>
    <p:sldId id="364" r:id="rId44"/>
    <p:sldId id="365" r:id="rId45"/>
    <p:sldId id="366" r:id="rId46"/>
    <p:sldId id="367" r:id="rId47"/>
    <p:sldId id="368" r:id="rId48"/>
    <p:sldId id="369" r:id="rId49"/>
    <p:sldId id="370" r:id="rId50"/>
    <p:sldId id="371" r:id="rId5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78" autoAdjust="0"/>
    <p:restoredTop sz="94660"/>
  </p:normalViewPr>
  <p:slideViewPr>
    <p:cSldViewPr snapToGrid="0">
      <p:cViewPr varScale="1">
        <p:scale>
          <a:sx n="114" d="100"/>
          <a:sy n="114" d="100"/>
        </p:scale>
        <p:origin x="1632" y="96"/>
      </p:cViewPr>
      <p:guideLst>
        <p:guide orient="horz" pos="2153"/>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handoutMaster" Target="handoutMasters/handoutMaster1.xml"/><Relationship Id="rId52" Type="http://schemas.openxmlformats.org/officeDocument/2006/relationships/notesMaster" Target="notesMasters/notesMaster1.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502412" y="2588281"/>
            <a:ext cx="8139178"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502412" y="3566160"/>
            <a:ext cx="8139178"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502448" y="952508"/>
            <a:ext cx="8139178"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502412" y="2588281"/>
            <a:ext cx="8139178"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64043"/>
            <a:ext cx="7772400" cy="1985319"/>
          </a:xfrm>
        </p:spPr>
        <p:txBody>
          <a:bodyPr anchor="b">
            <a:normAutofit/>
          </a:bodyPr>
          <a:lstStyle>
            <a:lvl1pPr algn="ctr">
              <a:defRPr sz="4800">
                <a:solidFill>
                  <a:srgbClr val="6F0E6F"/>
                </a:solidFill>
                <a:latin typeface="黑体" panose="02010609060101010101" pitchFamily="49" charset="-122"/>
                <a:ea typeface="黑体" panose="02010609060101010101" pitchFamily="49" charset="-122"/>
              </a:defRPr>
            </a:lvl1pPr>
          </a:lstStyle>
          <a:p>
            <a:r>
              <a:rPr lang="zh-CN" altLang="en-US" dirty="0"/>
              <a:t>单击此处编辑母版标题样式</a:t>
            </a:r>
            <a:endParaRPr lang="en-US" dirty="0"/>
          </a:p>
        </p:txBody>
      </p:sp>
      <p:sp>
        <p:nvSpPr>
          <p:cNvPr id="3" name="Subtitle 2"/>
          <p:cNvSpPr>
            <a:spLocks noGrp="1"/>
          </p:cNvSpPr>
          <p:nvPr>
            <p:ph type="subTitle" idx="1" hasCustomPrompt="1"/>
          </p:nvPr>
        </p:nvSpPr>
        <p:spPr>
          <a:xfrm>
            <a:off x="685800" y="3857856"/>
            <a:ext cx="7772400" cy="1323744"/>
          </a:xfrm>
        </p:spPr>
        <p:txBody>
          <a:bodyPr/>
          <a:lstStyle>
            <a:lvl1pPr marL="0" indent="0" algn="ctr">
              <a:buNone/>
              <a:defRPr sz="2400">
                <a:latin typeface="宋体" panose="02010600030101010101" pitchFamily="2" charset="-122"/>
                <a:ea typeface="宋体" panose="02010600030101010101" pitchFamily="2"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单击以编辑母版副标题样式</a:t>
            </a:r>
            <a:endParaRPr lang="en-US" dirty="0"/>
          </a:p>
        </p:txBody>
      </p:sp>
      <p:sp>
        <p:nvSpPr>
          <p:cNvPr id="4" name="Date Placeholder 3"/>
          <p:cNvSpPr>
            <a:spLocks noGrp="1"/>
          </p:cNvSpPr>
          <p:nvPr>
            <p:ph type="dt" sz="half" idx="10"/>
          </p:nvPr>
        </p:nvSpPr>
        <p:spPr>
          <a:xfrm>
            <a:off x="628650" y="6627811"/>
            <a:ext cx="2057400" cy="225426"/>
          </a:xfrm>
        </p:spPr>
        <p:txBody>
          <a:bodyPr/>
          <a:lstStyle/>
          <a:p>
            <a:fld id="{C764DE79-268F-4C1A-8933-263129D2AF90}" type="datetimeFigureOut">
              <a:rPr lang="en-US" smtClean="0"/>
            </a:fld>
            <a:endParaRPr lang="en-US" dirty="0"/>
          </a:p>
        </p:txBody>
      </p:sp>
      <p:sp>
        <p:nvSpPr>
          <p:cNvPr id="5" name="Footer Placeholder 4"/>
          <p:cNvSpPr>
            <a:spLocks noGrp="1"/>
          </p:cNvSpPr>
          <p:nvPr>
            <p:ph type="ftr" sz="quarter" idx="11"/>
          </p:nvPr>
        </p:nvSpPr>
        <p:spPr>
          <a:xfrm>
            <a:off x="3019425" y="6635749"/>
            <a:ext cx="3086100" cy="211140"/>
          </a:xfrm>
        </p:spPr>
        <p:txBody>
          <a:bodyPr/>
          <a:lstStyle/>
          <a:p>
            <a:endParaRPr lang="zh-CN" altLang="en-US" dirty="0"/>
          </a:p>
        </p:txBody>
      </p:sp>
      <p:sp>
        <p:nvSpPr>
          <p:cNvPr id="6" name="Slide Number Placeholder 5"/>
          <p:cNvSpPr>
            <a:spLocks noGrp="1"/>
          </p:cNvSpPr>
          <p:nvPr>
            <p:ph type="sldNum" sz="quarter" idx="12"/>
          </p:nvPr>
        </p:nvSpPr>
        <p:spPr/>
        <p:txBody>
          <a:bodyPr/>
          <a:lstStyle/>
          <a:p>
            <a:fld id="{3431B804-AB5A-4712-BAA6-27F0D45ECF7B}" type="slidenum">
              <a:rPr lang="zh-CN" altLang="en-US" smtClean="0"/>
            </a:fld>
            <a:endParaRPr lang="zh-CN" altLang="en-US"/>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94225" y="287252"/>
            <a:ext cx="1850400" cy="633600"/>
          </a:xfrm>
          <a:prstGeom prst="rect">
            <a:avLst/>
          </a:prstGeom>
        </p:spPr>
      </p:pic>
      <p:pic>
        <p:nvPicPr>
          <p:cNvPr id="8" name="图片 7"/>
          <p:cNvPicPr>
            <a:picLocks noChangeAspect="1"/>
          </p:cNvPicPr>
          <p:nvPr userDrawn="1"/>
        </p:nvPicPr>
        <p:blipFill rotWithShape="1">
          <a:blip r:embed="rId3" cstate="print">
            <a:extLst>
              <a:ext uri="{28A0092B-C50C-407E-A947-70E740481C1C}">
                <a14:useLocalDpi xmlns:a14="http://schemas.microsoft.com/office/drawing/2010/main" val="0"/>
              </a:ext>
            </a:extLst>
          </a:blip>
          <a:srcRect r="22280"/>
          <a:stretch>
            <a:fillRect/>
          </a:stretch>
        </p:blipFill>
        <p:spPr>
          <a:xfrm>
            <a:off x="371901" y="343052"/>
            <a:ext cx="1638000" cy="52200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fld>
            <a:endParaRPr lang="en-US"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431B804-AB5A-4712-BAA6-27F0D45ECF7B}"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normAutofit/>
          </a:bodyPr>
          <a:lstStyle>
            <a:lvl1pPr>
              <a:defRPr sz="4800"/>
            </a:lvl1pPr>
          </a:lstStyle>
          <a:p>
            <a:r>
              <a:rPr lang="zh-CN" altLang="en-US" dirty="0"/>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编辑母版文本样式</a:t>
            </a:r>
            <a:endParaRPr lang="zh-CN" altLang="en-US" dirty="0"/>
          </a:p>
        </p:txBody>
      </p:sp>
      <p:sp>
        <p:nvSpPr>
          <p:cNvPr id="4" name="Date Placeholder 3"/>
          <p:cNvSpPr>
            <a:spLocks noGrp="1"/>
          </p:cNvSpPr>
          <p:nvPr>
            <p:ph type="dt" sz="half" idx="10"/>
          </p:nvPr>
        </p:nvSpPr>
        <p:spPr/>
        <p:txBody>
          <a:bodyPr/>
          <a:lstStyle/>
          <a:p>
            <a:fld id="{C764DE79-268F-4C1A-8933-263129D2AF90}" type="datetimeFigureOut">
              <a:rPr lang="en-US" smtClean="0"/>
            </a:fld>
            <a:endParaRPr 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3431B804-AB5A-4712-BAA6-27F0D45ECF7B}" type="slidenum">
              <a:rPr lang="zh-CN" altLang="en-US" smtClean="0"/>
            </a:fld>
            <a:endParaRPr lang="zh-CN" altLang="en-US"/>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Content Placeholder 2"/>
          <p:cNvSpPr>
            <a:spLocks noGrp="1"/>
          </p:cNvSpPr>
          <p:nvPr>
            <p:ph sz="half" idx="1" hasCustomPrompt="1"/>
          </p:nvPr>
        </p:nvSpPr>
        <p:spPr>
          <a:xfrm>
            <a:off x="628650" y="1351005"/>
            <a:ext cx="3886200" cy="4975200"/>
          </a:xfrm>
        </p:spPr>
        <p:txBody>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Content Placeholder 3"/>
          <p:cNvSpPr>
            <a:spLocks noGrp="1"/>
          </p:cNvSpPr>
          <p:nvPr>
            <p:ph sz="half" idx="2" hasCustomPrompt="1"/>
          </p:nvPr>
        </p:nvSpPr>
        <p:spPr>
          <a:xfrm>
            <a:off x="4629150" y="1351005"/>
            <a:ext cx="3886200" cy="4975200"/>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fld>
            <a:endParaRPr lang="en-US" dirty="0"/>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431B804-AB5A-4712-BAA6-27F0D45ECF7B}"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8650" y="278421"/>
            <a:ext cx="7886700" cy="792000"/>
          </a:xfrm>
        </p:spPr>
        <p:txBody>
          <a:bodyPr/>
          <a:lstStyle/>
          <a:p>
            <a:r>
              <a:rPr lang="zh-CN" altLang="en-US" dirty="0"/>
              <a:t>单击此处编辑母版标题样式</a:t>
            </a:r>
            <a:endParaRPr lang="en-US" dirty="0"/>
          </a:p>
        </p:txBody>
      </p:sp>
      <p:sp>
        <p:nvSpPr>
          <p:cNvPr id="3" name="Text Placeholder 2"/>
          <p:cNvSpPr>
            <a:spLocks noGrp="1"/>
          </p:cNvSpPr>
          <p:nvPr>
            <p:ph type="body" idx="1" hasCustomPrompt="1"/>
          </p:nvPr>
        </p:nvSpPr>
        <p:spPr>
          <a:xfrm>
            <a:off x="629842" y="1350000"/>
            <a:ext cx="3868340" cy="610605"/>
          </a:xfrm>
        </p:spPr>
        <p:txBody>
          <a:bodyPr anchor="b"/>
          <a:lstStyle>
            <a:lvl1pPr marL="0" indent="0">
              <a:buNone/>
              <a:defRPr sz="2400" b="0">
                <a:latin typeface="黑体" panose="02010609060101010101" pitchFamily="49" charset="-122"/>
                <a:ea typeface="黑体" panose="02010609060101010101"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编辑母版文本样式</a:t>
            </a:r>
            <a:endParaRPr lang="zh-CN" altLang="en-US" dirty="0"/>
          </a:p>
        </p:txBody>
      </p:sp>
      <p:sp>
        <p:nvSpPr>
          <p:cNvPr id="4" name="Content Placeholder 3"/>
          <p:cNvSpPr>
            <a:spLocks noGrp="1"/>
          </p:cNvSpPr>
          <p:nvPr>
            <p:ph sz="half" idx="2" hasCustomPrompt="1"/>
          </p:nvPr>
        </p:nvSpPr>
        <p:spPr>
          <a:xfrm>
            <a:off x="629842" y="2075935"/>
            <a:ext cx="3868340" cy="4248000"/>
          </a:xfrm>
        </p:spPr>
        <p:txBody>
          <a:bodyPr>
            <a:normAutofit/>
          </a:bodyPr>
          <a:lstStyle>
            <a:lvl1pPr>
              <a:defRPr sz="2000"/>
            </a:lvl1pPr>
            <a:lvl2pPr>
              <a:defRPr sz="1800"/>
            </a:lvl2pPr>
            <a:lvl3pPr>
              <a:defRPr sz="1600"/>
            </a:lvl3pPr>
            <a:lvl4pPr>
              <a:defRPr sz="1400"/>
            </a:lvl4pPr>
            <a:lvl5pPr>
              <a:defRPr sz="1400"/>
            </a:lvl5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5" name="Text Placeholder 4"/>
          <p:cNvSpPr>
            <a:spLocks noGrp="1"/>
          </p:cNvSpPr>
          <p:nvPr>
            <p:ph type="body" sz="quarter" idx="3" hasCustomPrompt="1"/>
          </p:nvPr>
        </p:nvSpPr>
        <p:spPr>
          <a:xfrm>
            <a:off x="4627959" y="1350000"/>
            <a:ext cx="3887391" cy="610605"/>
          </a:xfrm>
        </p:spPr>
        <p:txBody>
          <a:bodyPr anchor="b"/>
          <a:lstStyle>
            <a:lvl1pPr marL="0" indent="0">
              <a:buNone/>
              <a:defRPr sz="2400" b="0">
                <a:latin typeface="黑体" panose="02010609060101010101" pitchFamily="49" charset="-122"/>
                <a:ea typeface="黑体" panose="02010609060101010101"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编辑母版文本样式</a:t>
            </a:r>
            <a:endParaRPr lang="zh-CN" altLang="en-US" dirty="0"/>
          </a:p>
        </p:txBody>
      </p:sp>
      <p:sp>
        <p:nvSpPr>
          <p:cNvPr id="6" name="Content Placeholder 5"/>
          <p:cNvSpPr>
            <a:spLocks noGrp="1"/>
          </p:cNvSpPr>
          <p:nvPr>
            <p:ph sz="quarter" idx="4" hasCustomPrompt="1"/>
          </p:nvPr>
        </p:nvSpPr>
        <p:spPr>
          <a:xfrm>
            <a:off x="4629150" y="2075936"/>
            <a:ext cx="3887391" cy="4247999"/>
          </a:xfrm>
        </p:spPr>
        <p:txBody>
          <a:bodyPr>
            <a:normAutofit/>
          </a:bodyPr>
          <a:lstStyle>
            <a:lvl1pPr>
              <a:defRPr sz="2000"/>
            </a:lvl1pPr>
            <a:lvl2pPr>
              <a:defRPr sz="1800"/>
            </a:lvl2pPr>
            <a:lvl3pPr>
              <a:defRPr sz="1600"/>
            </a:lvl3pPr>
            <a:lvl4pPr>
              <a:defRPr sz="1400"/>
            </a:lvl4pPr>
            <a:lvl5pPr>
              <a:defRPr sz="1400"/>
            </a:lvl5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fld>
            <a:endParaRPr lang="en-US" dirty="0"/>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431B804-AB5A-4712-BAA6-27F0D45ECF7B}"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dirty="0"/>
              <a:t>单击此处编辑母版标题样式</a:t>
            </a:r>
            <a:endParaRPr lang="en-US" dirty="0"/>
          </a:p>
        </p:txBody>
      </p:sp>
      <p:sp>
        <p:nvSpPr>
          <p:cNvPr id="3" name="Content Placeholder 2"/>
          <p:cNvSpPr>
            <a:spLocks noGrp="1"/>
          </p:cNvSpPr>
          <p:nvPr>
            <p:ph idx="1" hasCustomPrompt="1"/>
          </p:nvPr>
        </p:nvSpPr>
        <p:spPr>
          <a:xfrm>
            <a:off x="3887391" y="457200"/>
            <a:ext cx="4629150" cy="5869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Text Placeholder 3"/>
          <p:cNvSpPr>
            <a:spLocks noGrp="1"/>
          </p:cNvSpPr>
          <p:nvPr>
            <p:ph type="body" sz="half" idx="2" hasCustomPrompt="1"/>
          </p:nvPr>
        </p:nvSpPr>
        <p:spPr>
          <a:xfrm>
            <a:off x="629841" y="2057400"/>
            <a:ext cx="2949178" cy="4269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编辑母版文本样式</a:t>
            </a:r>
            <a:endParaRPr lang="zh-CN" altLang="en-US" dirty="0"/>
          </a:p>
        </p:txBody>
      </p:sp>
      <p:sp>
        <p:nvSpPr>
          <p:cNvPr id="5" name="Date Placeholder 4"/>
          <p:cNvSpPr>
            <a:spLocks noGrp="1"/>
          </p:cNvSpPr>
          <p:nvPr>
            <p:ph type="dt" sz="half" idx="10"/>
          </p:nvPr>
        </p:nvSpPr>
        <p:spPr/>
        <p:txBody>
          <a:bodyPr/>
          <a:lstStyle/>
          <a:p>
            <a:fld id="{C764DE79-268F-4C1A-8933-263129D2AF90}" type="datetimeFigureOut">
              <a:rPr lang="en-US" smtClean="0"/>
            </a:fld>
            <a:endParaRPr lang="en-US" dirty="0"/>
          </a:p>
        </p:txBody>
      </p:sp>
      <p:sp>
        <p:nvSpPr>
          <p:cNvPr id="6" name="Footer Placeholder 5"/>
          <p:cNvSpPr>
            <a:spLocks noGrp="1"/>
          </p:cNvSpPr>
          <p:nvPr>
            <p:ph type="ftr" sz="quarter" idx="11"/>
          </p:nvPr>
        </p:nvSpPr>
        <p:spPr/>
        <p:txBody>
          <a:bodyPr/>
          <a:lstStyle/>
          <a:p>
            <a:endParaRPr lang="zh-CN" altLang="en-US" dirty="0"/>
          </a:p>
        </p:txBody>
      </p:sp>
      <p:sp>
        <p:nvSpPr>
          <p:cNvPr id="7" name="Slide Number Placeholder 6"/>
          <p:cNvSpPr>
            <a:spLocks noGrp="1"/>
          </p:cNvSpPr>
          <p:nvPr>
            <p:ph type="sldNum" sz="quarter" idx="12"/>
          </p:nvPr>
        </p:nvSpPr>
        <p:spPr/>
        <p:txBody>
          <a:bodyPr/>
          <a:lstStyle/>
          <a:p>
            <a:fld id="{3431B804-AB5A-4712-BAA6-27F0D45ECF7B}" type="slidenum">
              <a:rPr lang="zh-CN" altLang="en-US" smtClean="0"/>
            </a:fld>
            <a:endParaRPr lang="zh-CN" altLang="en-US"/>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457200"/>
            <a:ext cx="4629150" cy="5869800"/>
          </a:xfrm>
        </p:spPr>
        <p:txBody>
          <a:bodyPr anchor="t">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dirty="0"/>
              <a:t>单击图标添加图片</a:t>
            </a:r>
            <a:endParaRPr lang="en-US" dirty="0"/>
          </a:p>
        </p:txBody>
      </p:sp>
      <p:sp>
        <p:nvSpPr>
          <p:cNvPr id="4" name="Text Placeholder 3"/>
          <p:cNvSpPr>
            <a:spLocks noGrp="1"/>
          </p:cNvSpPr>
          <p:nvPr>
            <p:ph type="body" sz="half" idx="2" hasCustomPrompt="1"/>
          </p:nvPr>
        </p:nvSpPr>
        <p:spPr>
          <a:xfrm>
            <a:off x="629841" y="2057400"/>
            <a:ext cx="2949178" cy="4269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C764DE79-268F-4C1A-8933-263129D2AF90}" type="datetimeFigureOut">
              <a:rPr lang="en-US" smtClean="0"/>
            </a:fld>
            <a:endParaRPr lang="en-US" dirty="0"/>
          </a:p>
        </p:txBody>
      </p:sp>
      <p:sp>
        <p:nvSpPr>
          <p:cNvPr id="6" name="Footer Placeholder 5"/>
          <p:cNvSpPr>
            <a:spLocks noGrp="1"/>
          </p:cNvSpPr>
          <p:nvPr>
            <p:ph type="ftr" sz="quarter" idx="11"/>
          </p:nvPr>
        </p:nvSpPr>
        <p:spPr/>
        <p:txBody>
          <a:bodyPr/>
          <a:lstStyle/>
          <a:p>
            <a:endParaRPr lang="zh-CN" altLang="en-US" dirty="0"/>
          </a:p>
        </p:txBody>
      </p:sp>
      <p:sp>
        <p:nvSpPr>
          <p:cNvPr id="7" name="Slide Number Placeholder 6"/>
          <p:cNvSpPr>
            <a:spLocks noGrp="1"/>
          </p:cNvSpPr>
          <p:nvPr>
            <p:ph type="sldNum" sz="quarter" idx="12"/>
          </p:nvPr>
        </p:nvSpPr>
        <p:spPr/>
        <p:txBody>
          <a:bodyPr/>
          <a:lstStyle/>
          <a:p>
            <a:fld id="{3431B804-AB5A-4712-BAA6-27F0D45ECF7B}" type="slidenum">
              <a:rPr lang="zh-CN" altLang="en-US" smtClean="0"/>
            </a:fld>
            <a:endParaRPr lang="zh-CN" altLang="en-US"/>
          </a:p>
        </p:txBody>
      </p:sp>
    </p:spTree>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fld>
            <a:endParaRPr 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3431B804-AB5A-4712-BAA6-27F0D45ECF7B}" type="slidenum">
              <a:rPr lang="zh-CN" altLang="en-US" smtClean="0"/>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2" y="432000"/>
            <a:ext cx="8139178"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502412" y="1296000"/>
            <a:ext cx="8139178"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23350" y="365125"/>
            <a:ext cx="792000" cy="5961534"/>
          </a:xfrm>
        </p:spPr>
        <p:txBody>
          <a:bodyPr vert="eaVert">
            <a:normAutofit/>
          </a:bodyPr>
          <a:lstStyle>
            <a:lvl1pPr algn="l">
              <a:defRPr sz="3600"/>
            </a:lvl1pPr>
          </a:lstStyle>
          <a:p>
            <a:r>
              <a:rPr lang="zh-CN" altLang="en-US" dirty="0"/>
              <a:t>单击此处编辑母版标题样式</a:t>
            </a:r>
            <a:endParaRPr lang="en-US" dirty="0"/>
          </a:p>
        </p:txBody>
      </p:sp>
      <p:sp>
        <p:nvSpPr>
          <p:cNvPr id="3" name="Vertical Text Placeholder 2"/>
          <p:cNvSpPr>
            <a:spLocks noGrp="1"/>
          </p:cNvSpPr>
          <p:nvPr>
            <p:ph type="body" orient="vert" idx="1" hasCustomPrompt="1"/>
          </p:nvPr>
        </p:nvSpPr>
        <p:spPr>
          <a:xfrm>
            <a:off x="628649" y="365125"/>
            <a:ext cx="6826593" cy="5961534"/>
          </a:xfrm>
        </p:spPr>
        <p:txBody>
          <a:bodyPr vert="eaVert"/>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fld>
            <a:endParaRPr 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3431B804-AB5A-4712-BAA6-27F0D45ECF7B}" type="slidenum">
              <a:rPr lang="zh-CN" altLang="en-US" smtClean="0"/>
            </a:fld>
            <a:endParaRPr lang="zh-CN" altLang="en-US"/>
          </a:p>
        </p:txBody>
      </p:sp>
    </p:spTree>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0000" y="1192984"/>
            <a:ext cx="3836685" cy="440860"/>
          </a:xfrm>
        </p:spPr>
        <p:txBody>
          <a:bodyPr anchor="b">
            <a:normAutofit/>
          </a:bodyPr>
          <a:lstStyle>
            <a:lvl1pPr marL="0" indent="0">
              <a:buNone/>
              <a:defRPr sz="1800" b="0">
                <a:latin typeface="黑体" panose="02010609060101010101" pitchFamily="49" charset="-122"/>
                <a:ea typeface="黑体" panose="02010609060101010101" pitchFamily="49" charset="-122"/>
              </a:defRPr>
            </a:lvl1pPr>
            <a:lvl2pPr marL="193040" indent="0">
              <a:buNone/>
              <a:defRPr sz="845" b="1"/>
            </a:lvl2pPr>
            <a:lvl3pPr marL="386080" indent="0">
              <a:buNone/>
              <a:defRPr sz="760" b="1"/>
            </a:lvl3pPr>
            <a:lvl4pPr marL="578485" indent="0">
              <a:buNone/>
              <a:defRPr sz="675" b="1"/>
            </a:lvl4pPr>
            <a:lvl5pPr marL="771525" indent="0">
              <a:buNone/>
              <a:defRPr sz="675" b="1"/>
            </a:lvl5pPr>
            <a:lvl6pPr marL="964565" indent="0">
              <a:buNone/>
              <a:defRPr sz="675" b="1"/>
            </a:lvl6pPr>
            <a:lvl7pPr marL="1157605" indent="0">
              <a:buNone/>
              <a:defRPr sz="675" b="1"/>
            </a:lvl7pPr>
            <a:lvl8pPr marL="1350010" indent="0">
              <a:buNone/>
              <a:defRPr sz="675" b="1"/>
            </a:lvl8pPr>
            <a:lvl9pPr marL="1543050" indent="0">
              <a:buNone/>
              <a:defRPr sz="675" b="1"/>
            </a:lvl9pPr>
          </a:lstStyle>
          <a:p>
            <a:pPr lvl="0"/>
            <a:r>
              <a:rPr lang="zh-CN" altLang="en-US" dirty="0"/>
              <a:t>单击此处编辑母版文本样式</a:t>
            </a:r>
            <a:endParaRPr lang="zh-CN" altLang="en-US" dirty="0"/>
          </a:p>
        </p:txBody>
      </p:sp>
      <p:sp>
        <p:nvSpPr>
          <p:cNvPr id="4" name="Content Placeholder 3"/>
          <p:cNvSpPr>
            <a:spLocks noGrp="1"/>
          </p:cNvSpPr>
          <p:nvPr>
            <p:ph sz="half" idx="2"/>
          </p:nvPr>
        </p:nvSpPr>
        <p:spPr>
          <a:xfrm>
            <a:off x="629999" y="1773238"/>
            <a:ext cx="3836685" cy="4572000"/>
          </a:xfrm>
        </p:spPr>
        <p:txBody>
          <a:bodyPr>
            <a:normAutofit/>
          </a:bodyPr>
          <a:lstStyle>
            <a:lvl1pPr>
              <a:defRPr sz="1800"/>
            </a:lvl1pPr>
            <a:lvl2pPr>
              <a:defRPr sz="1600"/>
            </a:lvl2pPr>
            <a:lvl3pPr>
              <a:defRPr sz="1600"/>
            </a:lvl3pPr>
            <a:lvl4pPr>
              <a:defRPr sz="1400"/>
            </a:lvl4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p:txBody>
      </p:sp>
      <p:sp>
        <p:nvSpPr>
          <p:cNvPr id="5" name="Text Placeholder 4"/>
          <p:cNvSpPr>
            <a:spLocks noGrp="1"/>
          </p:cNvSpPr>
          <p:nvPr>
            <p:ph type="body" sz="quarter" idx="3"/>
          </p:nvPr>
        </p:nvSpPr>
        <p:spPr>
          <a:xfrm>
            <a:off x="4680506" y="1192984"/>
            <a:ext cx="3834844" cy="440859"/>
          </a:xfrm>
        </p:spPr>
        <p:txBody>
          <a:bodyPr anchor="b">
            <a:normAutofit/>
          </a:bodyPr>
          <a:lstStyle>
            <a:lvl1pPr marL="0" indent="0">
              <a:buNone/>
              <a:defRPr sz="1800" b="0">
                <a:latin typeface="黑体" panose="02010609060101010101" pitchFamily="49" charset="-122"/>
                <a:ea typeface="黑体" panose="02010609060101010101" pitchFamily="49" charset="-122"/>
              </a:defRPr>
            </a:lvl1pPr>
            <a:lvl2pPr marL="193040" indent="0">
              <a:buNone/>
              <a:defRPr sz="845" b="1"/>
            </a:lvl2pPr>
            <a:lvl3pPr marL="386080" indent="0">
              <a:buNone/>
              <a:defRPr sz="760" b="1"/>
            </a:lvl3pPr>
            <a:lvl4pPr marL="578485" indent="0">
              <a:buNone/>
              <a:defRPr sz="675" b="1"/>
            </a:lvl4pPr>
            <a:lvl5pPr marL="771525" indent="0">
              <a:buNone/>
              <a:defRPr sz="675" b="1"/>
            </a:lvl5pPr>
            <a:lvl6pPr marL="964565" indent="0">
              <a:buNone/>
              <a:defRPr sz="675" b="1"/>
            </a:lvl6pPr>
            <a:lvl7pPr marL="1157605" indent="0">
              <a:buNone/>
              <a:defRPr sz="675" b="1"/>
            </a:lvl7pPr>
            <a:lvl8pPr marL="1350010" indent="0">
              <a:buNone/>
              <a:defRPr sz="675" b="1"/>
            </a:lvl8pPr>
            <a:lvl9pPr marL="1543050" indent="0">
              <a:buNone/>
              <a:defRPr sz="675" b="1"/>
            </a:lvl9pPr>
          </a:lstStyle>
          <a:p>
            <a:pPr lvl="0"/>
            <a:r>
              <a:rPr lang="zh-CN" altLang="en-US" dirty="0"/>
              <a:t>单击此处编辑母版文本样式</a:t>
            </a:r>
            <a:endParaRPr lang="zh-CN" altLang="en-US" dirty="0"/>
          </a:p>
        </p:txBody>
      </p:sp>
      <p:sp>
        <p:nvSpPr>
          <p:cNvPr id="6" name="Content Placeholder 5"/>
          <p:cNvSpPr>
            <a:spLocks noGrp="1"/>
          </p:cNvSpPr>
          <p:nvPr>
            <p:ph sz="quarter" idx="4"/>
          </p:nvPr>
        </p:nvSpPr>
        <p:spPr>
          <a:xfrm>
            <a:off x="4680506" y="1773238"/>
            <a:ext cx="3834844" cy="4572000"/>
          </a:xfrm>
        </p:spPr>
        <p:txBody>
          <a:bodyPr>
            <a:normAutofit/>
          </a:bodyPr>
          <a:lstStyle>
            <a:lvl1pPr>
              <a:defRPr sz="1800"/>
            </a:lvl1pPr>
            <a:lvl2pPr>
              <a:defRPr sz="1600"/>
            </a:lvl2pPr>
            <a:lvl3pPr>
              <a:defRPr sz="1600"/>
            </a:lvl3pPr>
            <a:lvl4pPr>
              <a:defRPr sz="1400"/>
            </a:lvl4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431B804-AB5A-4712-BAA6-27F0D45ECF7B}" type="slidenum">
              <a:rPr lang="zh-CN" altLang="en-US" smtClean="0"/>
            </a:fld>
            <a:endParaRPr lang="zh-CN" altLang="en-US"/>
          </a:p>
        </p:txBody>
      </p:sp>
      <p:sp>
        <p:nvSpPr>
          <p:cNvPr id="10" name="Title 1"/>
          <p:cNvSpPr>
            <a:spLocks noGrp="1"/>
          </p:cNvSpPr>
          <p:nvPr>
            <p:ph type="title"/>
          </p:nvPr>
        </p:nvSpPr>
        <p:spPr>
          <a:xfrm>
            <a:off x="630000" y="280800"/>
            <a:ext cx="7885350" cy="792000"/>
          </a:xfrm>
        </p:spPr>
        <p:txBody>
          <a:bodyPr/>
          <a:lstStyle>
            <a:lvl1pPr>
              <a:defRPr>
                <a:latin typeface="Franklin Gothic Medium" panose="020B0603020102020204" pitchFamily="34" charset="0"/>
              </a:defRPr>
            </a:lvl1pPr>
          </a:lstStyle>
          <a:p>
            <a:r>
              <a:rPr lang="zh-CN" altLang="en-US" dirty="0"/>
              <a:t>单击此处编辑母版标题样式</a:t>
            </a:r>
            <a:endParaRPr lang="en-US" dirty="0"/>
          </a:p>
        </p:txBody>
      </p:sp>
    </p:spTree>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fld>
            <a:endParaRPr lang="en-US" dirty="0"/>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431B804-AB5A-4712-BAA6-27F0D45ECF7B}"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fld>
            <a:endParaRPr lang="en-US" dirty="0"/>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431B804-AB5A-4712-BAA6-27F0D45ECF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48" y="3808730"/>
            <a:ext cx="8139178"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502444" y="4511675"/>
            <a:ext cx="8139178"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2" y="432000"/>
            <a:ext cx="8139178"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502448" y="1296000"/>
            <a:ext cx="396243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4679158" y="1296000"/>
            <a:ext cx="396243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2" y="432000"/>
            <a:ext cx="8139178"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502448" y="1296000"/>
            <a:ext cx="396243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502444" y="1789043"/>
            <a:ext cx="39624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4676813" y="1296000"/>
            <a:ext cx="396243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4676813" y="1789043"/>
            <a:ext cx="396243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502448" y="1296000"/>
            <a:ext cx="396243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4679194" y="1296000"/>
            <a:ext cx="396243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7928351" y="952508"/>
            <a:ext cx="713238"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502444" y="952500"/>
            <a:ext cx="7371076"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502412" y="432000"/>
            <a:ext cx="8139178"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502412" y="1296000"/>
            <a:ext cx="8139178"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59807" y="6349833"/>
            <a:ext cx="2025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3087000" y="6349833"/>
            <a:ext cx="297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6457950" y="6349833"/>
            <a:ext cx="2025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userDrawn="1"/>
        </p:nvSpPr>
        <p:spPr>
          <a:xfrm>
            <a:off x="0" y="6634053"/>
            <a:ext cx="9144000" cy="216000"/>
          </a:xfrm>
          <a:prstGeom prst="rect">
            <a:avLst/>
          </a:prstGeom>
          <a:solidFill>
            <a:srgbClr val="6F0E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70"/>
          </a:p>
        </p:txBody>
      </p:sp>
      <p:sp>
        <p:nvSpPr>
          <p:cNvPr id="2" name="Title Placeholder 1"/>
          <p:cNvSpPr>
            <a:spLocks noGrp="1"/>
          </p:cNvSpPr>
          <p:nvPr>
            <p:ph type="title"/>
          </p:nvPr>
        </p:nvSpPr>
        <p:spPr>
          <a:xfrm>
            <a:off x="628650" y="280080"/>
            <a:ext cx="7886700" cy="792000"/>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8650" y="1285102"/>
            <a:ext cx="7886700" cy="5040000"/>
          </a:xfrm>
          <a:prstGeom prst="rect">
            <a:avLst/>
          </a:prstGeom>
        </p:spPr>
        <p:txBody>
          <a:bodyPr vert="horz" lIns="91440" tIns="45720" rIns="91440" bIns="45720" rtlCol="0">
            <a:normAutofit/>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Date Placeholder 3"/>
          <p:cNvSpPr>
            <a:spLocks noGrp="1"/>
          </p:cNvSpPr>
          <p:nvPr>
            <p:ph type="dt" sz="half" idx="2"/>
          </p:nvPr>
        </p:nvSpPr>
        <p:spPr>
          <a:xfrm>
            <a:off x="628650" y="6635622"/>
            <a:ext cx="2057400" cy="216000"/>
          </a:xfrm>
          <a:prstGeom prst="rect">
            <a:avLst/>
          </a:prstGeom>
        </p:spPr>
        <p:txBody>
          <a:bodyPr vert="horz" lIns="91440" tIns="45720" rIns="91440" bIns="45720" rtlCol="0" anchor="ctr"/>
          <a:lstStyle>
            <a:lvl1pPr algn="l">
              <a:defRPr sz="1100">
                <a:solidFill>
                  <a:schemeClr val="bg1"/>
                </a:solidFill>
              </a:defRPr>
            </a:lvl1pPr>
          </a:lstStyle>
          <a:p>
            <a:fld id="{C764DE79-268F-4C1A-8933-263129D2AF90}" type="datetimeFigureOut">
              <a:rPr lang="en-US" smtClean="0"/>
            </a:fld>
            <a:endParaRPr lang="en-US" dirty="0"/>
          </a:p>
        </p:txBody>
      </p:sp>
      <p:sp>
        <p:nvSpPr>
          <p:cNvPr id="5" name="Footer Placeholder 4"/>
          <p:cNvSpPr>
            <a:spLocks noGrp="1"/>
          </p:cNvSpPr>
          <p:nvPr>
            <p:ph type="ftr" sz="quarter" idx="3"/>
          </p:nvPr>
        </p:nvSpPr>
        <p:spPr>
          <a:xfrm>
            <a:off x="3028950" y="6635623"/>
            <a:ext cx="3086100" cy="216000"/>
          </a:xfrm>
          <a:prstGeom prst="rect">
            <a:avLst/>
          </a:prstGeom>
        </p:spPr>
        <p:txBody>
          <a:bodyPr vert="horz" lIns="91440" tIns="45720" rIns="91440" bIns="45720" rtlCol="0" anchor="ctr"/>
          <a:lstStyle>
            <a:lvl1pPr algn="ctr">
              <a:defRPr sz="1200">
                <a:solidFill>
                  <a:schemeClr val="bg1"/>
                </a:solidFill>
              </a:defRPr>
            </a:lvl1pPr>
          </a:lstStyle>
          <a:p>
            <a:endParaRPr lang="zh-CN" altLang="en-US" dirty="0"/>
          </a:p>
        </p:txBody>
      </p:sp>
      <p:sp>
        <p:nvSpPr>
          <p:cNvPr id="6" name="Slide Number Placeholder 5"/>
          <p:cNvSpPr>
            <a:spLocks noGrp="1"/>
          </p:cNvSpPr>
          <p:nvPr>
            <p:ph type="sldNum" sz="quarter" idx="4"/>
          </p:nvPr>
        </p:nvSpPr>
        <p:spPr>
          <a:xfrm>
            <a:off x="6457950" y="6632576"/>
            <a:ext cx="2057400" cy="216000"/>
          </a:xfrm>
          <a:prstGeom prst="rect">
            <a:avLst/>
          </a:prstGeom>
        </p:spPr>
        <p:txBody>
          <a:bodyPr vert="horz" lIns="91440" tIns="45720" rIns="91440" bIns="45720" rtlCol="0" anchor="ctr"/>
          <a:lstStyle>
            <a:lvl1pPr algn="r">
              <a:defRPr sz="1200">
                <a:solidFill>
                  <a:schemeClr val="bg1"/>
                </a:solidFill>
              </a:defRPr>
            </a:lvl1pPr>
          </a:lstStyle>
          <a:p>
            <a:fld id="{3431B804-AB5A-4712-BAA6-27F0D45ECF7B}" type="slidenum">
              <a:rPr lang="zh-CN" altLang="en-US" smtClean="0"/>
            </a:fld>
            <a:endParaRPr lang="zh-CN" altLang="en-US" dirty="0"/>
          </a:p>
        </p:txBody>
      </p:sp>
      <p:sp>
        <p:nvSpPr>
          <p:cNvPr id="8" name="矩形 7"/>
          <p:cNvSpPr/>
          <p:nvPr userDrawn="1"/>
        </p:nvSpPr>
        <p:spPr>
          <a:xfrm>
            <a:off x="-1" y="280080"/>
            <a:ext cx="162000" cy="540000"/>
          </a:xfrm>
          <a:prstGeom prst="rect">
            <a:avLst/>
          </a:prstGeom>
          <a:solidFill>
            <a:srgbClr val="6F0E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7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lnSpc>
          <a:spcPct val="90000"/>
        </a:lnSpc>
        <a:spcBef>
          <a:spcPct val="0"/>
        </a:spcBef>
        <a:buNone/>
        <a:defRPr sz="4000" kern="1200">
          <a:solidFill>
            <a:schemeClr val="tx1"/>
          </a:solidFill>
          <a:latin typeface="黑体" panose="02010609060101010101" pitchFamily="49" charset="-122"/>
          <a:ea typeface="黑体" panose="02010609060101010101" pitchFamily="49"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宋体" panose="02010600030101010101" pitchFamily="2" charset="-122"/>
          <a:ea typeface="宋体" panose="0201060003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宋体" panose="02010600030101010101" pitchFamily="2" charset="-122"/>
          <a:ea typeface="宋体" panose="0201060003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9.png"/><Relationship Id="rId1"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4.png"/><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6.png"/><Relationship Id="rId1"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57350" y="2105282"/>
            <a:ext cx="5829300" cy="1258255"/>
          </a:xfrm>
        </p:spPr>
        <p:txBody>
          <a:bodyPr/>
          <a:lstStyle/>
          <a:p>
            <a:r>
              <a:rPr lang="zh-CN" altLang="en-US" dirty="0"/>
              <a:t>作业及实验讲解</a:t>
            </a:r>
            <a:endParaRPr lang="zh-CN" altLang="en-US" dirty="0"/>
          </a:p>
        </p:txBody>
      </p:sp>
      <p:sp>
        <p:nvSpPr>
          <p:cNvPr id="3" name="副标题 2"/>
          <p:cNvSpPr>
            <a:spLocks noGrp="1"/>
          </p:cNvSpPr>
          <p:nvPr>
            <p:ph type="subTitle" idx="1"/>
          </p:nvPr>
        </p:nvSpPr>
        <p:spPr/>
        <p:txBody>
          <a:bodyPr/>
          <a:lstStyle/>
          <a:p>
            <a:r>
              <a:rPr lang="zh-CN" altLang="en-US" dirty="0"/>
              <a:t>课程：数据库概论</a:t>
            </a:r>
            <a:r>
              <a:rPr lang="en-US" altLang="zh-CN" dirty="0"/>
              <a:t>2021</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3431B804-AB5A-4712-BAA6-27F0D45ECF7B}" type="slidenum">
              <a:rPr lang="zh-CN" altLang="en-US" sz="900" smtClean="0"/>
            </a:fld>
            <a:endParaRPr lang="zh-CN" altLang="en-US" sz="9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作业三 - 题目一</a:t>
            </a:r>
            <a:endParaRPr lang="zh-CN" altLang="en-US" dirty="0"/>
          </a:p>
        </p:txBody>
      </p:sp>
      <p:sp>
        <p:nvSpPr>
          <p:cNvPr id="4" name="灯片编号占位符 3"/>
          <p:cNvSpPr>
            <a:spLocks noGrp="1"/>
          </p:cNvSpPr>
          <p:nvPr>
            <p:ph type="sldNum" sz="quarter" idx="12"/>
          </p:nvPr>
        </p:nvSpPr>
        <p:spPr/>
        <p:txBody>
          <a:bodyPr/>
          <a:lstStyle/>
          <a:p>
            <a:fld id="{3431B804-AB5A-4712-BAA6-27F0D45ECF7B}" type="slidenum">
              <a:rPr lang="zh-CN" altLang="en-US" sz="900" smtClean="0"/>
            </a:fld>
            <a:endParaRPr lang="zh-CN" altLang="en-US" sz="900" dirty="0"/>
          </a:p>
        </p:txBody>
      </p:sp>
      <p:pic>
        <p:nvPicPr>
          <p:cNvPr id="6" name="内容占位符 5"/>
          <p:cNvPicPr>
            <a:picLocks noGrp="1" noChangeAspect="1"/>
          </p:cNvPicPr>
          <p:nvPr>
            <p:ph idx="1"/>
          </p:nvPr>
        </p:nvPicPr>
        <p:blipFill>
          <a:blip r:embed="rId1"/>
          <a:stretch>
            <a:fillRect/>
          </a:stretch>
        </p:blipFill>
        <p:spPr>
          <a:xfrm>
            <a:off x="1399540" y="1480185"/>
            <a:ext cx="5119370" cy="449389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作业三 - 题目一</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n"/>
            </a:pPr>
            <a:r>
              <a:rPr lang="zh-CN" altLang="en-US" dirty="0"/>
              <a:t> </a:t>
            </a:r>
            <a:r>
              <a:rPr lang="en-US" altLang="zh-CN" dirty="0"/>
              <a:t>(a)&lt;START T&gt;</a:t>
            </a:r>
            <a:endParaRPr lang="en-US" altLang="zh-CN" dirty="0"/>
          </a:p>
          <a:p>
            <a:pPr marL="0" indent="0">
              <a:buNone/>
            </a:pPr>
            <a:r>
              <a:rPr lang="en-US" altLang="zh-CN" dirty="0"/>
              <a:t>   </a:t>
            </a:r>
            <a:r>
              <a:rPr lang="zh-CN" altLang="en-US" dirty="0">
                <a:solidFill>
                  <a:schemeClr val="accent6">
                    <a:lumMod val="75000"/>
                  </a:schemeClr>
                </a:solidFill>
              </a:rPr>
              <a:t>正确示例</a:t>
            </a:r>
            <a:r>
              <a:rPr lang="zh-CN" altLang="en-US" dirty="0"/>
              <a:t>：</a:t>
            </a:r>
            <a:endParaRPr lang="zh-CN" altLang="en-US" dirty="0"/>
          </a:p>
          <a:p>
            <a:pPr marL="0" indent="0">
              <a:buNone/>
            </a:pPr>
            <a:r>
              <a:rPr lang="zh-CN" altLang="en-US" sz="1900" dirty="0"/>
              <a:t>由于 T 与 U 都没有提交，因此从&lt;START T&gt;</a:t>
            </a:r>
            <a:endParaRPr lang="zh-CN" altLang="en-US" sz="1900" dirty="0"/>
          </a:p>
          <a:p>
            <a:pPr marL="0" indent="0">
              <a:buNone/>
            </a:pPr>
            <a:r>
              <a:rPr lang="zh-CN" altLang="en-US" sz="1900" dirty="0"/>
              <a:t>开始逆向扫描，撤销 T 与 U 的事务：</a:t>
            </a:r>
            <a:endParaRPr lang="zh-CN" altLang="en-US" sz="1900" dirty="0"/>
          </a:p>
          <a:p>
            <a:pPr marL="0" indent="0">
              <a:buNone/>
            </a:pPr>
            <a:r>
              <a:rPr lang="en-US" altLang="zh-CN" sz="1900" dirty="0"/>
              <a:t>撤销&lt;U, A, 10, 11&gt;，在磁盘上把 A 的值改</a:t>
            </a:r>
            <a:endParaRPr lang="en-US" altLang="zh-CN" sz="1900" dirty="0"/>
          </a:p>
          <a:p>
            <a:pPr marL="0" indent="0">
              <a:buNone/>
            </a:pPr>
            <a:r>
              <a:rPr lang="en-US" altLang="zh-CN" sz="1900" dirty="0"/>
              <a:t>为 10</a:t>
            </a:r>
            <a:r>
              <a:rPr lang="zh-CN" altLang="en-US" sz="1900" dirty="0"/>
              <a:t>，在</a:t>
            </a:r>
            <a:r>
              <a:rPr lang="en-US" altLang="zh-CN" sz="1900" dirty="0"/>
              <a:t>日志尾部插入&lt;ABORT U&gt;与&lt;ABORT T&gt;</a:t>
            </a:r>
            <a:endParaRPr lang="en-US" altLang="zh-CN" dirty="0"/>
          </a:p>
          <a:p>
            <a:pPr marL="0" indent="0">
              <a:buNone/>
            </a:pPr>
            <a:endParaRPr lang="en-US" altLang="zh-CN" dirty="0"/>
          </a:p>
          <a:p>
            <a:pPr marL="0" indent="0">
              <a:buNone/>
            </a:pPr>
            <a:endParaRPr lang="en-US" altLang="zh-CN" dirty="0"/>
          </a:p>
          <a:p>
            <a:pPr marL="0" indent="0">
              <a:buNone/>
            </a:pPr>
            <a:r>
              <a:rPr lang="en-US" altLang="zh-CN" dirty="0"/>
              <a:t>   </a:t>
            </a:r>
            <a:endParaRPr lang="zh-CN" altLang="en-US" dirty="0"/>
          </a:p>
        </p:txBody>
      </p:sp>
      <p:sp>
        <p:nvSpPr>
          <p:cNvPr id="4" name="灯片编号占位符 3"/>
          <p:cNvSpPr>
            <a:spLocks noGrp="1"/>
          </p:cNvSpPr>
          <p:nvPr>
            <p:ph type="sldNum" sz="quarter" idx="12"/>
          </p:nvPr>
        </p:nvSpPr>
        <p:spPr/>
        <p:txBody>
          <a:bodyPr/>
          <a:lstStyle/>
          <a:p>
            <a:fld id="{3431B804-AB5A-4712-BAA6-27F0D45ECF7B}" type="slidenum">
              <a:rPr lang="zh-CN" altLang="en-US" sz="900" smtClean="0"/>
            </a:fld>
            <a:endParaRPr lang="zh-CN" altLang="en-US" sz="900" dirty="0"/>
          </a:p>
        </p:txBody>
      </p:sp>
      <p:pic>
        <p:nvPicPr>
          <p:cNvPr id="5" name="图片 4"/>
          <p:cNvPicPr>
            <a:picLocks noChangeAspect="1"/>
          </p:cNvPicPr>
          <p:nvPr/>
        </p:nvPicPr>
        <p:blipFill>
          <a:blip r:embed="rId1"/>
          <a:stretch>
            <a:fillRect/>
          </a:stretch>
        </p:blipFill>
        <p:spPr>
          <a:xfrm>
            <a:off x="6935629" y="1557973"/>
            <a:ext cx="2157413" cy="392191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作业三 - 题目一</a:t>
            </a:r>
            <a:endParaRPr lang="zh-CN" altLang="en-US" dirty="0"/>
          </a:p>
        </p:txBody>
      </p:sp>
      <p:sp>
        <p:nvSpPr>
          <p:cNvPr id="3" name="内容占位符 2"/>
          <p:cNvSpPr>
            <a:spLocks noGrp="1"/>
          </p:cNvSpPr>
          <p:nvPr>
            <p:ph idx="1"/>
          </p:nvPr>
        </p:nvSpPr>
        <p:spPr>
          <a:xfrm>
            <a:off x="628650" y="1333500"/>
            <a:ext cx="5829935" cy="4529455"/>
          </a:xfrm>
        </p:spPr>
        <p:txBody>
          <a:bodyPr>
            <a:normAutofit fontScale="80000"/>
          </a:bodyPr>
          <a:lstStyle/>
          <a:p>
            <a:pPr>
              <a:buFont typeface="Wingdings" panose="05000000000000000000" pitchFamily="2" charset="2"/>
              <a:buChar char="n"/>
            </a:pPr>
            <a:r>
              <a:rPr lang="zh-CN" altLang="en-US" dirty="0"/>
              <a:t> </a:t>
            </a:r>
            <a:r>
              <a:rPr lang="en-US" altLang="zh-CN" sz="3000" dirty="0"/>
              <a:t>(b)</a:t>
            </a:r>
            <a:r>
              <a:rPr lang="zh-CN" altLang="en-US" sz="3000" dirty="0">
                <a:sym typeface="+mn-ea"/>
              </a:rPr>
              <a:t>&lt;COMMIT T&gt;</a:t>
            </a:r>
            <a:endParaRPr lang="en-US" altLang="zh-CN" dirty="0"/>
          </a:p>
          <a:p>
            <a:pPr marL="0" indent="0">
              <a:buNone/>
            </a:pPr>
            <a:r>
              <a:rPr lang="en-US" altLang="zh-CN" dirty="0"/>
              <a:t>   </a:t>
            </a:r>
            <a:r>
              <a:rPr lang="zh-CN" altLang="en-US" sz="3000" dirty="0">
                <a:solidFill>
                  <a:schemeClr val="accent6">
                    <a:lumMod val="75000"/>
                  </a:schemeClr>
                </a:solidFill>
              </a:rPr>
              <a:t>正确示例</a:t>
            </a:r>
            <a:r>
              <a:rPr lang="zh-CN" altLang="en-US" sz="3000" dirty="0"/>
              <a:t>：</a:t>
            </a:r>
            <a:endParaRPr lang="zh-CN" altLang="en-US" dirty="0"/>
          </a:p>
          <a:p>
            <a:pPr marL="0" indent="0">
              <a:buNone/>
            </a:pPr>
            <a:r>
              <a:rPr lang="zh-CN" altLang="en-US" dirty="0"/>
              <a:t>此时 T 已提交而 U 未提交</a:t>
            </a:r>
            <a:endParaRPr lang="zh-CN" altLang="en-US" dirty="0"/>
          </a:p>
          <a:p>
            <a:pPr marL="0" indent="0">
              <a:buNone/>
            </a:pPr>
            <a:r>
              <a:rPr lang="zh-CN" altLang="en-US" dirty="0"/>
              <a:t>首先从&lt;COMMIT T&gt;开始逆向扫描，撤销 U 的事务：</a:t>
            </a:r>
            <a:endParaRPr lang="zh-CN" altLang="en-US" dirty="0"/>
          </a:p>
          <a:p>
            <a:pPr marL="0" indent="0">
              <a:buNone/>
            </a:pPr>
            <a:r>
              <a:rPr lang="zh-CN" altLang="en-US" dirty="0"/>
              <a:t>撤销&lt;U, C, 30, 31&gt;，在磁盘上把 C 的值改为 30</a:t>
            </a:r>
            <a:endParaRPr lang="zh-CN" altLang="en-US" dirty="0"/>
          </a:p>
          <a:p>
            <a:pPr marL="0" indent="0">
              <a:buNone/>
            </a:pPr>
            <a:r>
              <a:rPr lang="zh-CN" altLang="en-US" dirty="0"/>
              <a:t>撤销&lt;U, A, 10, 11&gt;，在磁盘上把 A 的值改为 10</a:t>
            </a:r>
            <a:endParaRPr lang="zh-CN" altLang="en-US" dirty="0"/>
          </a:p>
          <a:p>
            <a:pPr marL="0" indent="0">
              <a:buNone/>
            </a:pPr>
            <a:r>
              <a:rPr lang="zh-CN" altLang="en-US" dirty="0"/>
              <a:t>然后从&lt;START T&gt;开始正向扫描，重做 T 的事务：</a:t>
            </a:r>
            <a:endParaRPr lang="zh-CN" altLang="en-US" dirty="0"/>
          </a:p>
          <a:p>
            <a:pPr marL="0" indent="0">
              <a:buNone/>
            </a:pPr>
            <a:r>
              <a:rPr lang="zh-CN" altLang="en-US" dirty="0"/>
              <a:t>重做&lt;T, B, 20, 21&gt;，在磁盘上把 B 的值改为 21</a:t>
            </a:r>
            <a:endParaRPr lang="zh-CN" altLang="en-US" dirty="0"/>
          </a:p>
          <a:p>
            <a:pPr marL="0" indent="0">
              <a:buNone/>
            </a:pPr>
            <a:r>
              <a:rPr lang="zh-CN" altLang="en-US" dirty="0"/>
              <a:t>重做&lt;T, D, 40, 41&gt;，在磁盘上把 D 的值改为 41</a:t>
            </a:r>
            <a:endParaRPr lang="zh-CN" altLang="en-US" dirty="0"/>
          </a:p>
          <a:p>
            <a:pPr marL="0" indent="0">
              <a:buNone/>
            </a:pPr>
            <a:r>
              <a:rPr lang="zh-CN" altLang="en-US" dirty="0"/>
              <a:t>在日志尾部插入&lt;ABORT U&gt;</a:t>
            </a:r>
            <a:endParaRPr lang="zh-CN" altLang="en-US" dirty="0"/>
          </a:p>
        </p:txBody>
      </p:sp>
      <p:sp>
        <p:nvSpPr>
          <p:cNvPr id="4" name="灯片编号占位符 3"/>
          <p:cNvSpPr>
            <a:spLocks noGrp="1"/>
          </p:cNvSpPr>
          <p:nvPr>
            <p:ph type="sldNum" sz="quarter" idx="12"/>
          </p:nvPr>
        </p:nvSpPr>
        <p:spPr/>
        <p:txBody>
          <a:bodyPr/>
          <a:lstStyle/>
          <a:p>
            <a:fld id="{3431B804-AB5A-4712-BAA6-27F0D45ECF7B}" type="slidenum">
              <a:rPr lang="zh-CN" altLang="en-US" sz="900" smtClean="0"/>
            </a:fld>
            <a:endParaRPr lang="zh-CN" altLang="en-US" sz="900" dirty="0"/>
          </a:p>
        </p:txBody>
      </p:sp>
      <p:pic>
        <p:nvPicPr>
          <p:cNvPr id="5" name="图片 4"/>
          <p:cNvPicPr>
            <a:picLocks noChangeAspect="1"/>
          </p:cNvPicPr>
          <p:nvPr/>
        </p:nvPicPr>
        <p:blipFill>
          <a:blip r:embed="rId1"/>
          <a:stretch>
            <a:fillRect/>
          </a:stretch>
        </p:blipFill>
        <p:spPr>
          <a:xfrm>
            <a:off x="6407944" y="1661160"/>
            <a:ext cx="2157413" cy="392191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作业三 - 题目一</a:t>
            </a:r>
            <a:endParaRPr lang="zh-CN" altLang="en-US" dirty="0"/>
          </a:p>
        </p:txBody>
      </p:sp>
      <p:sp>
        <p:nvSpPr>
          <p:cNvPr id="3" name="内容占位符 2"/>
          <p:cNvSpPr>
            <a:spLocks noGrp="1"/>
          </p:cNvSpPr>
          <p:nvPr>
            <p:ph idx="1"/>
          </p:nvPr>
        </p:nvSpPr>
        <p:spPr/>
        <p:txBody>
          <a:bodyPr>
            <a:normAutofit/>
          </a:bodyPr>
          <a:lstStyle/>
          <a:p>
            <a:pPr>
              <a:buFont typeface="Wingdings" panose="05000000000000000000" pitchFamily="2" charset="2"/>
              <a:buChar char="n"/>
            </a:pPr>
            <a:r>
              <a:rPr lang="zh-CN" altLang="en-US" dirty="0"/>
              <a:t> </a:t>
            </a:r>
            <a:r>
              <a:rPr lang="zh-CN" altLang="en-US" dirty="0">
                <a:sym typeface="+mn-ea"/>
              </a:rPr>
              <a:t>(c) &lt;U, E, 50, 51&gt;</a:t>
            </a:r>
            <a:endParaRPr lang="en-US" altLang="zh-CN" dirty="0"/>
          </a:p>
          <a:p>
            <a:pPr marL="0" indent="0">
              <a:buNone/>
            </a:pPr>
            <a:r>
              <a:rPr lang="en-US" altLang="zh-CN" dirty="0"/>
              <a:t>   </a:t>
            </a:r>
            <a:r>
              <a:rPr lang="zh-CN" altLang="en-US" dirty="0">
                <a:solidFill>
                  <a:schemeClr val="accent6">
                    <a:lumMod val="75000"/>
                  </a:schemeClr>
                </a:solidFill>
              </a:rPr>
              <a:t>正确示例</a:t>
            </a:r>
            <a:r>
              <a:rPr lang="zh-CN" altLang="en-US" dirty="0"/>
              <a:t>：</a:t>
            </a:r>
            <a:endParaRPr lang="zh-CN" altLang="en-US" dirty="0"/>
          </a:p>
          <a:p>
            <a:pPr marL="0" indent="0">
              <a:buNone/>
            </a:pPr>
            <a:r>
              <a:rPr lang="zh-CN" altLang="en-US" sz="1900" dirty="0"/>
              <a:t>此时 T 已提交而 U 未提交</a:t>
            </a:r>
            <a:endParaRPr lang="zh-CN" altLang="en-US" sz="1900" dirty="0"/>
          </a:p>
          <a:p>
            <a:pPr marL="0" indent="0">
              <a:buNone/>
            </a:pPr>
            <a:r>
              <a:rPr lang="zh-CN" altLang="en-US" sz="1900" dirty="0"/>
              <a:t>首先从&lt;U, E, 50, 51&gt;开始逆向扫描，撤销 U 的</a:t>
            </a:r>
            <a:endParaRPr lang="zh-CN" altLang="en-US" sz="1900" dirty="0"/>
          </a:p>
          <a:p>
            <a:pPr marL="0" indent="0">
              <a:buNone/>
            </a:pPr>
            <a:r>
              <a:rPr lang="zh-CN" altLang="en-US" sz="1900" dirty="0"/>
              <a:t>事务：</a:t>
            </a:r>
            <a:endParaRPr lang="zh-CN" altLang="en-US" sz="1900" dirty="0"/>
          </a:p>
          <a:p>
            <a:pPr marL="0" indent="0">
              <a:buNone/>
            </a:pPr>
            <a:r>
              <a:rPr lang="zh-CN" altLang="en-US" sz="1900" dirty="0"/>
              <a:t>撤销&lt;U, E, 50, 51&gt;，在磁盘上把 E 的值改为 50</a:t>
            </a:r>
            <a:endParaRPr lang="zh-CN" altLang="en-US" sz="1900" dirty="0"/>
          </a:p>
          <a:p>
            <a:pPr marL="0" indent="0">
              <a:buNone/>
            </a:pPr>
            <a:r>
              <a:rPr lang="zh-CN" altLang="en-US" sz="1900" dirty="0"/>
              <a:t>撤销&lt;U, C, 30, 31&gt;，在磁盘上把 C 的值改为 30 </a:t>
            </a:r>
            <a:endParaRPr lang="zh-CN" altLang="en-US" sz="1900" dirty="0"/>
          </a:p>
          <a:p>
            <a:pPr marL="0" indent="0">
              <a:buNone/>
            </a:pPr>
            <a:r>
              <a:rPr lang="zh-CN" altLang="en-US" sz="1900" dirty="0"/>
              <a:t>撤销&lt;U, A, 10, 11&gt;，在磁盘上把 A 的值改为 10</a:t>
            </a:r>
            <a:endParaRPr lang="zh-CN" altLang="en-US" sz="1900" dirty="0"/>
          </a:p>
          <a:p>
            <a:pPr marL="0" indent="0">
              <a:buNone/>
            </a:pPr>
            <a:r>
              <a:rPr lang="zh-CN" altLang="en-US" sz="1900" dirty="0"/>
              <a:t>然后从&lt;START T&gt;开始正向扫描，重做 T 的事务：</a:t>
            </a:r>
            <a:endParaRPr lang="zh-CN" altLang="en-US" sz="1900" dirty="0"/>
          </a:p>
          <a:p>
            <a:pPr marL="0" indent="0">
              <a:buNone/>
            </a:pPr>
            <a:r>
              <a:rPr lang="zh-CN" altLang="en-US" sz="1900" dirty="0"/>
              <a:t>重做&lt;T, B, 20, 21&gt;，在磁盘上把 B 的值改为 21</a:t>
            </a:r>
            <a:endParaRPr lang="zh-CN" altLang="en-US" sz="1900" dirty="0"/>
          </a:p>
          <a:p>
            <a:pPr marL="0" indent="0">
              <a:buNone/>
            </a:pPr>
            <a:r>
              <a:rPr lang="zh-CN" altLang="en-US" sz="1900" dirty="0"/>
              <a:t>重做&lt;T, D, 40, 41&gt;，在磁盘上把 D 的值改为 41</a:t>
            </a:r>
            <a:endParaRPr lang="zh-CN" altLang="en-US" sz="1900" dirty="0"/>
          </a:p>
          <a:p>
            <a:pPr marL="0" indent="0">
              <a:buNone/>
            </a:pPr>
            <a:r>
              <a:rPr lang="zh-CN" altLang="en-US" sz="1900" dirty="0"/>
              <a:t>在日志尾部插入&lt;ABORT U&gt;</a:t>
            </a:r>
            <a:endParaRPr lang="zh-CN" altLang="en-US" sz="1900" dirty="0"/>
          </a:p>
        </p:txBody>
      </p:sp>
      <p:sp>
        <p:nvSpPr>
          <p:cNvPr id="4" name="灯片编号占位符 3"/>
          <p:cNvSpPr>
            <a:spLocks noGrp="1"/>
          </p:cNvSpPr>
          <p:nvPr>
            <p:ph type="sldNum" sz="quarter" idx="12"/>
          </p:nvPr>
        </p:nvSpPr>
        <p:spPr/>
        <p:txBody>
          <a:bodyPr/>
          <a:lstStyle/>
          <a:p>
            <a:fld id="{3431B804-AB5A-4712-BAA6-27F0D45ECF7B}" type="slidenum">
              <a:rPr lang="zh-CN" altLang="en-US" sz="900" smtClean="0"/>
            </a:fld>
            <a:endParaRPr lang="zh-CN" altLang="en-US" sz="900" dirty="0"/>
          </a:p>
        </p:txBody>
      </p:sp>
      <p:pic>
        <p:nvPicPr>
          <p:cNvPr id="5" name="图片 4"/>
          <p:cNvPicPr>
            <a:picLocks noChangeAspect="1"/>
          </p:cNvPicPr>
          <p:nvPr/>
        </p:nvPicPr>
        <p:blipFill>
          <a:blip r:embed="rId1"/>
          <a:stretch>
            <a:fillRect/>
          </a:stretch>
        </p:blipFill>
        <p:spPr>
          <a:xfrm>
            <a:off x="6407944" y="1661160"/>
            <a:ext cx="2157413" cy="392191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作业三 - 题目一</a:t>
            </a:r>
            <a:endParaRPr lang="zh-CN" altLang="en-US" dirty="0"/>
          </a:p>
        </p:txBody>
      </p:sp>
      <p:sp>
        <p:nvSpPr>
          <p:cNvPr id="3" name="内容占位符 2"/>
          <p:cNvSpPr>
            <a:spLocks noGrp="1"/>
          </p:cNvSpPr>
          <p:nvPr>
            <p:ph idx="1"/>
          </p:nvPr>
        </p:nvSpPr>
        <p:spPr/>
        <p:txBody>
          <a:bodyPr>
            <a:normAutofit/>
          </a:bodyPr>
          <a:lstStyle/>
          <a:p>
            <a:pPr>
              <a:buFont typeface="Wingdings" panose="05000000000000000000" pitchFamily="2" charset="2"/>
              <a:buChar char="n"/>
            </a:pPr>
            <a:r>
              <a:rPr lang="zh-CN" altLang="en-US" dirty="0"/>
              <a:t> </a:t>
            </a:r>
            <a:r>
              <a:rPr lang="en-US" altLang="zh-CN" dirty="0"/>
              <a:t>(d)</a:t>
            </a:r>
            <a:r>
              <a:rPr lang="zh-CN" altLang="en-US" dirty="0">
                <a:sym typeface="+mn-ea"/>
              </a:rPr>
              <a:t>&lt;COMMIT U&gt;</a:t>
            </a:r>
            <a:endParaRPr lang="en-US" altLang="zh-CN" dirty="0"/>
          </a:p>
          <a:p>
            <a:pPr marL="0" indent="0">
              <a:buNone/>
            </a:pPr>
            <a:r>
              <a:rPr lang="en-US" altLang="zh-CN" dirty="0"/>
              <a:t>   </a:t>
            </a:r>
            <a:r>
              <a:rPr lang="zh-CN" altLang="en-US" dirty="0">
                <a:solidFill>
                  <a:schemeClr val="accent6">
                    <a:lumMod val="75000"/>
                  </a:schemeClr>
                </a:solidFill>
              </a:rPr>
              <a:t>正确示例</a:t>
            </a:r>
            <a:r>
              <a:rPr lang="zh-CN" altLang="en-US" dirty="0"/>
              <a:t>：</a:t>
            </a:r>
            <a:endParaRPr lang="zh-CN" altLang="en-US" dirty="0"/>
          </a:p>
          <a:p>
            <a:pPr marL="0" indent="0" algn="l">
              <a:buNone/>
            </a:pPr>
            <a:r>
              <a:rPr lang="zh-CN" altLang="en-US" sz="1900" dirty="0"/>
              <a:t>此时 T 与 U 均已提交，故从&lt;START U&gt;开始正向</a:t>
            </a:r>
            <a:endParaRPr lang="zh-CN" altLang="en-US" sz="1900" dirty="0"/>
          </a:p>
          <a:p>
            <a:pPr marL="0" indent="0" algn="l">
              <a:buNone/>
            </a:pPr>
            <a:r>
              <a:rPr lang="zh-CN" altLang="en-US" sz="1900" dirty="0"/>
              <a:t>扫描，重做 T 与 U 的事务：</a:t>
            </a:r>
            <a:endParaRPr lang="zh-CN" altLang="en-US" sz="1900" dirty="0"/>
          </a:p>
          <a:p>
            <a:pPr marL="0" indent="0">
              <a:buNone/>
            </a:pPr>
            <a:r>
              <a:rPr lang="zh-CN" altLang="en-US" sz="1900" dirty="0"/>
              <a:t>重做&lt;U, A, 10, 11&gt;，在磁盘上把 A 的值改为 11</a:t>
            </a:r>
            <a:endParaRPr lang="zh-CN" altLang="en-US" sz="1900" dirty="0"/>
          </a:p>
          <a:p>
            <a:pPr marL="0" indent="0">
              <a:buNone/>
            </a:pPr>
            <a:r>
              <a:rPr lang="zh-CN" altLang="en-US" sz="1900" dirty="0"/>
              <a:t>重做&lt;T, B, 20, 21&gt;，在磁盘上把 B 的值改为 21</a:t>
            </a:r>
            <a:endParaRPr lang="zh-CN" altLang="en-US" sz="1900" dirty="0"/>
          </a:p>
          <a:p>
            <a:pPr marL="0" indent="0">
              <a:buNone/>
            </a:pPr>
            <a:r>
              <a:rPr lang="zh-CN" altLang="en-US" sz="1900" dirty="0"/>
              <a:t>重做&lt;T, C, 30, 31&gt;，在磁盘上把 C 的值改为 31</a:t>
            </a:r>
            <a:endParaRPr lang="zh-CN" altLang="en-US" sz="1900" dirty="0"/>
          </a:p>
          <a:p>
            <a:pPr marL="0" indent="0">
              <a:buNone/>
            </a:pPr>
            <a:r>
              <a:rPr lang="zh-CN" altLang="en-US" sz="1900" dirty="0"/>
              <a:t>重做&lt;T, D, 40, 41&gt;，在磁盘上把 D 的值改为 41</a:t>
            </a:r>
            <a:endParaRPr lang="zh-CN" altLang="en-US" sz="1900" dirty="0"/>
          </a:p>
          <a:p>
            <a:pPr marL="0" indent="0">
              <a:buNone/>
            </a:pPr>
            <a:r>
              <a:rPr lang="zh-CN" altLang="en-US" sz="1900" dirty="0"/>
              <a:t>重做&lt;T, E, 50, 51&gt;，在磁盘上把 E 的值改为 51</a:t>
            </a:r>
            <a:endParaRPr lang="zh-CN" altLang="en-US" sz="1900" dirty="0"/>
          </a:p>
          <a:p>
            <a:pPr marL="0" indent="0">
              <a:buNone/>
            </a:pPr>
            <a:r>
              <a:rPr lang="zh-CN" altLang="en-US" sz="1900" dirty="0"/>
              <a:t>日志不作修改。</a:t>
            </a:r>
            <a:endParaRPr lang="en-US" altLang="zh-CN" dirty="0"/>
          </a:p>
          <a:p>
            <a:pPr marL="0" indent="0">
              <a:buNone/>
            </a:pPr>
            <a:r>
              <a:rPr lang="en-US" altLang="zh-CN" dirty="0"/>
              <a:t>   </a:t>
            </a:r>
            <a:endParaRPr lang="zh-CN" altLang="en-US" dirty="0"/>
          </a:p>
        </p:txBody>
      </p:sp>
      <p:sp>
        <p:nvSpPr>
          <p:cNvPr id="4" name="灯片编号占位符 3"/>
          <p:cNvSpPr>
            <a:spLocks noGrp="1"/>
          </p:cNvSpPr>
          <p:nvPr>
            <p:ph type="sldNum" sz="quarter" idx="12"/>
          </p:nvPr>
        </p:nvSpPr>
        <p:spPr/>
        <p:txBody>
          <a:bodyPr/>
          <a:lstStyle/>
          <a:p>
            <a:fld id="{3431B804-AB5A-4712-BAA6-27F0D45ECF7B}" type="slidenum">
              <a:rPr lang="zh-CN" altLang="en-US" sz="900" smtClean="0"/>
            </a:fld>
            <a:endParaRPr lang="zh-CN" altLang="en-US" sz="900" dirty="0"/>
          </a:p>
        </p:txBody>
      </p:sp>
      <p:pic>
        <p:nvPicPr>
          <p:cNvPr id="5" name="图片 4"/>
          <p:cNvPicPr>
            <a:picLocks noChangeAspect="1"/>
          </p:cNvPicPr>
          <p:nvPr/>
        </p:nvPicPr>
        <p:blipFill>
          <a:blip r:embed="rId1"/>
          <a:stretch>
            <a:fillRect/>
          </a:stretch>
        </p:blipFill>
        <p:spPr>
          <a:xfrm>
            <a:off x="6407944" y="1661160"/>
            <a:ext cx="2157413" cy="392191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作业三 </a:t>
            </a:r>
            <a:r>
              <a:rPr lang="en-US" altLang="zh-CN" dirty="0"/>
              <a:t>- </a:t>
            </a:r>
            <a:r>
              <a:rPr lang="zh-CN" altLang="en-US" dirty="0"/>
              <a:t>题目二</a:t>
            </a:r>
            <a:r>
              <a:rPr lang="zh-CN" altLang="en-US" dirty="0"/>
              <a:t> </a:t>
            </a:r>
            <a:endParaRPr lang="zh-CN" altLang="en-US" dirty="0"/>
          </a:p>
        </p:txBody>
      </p:sp>
      <p:sp>
        <p:nvSpPr>
          <p:cNvPr id="4" name="灯片编号占位符 3"/>
          <p:cNvSpPr>
            <a:spLocks noGrp="1"/>
          </p:cNvSpPr>
          <p:nvPr>
            <p:ph type="sldNum" sz="quarter" idx="12"/>
          </p:nvPr>
        </p:nvSpPr>
        <p:spPr/>
        <p:txBody>
          <a:bodyPr/>
          <a:lstStyle/>
          <a:p>
            <a:fld id="{3431B804-AB5A-4712-BAA6-27F0D45ECF7B}" type="slidenum">
              <a:rPr lang="zh-CN" altLang="en-US" sz="900" smtClean="0"/>
            </a:fld>
            <a:endParaRPr lang="zh-CN" altLang="en-US" sz="900" dirty="0"/>
          </a:p>
        </p:txBody>
      </p:sp>
      <p:pic>
        <p:nvPicPr>
          <p:cNvPr id="3" name="图片 2"/>
          <p:cNvPicPr>
            <a:picLocks noChangeAspect="1"/>
          </p:cNvPicPr>
          <p:nvPr/>
        </p:nvPicPr>
        <p:blipFill>
          <a:blip r:embed="rId1"/>
          <a:stretch>
            <a:fillRect/>
          </a:stretch>
        </p:blipFill>
        <p:spPr>
          <a:xfrm>
            <a:off x="561340" y="1342390"/>
            <a:ext cx="7871460" cy="2155190"/>
          </a:xfrm>
          <a:prstGeom prst="rect">
            <a:avLst/>
          </a:prstGeom>
        </p:spPr>
      </p:pic>
      <p:pic>
        <p:nvPicPr>
          <p:cNvPr id="6" name="图片 5"/>
          <p:cNvPicPr>
            <a:picLocks noChangeAspect="1"/>
          </p:cNvPicPr>
          <p:nvPr/>
        </p:nvPicPr>
        <p:blipFill>
          <a:blip r:embed="rId2"/>
          <a:stretch>
            <a:fillRect/>
          </a:stretch>
        </p:blipFill>
        <p:spPr>
          <a:xfrm>
            <a:off x="871855" y="3663950"/>
            <a:ext cx="7560945" cy="76962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作业三 </a:t>
            </a:r>
            <a:r>
              <a:rPr lang="en-US" altLang="zh-CN" dirty="0"/>
              <a:t>- </a:t>
            </a:r>
            <a:r>
              <a:rPr lang="zh-CN" altLang="en-US" dirty="0"/>
              <a:t>题目二</a:t>
            </a:r>
            <a:r>
              <a:rPr lang="zh-CN" altLang="en-US" dirty="0"/>
              <a:t> </a:t>
            </a:r>
            <a:endParaRPr lang="zh-CN" altLang="en-US" dirty="0"/>
          </a:p>
        </p:txBody>
      </p:sp>
      <p:sp>
        <p:nvSpPr>
          <p:cNvPr id="4" name="灯片编号占位符 3"/>
          <p:cNvSpPr>
            <a:spLocks noGrp="1"/>
          </p:cNvSpPr>
          <p:nvPr>
            <p:ph type="sldNum" sz="quarter" idx="12"/>
          </p:nvPr>
        </p:nvSpPr>
        <p:spPr/>
        <p:txBody>
          <a:bodyPr/>
          <a:lstStyle/>
          <a:p>
            <a:fld id="{3431B804-AB5A-4712-BAA6-27F0D45ECF7B}" type="slidenum">
              <a:rPr lang="zh-CN" altLang="en-US" sz="900" smtClean="0"/>
            </a:fld>
            <a:endParaRPr lang="zh-CN" altLang="en-US" sz="900" dirty="0"/>
          </a:p>
        </p:txBody>
      </p:sp>
      <p:sp>
        <p:nvSpPr>
          <p:cNvPr id="5" name="内容占位符 4"/>
          <p:cNvSpPr>
            <a:spLocks noGrp="1"/>
          </p:cNvSpPr>
          <p:nvPr>
            <p:ph idx="1"/>
          </p:nvPr>
        </p:nvSpPr>
        <p:spPr/>
        <p:txBody>
          <a:bodyPr/>
          <a:p>
            <a:pPr>
              <a:buFont typeface="Wingdings" panose="05000000000000000000" pitchFamily="2" charset="2"/>
              <a:buChar char="n"/>
            </a:pPr>
            <a:r>
              <a:rPr lang="en-US" altLang="zh-CN" dirty="0"/>
              <a:t> </a:t>
            </a:r>
            <a:r>
              <a:rPr lang="zh-CN" altLang="en-US" dirty="0"/>
              <a:t>两阶段封锁协议是指事务必须分成两个阶段对数据进行加锁和解锁，在释放一个封锁以后，事务不再</a:t>
            </a:r>
            <a:r>
              <a:rPr lang="zh-CN" altLang="en-US" dirty="0"/>
              <a:t>申请获得其它封锁。</a:t>
            </a:r>
            <a:endParaRPr lang="zh-CN" altLang="en-US" dirty="0"/>
          </a:p>
          <a:p>
            <a:pPr marL="0" indent="0">
              <a:buNone/>
            </a:pPr>
            <a:r>
              <a:rPr lang="en-US" altLang="zh-CN" dirty="0"/>
              <a:t>   </a:t>
            </a:r>
            <a:r>
              <a:rPr lang="zh-CN" altLang="en-US" dirty="0">
                <a:solidFill>
                  <a:schemeClr val="accent6">
                    <a:lumMod val="75000"/>
                  </a:schemeClr>
                </a:solidFill>
              </a:rPr>
              <a:t>正确示例</a:t>
            </a:r>
            <a:r>
              <a:rPr lang="zh-CN" altLang="en-US" dirty="0"/>
              <a:t>：</a:t>
            </a:r>
            <a:endParaRPr lang="zh-CN" altLang="en-US" dirty="0"/>
          </a:p>
        </p:txBody>
      </p:sp>
      <p:pic>
        <p:nvPicPr>
          <p:cNvPr id="7" name="图片 6"/>
          <p:cNvPicPr>
            <a:picLocks noChangeAspect="1"/>
          </p:cNvPicPr>
          <p:nvPr/>
        </p:nvPicPr>
        <p:blipFill>
          <a:blip r:embed="rId1"/>
          <a:srcRect t="1473" r="231"/>
          <a:stretch>
            <a:fillRect/>
          </a:stretch>
        </p:blipFill>
        <p:spPr>
          <a:xfrm>
            <a:off x="628650" y="2954655"/>
            <a:ext cx="8237855" cy="301498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作业四 </a:t>
            </a:r>
            <a:r>
              <a:rPr lang="en-US" altLang="zh-CN" dirty="0"/>
              <a:t>- </a:t>
            </a:r>
            <a:r>
              <a:rPr lang="zh-CN" altLang="en-US" dirty="0"/>
              <a:t>题目一 </a:t>
            </a:r>
            <a:endParaRPr lang="zh-CN" altLang="en-US" dirty="0"/>
          </a:p>
        </p:txBody>
      </p:sp>
      <p:sp>
        <p:nvSpPr>
          <p:cNvPr id="4" name="灯片编号占位符 3"/>
          <p:cNvSpPr>
            <a:spLocks noGrp="1"/>
          </p:cNvSpPr>
          <p:nvPr>
            <p:ph type="sldNum" sz="quarter" idx="12"/>
          </p:nvPr>
        </p:nvSpPr>
        <p:spPr/>
        <p:txBody>
          <a:bodyPr/>
          <a:lstStyle/>
          <a:p>
            <a:fld id="{3431B804-AB5A-4712-BAA6-27F0D45ECF7B}" type="slidenum">
              <a:rPr lang="zh-CN" altLang="en-US" sz="900" smtClean="0"/>
            </a:fld>
            <a:endParaRPr lang="zh-CN" altLang="en-US" sz="900" dirty="0"/>
          </a:p>
        </p:txBody>
      </p:sp>
      <p:pic>
        <p:nvPicPr>
          <p:cNvPr id="5" name="图片 4"/>
          <p:cNvPicPr>
            <a:picLocks noChangeAspect="1"/>
          </p:cNvPicPr>
          <p:nvPr/>
        </p:nvPicPr>
        <p:blipFill>
          <a:blip r:embed="rId1"/>
          <a:stretch>
            <a:fillRect/>
          </a:stretch>
        </p:blipFill>
        <p:spPr>
          <a:xfrm>
            <a:off x="1978025" y="1326515"/>
            <a:ext cx="4728845" cy="383286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作业四 </a:t>
            </a:r>
            <a:r>
              <a:rPr lang="en-US" altLang="zh-CN" dirty="0"/>
              <a:t>- </a:t>
            </a:r>
            <a:r>
              <a:rPr lang="zh-CN" altLang="en-US" dirty="0"/>
              <a:t>题目一 </a:t>
            </a:r>
            <a:endParaRPr lang="zh-CN" altLang="en-US" dirty="0"/>
          </a:p>
        </p:txBody>
      </p:sp>
      <p:sp>
        <p:nvSpPr>
          <p:cNvPr id="3" name="内容占位符 2"/>
          <p:cNvSpPr>
            <a:spLocks noGrp="1"/>
          </p:cNvSpPr>
          <p:nvPr>
            <p:ph idx="1"/>
          </p:nvPr>
        </p:nvSpPr>
        <p:spPr/>
        <p:txBody>
          <a:bodyPr/>
          <a:lstStyle/>
          <a:p>
            <a:pPr marL="457200" indent="-457200">
              <a:buFont typeface="+mj-lt"/>
              <a:buAutoNum type="arabicPeriod"/>
            </a:pPr>
            <a:r>
              <a:rPr lang="zh-CN" altLang="en-US" dirty="0"/>
              <a:t>请写出关系模式</a:t>
            </a:r>
            <a:r>
              <a:rPr lang="en-US" altLang="zh-CN" dirty="0"/>
              <a:t>R</a:t>
            </a:r>
            <a:r>
              <a:rPr lang="zh-CN" altLang="en-US" dirty="0"/>
              <a:t>上的最小函数依赖集</a:t>
            </a:r>
            <a:endParaRPr lang="en-US" altLang="zh-CN" dirty="0"/>
          </a:p>
          <a:p>
            <a:endParaRPr lang="en-US" altLang="zh-CN" dirty="0"/>
          </a:p>
          <a:p>
            <a:pPr lvl="1">
              <a:buFont typeface="Wingdings" panose="05000000000000000000" pitchFamily="2" charset="2"/>
              <a:buChar char="l"/>
            </a:pPr>
            <a:r>
              <a:rPr lang="en-US" altLang="zh-CN" dirty="0"/>
              <a:t>A→BCD</a:t>
            </a:r>
            <a:r>
              <a:rPr lang="zh-CN" altLang="en-US" dirty="0"/>
              <a:t>，</a:t>
            </a:r>
            <a:r>
              <a:rPr lang="en-US" altLang="zh-CN" dirty="0"/>
              <a:t>BC→DE</a:t>
            </a:r>
            <a:r>
              <a:rPr lang="zh-CN" altLang="en-US" dirty="0"/>
              <a:t>，</a:t>
            </a:r>
            <a:r>
              <a:rPr lang="en-US" altLang="zh-CN" dirty="0"/>
              <a:t>B→D</a:t>
            </a:r>
            <a:r>
              <a:rPr lang="zh-CN" altLang="en-US" dirty="0"/>
              <a:t>，</a:t>
            </a:r>
            <a:r>
              <a:rPr lang="en-US" altLang="zh-CN" dirty="0"/>
              <a:t>D→A</a:t>
            </a:r>
            <a:endParaRPr lang="en-US" altLang="zh-CN" dirty="0"/>
          </a:p>
          <a:p>
            <a:pPr lvl="1">
              <a:buFont typeface="Wingdings" panose="05000000000000000000" pitchFamily="2" charset="2"/>
              <a:buChar char="l"/>
            </a:pPr>
            <a:endParaRPr lang="en-US" altLang="zh-CN" dirty="0"/>
          </a:p>
          <a:p>
            <a:pPr lvl="1">
              <a:buFont typeface="Wingdings" panose="05000000000000000000" pitchFamily="2" charset="2"/>
              <a:buChar char="l"/>
            </a:pPr>
            <a:r>
              <a:rPr lang="en-US" altLang="zh-CN" dirty="0"/>
              <a:t>A→B</a:t>
            </a:r>
            <a:r>
              <a:rPr lang="zh-CN" altLang="en-US" dirty="0"/>
              <a:t>，</a:t>
            </a:r>
            <a:r>
              <a:rPr lang="en-US" altLang="zh-CN" dirty="0"/>
              <a:t>A→C</a:t>
            </a:r>
            <a:r>
              <a:rPr lang="zh-CN" altLang="en-US" dirty="0"/>
              <a:t>，</a:t>
            </a:r>
            <a:r>
              <a:rPr lang="en-US" altLang="zh-CN" dirty="0"/>
              <a:t>A→D</a:t>
            </a:r>
            <a:r>
              <a:rPr lang="zh-CN" altLang="en-US" dirty="0"/>
              <a:t>，</a:t>
            </a:r>
            <a:r>
              <a:rPr lang="en-US" altLang="zh-CN" dirty="0"/>
              <a:t>BC→D</a:t>
            </a:r>
            <a:r>
              <a:rPr lang="zh-CN" altLang="en-US" dirty="0"/>
              <a:t>，</a:t>
            </a:r>
            <a:r>
              <a:rPr lang="en-US" altLang="zh-CN" dirty="0"/>
              <a:t>BC→E</a:t>
            </a:r>
            <a:r>
              <a:rPr lang="zh-CN" altLang="en-US" dirty="0"/>
              <a:t>，</a:t>
            </a:r>
            <a:r>
              <a:rPr lang="en-US" altLang="zh-CN" dirty="0"/>
              <a:t>B→D</a:t>
            </a:r>
            <a:r>
              <a:rPr lang="zh-CN" altLang="en-US" dirty="0"/>
              <a:t>，</a:t>
            </a:r>
            <a:r>
              <a:rPr lang="en-US" altLang="zh-CN" dirty="0"/>
              <a:t>D→A</a:t>
            </a:r>
            <a:endParaRPr lang="en-US" altLang="zh-CN" dirty="0"/>
          </a:p>
          <a:p>
            <a:pPr lvl="1">
              <a:buFont typeface="Wingdings" panose="05000000000000000000" pitchFamily="2" charset="2"/>
              <a:buChar char="l"/>
            </a:pPr>
            <a:endParaRPr lang="en-US" altLang="zh-CN" dirty="0"/>
          </a:p>
          <a:p>
            <a:pPr lvl="1">
              <a:buFont typeface="Wingdings" panose="05000000000000000000" pitchFamily="2" charset="2"/>
              <a:buChar char="l"/>
            </a:pPr>
            <a:r>
              <a:rPr lang="en-US" altLang="zh-CN" dirty="0"/>
              <a:t>A→B</a:t>
            </a:r>
            <a:r>
              <a:rPr lang="zh-CN" altLang="en-US" dirty="0"/>
              <a:t>，</a:t>
            </a:r>
            <a:r>
              <a:rPr lang="en-US" altLang="zh-CN" dirty="0"/>
              <a:t>A→C</a:t>
            </a:r>
            <a:r>
              <a:rPr lang="zh-CN" altLang="en-US" dirty="0"/>
              <a:t>，</a:t>
            </a:r>
            <a:r>
              <a:rPr lang="en-US" altLang="zh-CN" dirty="0"/>
              <a:t>A→D</a:t>
            </a:r>
            <a:r>
              <a:rPr lang="zh-CN" altLang="en-US" dirty="0"/>
              <a:t>，</a:t>
            </a:r>
            <a:r>
              <a:rPr lang="en-US" altLang="zh-CN" dirty="0"/>
              <a:t>B→D</a:t>
            </a:r>
            <a:r>
              <a:rPr lang="zh-CN" altLang="en-US" dirty="0"/>
              <a:t>，</a:t>
            </a:r>
            <a:r>
              <a:rPr lang="en-US" altLang="zh-CN" dirty="0"/>
              <a:t>B→E</a:t>
            </a:r>
            <a:r>
              <a:rPr lang="zh-CN" altLang="en-US" dirty="0"/>
              <a:t>，</a:t>
            </a:r>
            <a:r>
              <a:rPr lang="en-US" altLang="zh-CN" dirty="0"/>
              <a:t>D→A</a:t>
            </a:r>
            <a:endParaRPr lang="en-US" altLang="zh-CN" dirty="0"/>
          </a:p>
          <a:p>
            <a:pPr lvl="1">
              <a:buFont typeface="Wingdings" panose="05000000000000000000" pitchFamily="2" charset="2"/>
              <a:buChar char="l"/>
            </a:pPr>
            <a:endParaRPr lang="en-US" altLang="zh-CN" dirty="0"/>
          </a:p>
          <a:p>
            <a:pPr lvl="1">
              <a:buFont typeface="Wingdings" panose="05000000000000000000" pitchFamily="2" charset="2"/>
              <a:buChar char="l"/>
            </a:pPr>
            <a:r>
              <a:rPr lang="en-US" altLang="zh-CN" dirty="0"/>
              <a:t>A→B</a:t>
            </a:r>
            <a:r>
              <a:rPr lang="zh-CN" altLang="en-US" dirty="0"/>
              <a:t>，</a:t>
            </a:r>
            <a:r>
              <a:rPr lang="en-US" altLang="zh-CN" dirty="0"/>
              <a:t>A→C</a:t>
            </a:r>
            <a:r>
              <a:rPr lang="zh-CN" altLang="en-US" dirty="0"/>
              <a:t>，</a:t>
            </a:r>
            <a:r>
              <a:rPr lang="en-US" altLang="zh-CN" dirty="0"/>
              <a:t>B→D</a:t>
            </a:r>
            <a:r>
              <a:rPr lang="zh-CN" altLang="en-US" dirty="0"/>
              <a:t>，</a:t>
            </a:r>
            <a:r>
              <a:rPr lang="en-US" altLang="zh-CN" dirty="0"/>
              <a:t>B→E</a:t>
            </a:r>
            <a:r>
              <a:rPr lang="zh-CN" altLang="en-US" dirty="0"/>
              <a:t>，</a:t>
            </a:r>
            <a:r>
              <a:rPr lang="en-US" altLang="zh-CN" dirty="0"/>
              <a:t>D→A</a:t>
            </a:r>
            <a:endParaRPr lang="en-US" altLang="zh-CN" dirty="0"/>
          </a:p>
          <a:p>
            <a:pPr lvl="1">
              <a:buFont typeface="Wingdings" panose="05000000000000000000" pitchFamily="2" charset="2"/>
              <a:buChar char="l"/>
            </a:pPr>
            <a:endParaRPr lang="en-US" altLang="zh-CN" dirty="0"/>
          </a:p>
          <a:p>
            <a:pPr lvl="1">
              <a:buFont typeface="Wingdings" panose="05000000000000000000" pitchFamily="2" charset="2"/>
              <a:buChar char="l"/>
            </a:pPr>
            <a:r>
              <a:rPr lang="en-US" altLang="zh-CN" dirty="0"/>
              <a:t>A→BC</a:t>
            </a:r>
            <a:r>
              <a:rPr lang="zh-CN" altLang="en-US" dirty="0"/>
              <a:t>，</a:t>
            </a:r>
            <a:r>
              <a:rPr lang="en-US" altLang="zh-CN" dirty="0"/>
              <a:t>B→DE</a:t>
            </a:r>
            <a:r>
              <a:rPr lang="zh-CN" altLang="en-US" dirty="0"/>
              <a:t>，</a:t>
            </a:r>
            <a:r>
              <a:rPr lang="en-US" altLang="zh-CN" dirty="0"/>
              <a:t>D→A</a:t>
            </a:r>
            <a:endParaRPr lang="en-US" altLang="zh-CN" dirty="0"/>
          </a:p>
          <a:p>
            <a:pPr lvl="1"/>
            <a:endParaRPr lang="zh-CN" altLang="en-US" dirty="0"/>
          </a:p>
        </p:txBody>
      </p:sp>
      <p:sp>
        <p:nvSpPr>
          <p:cNvPr id="4" name="灯片编号占位符 3"/>
          <p:cNvSpPr>
            <a:spLocks noGrp="1"/>
          </p:cNvSpPr>
          <p:nvPr>
            <p:ph type="sldNum" sz="quarter" idx="12"/>
          </p:nvPr>
        </p:nvSpPr>
        <p:spPr/>
        <p:txBody>
          <a:bodyPr/>
          <a:lstStyle/>
          <a:p>
            <a:fld id="{3431B804-AB5A-4712-BAA6-27F0D45ECF7B}" type="slidenum">
              <a:rPr lang="zh-CN" altLang="en-US" sz="900" smtClean="0"/>
            </a:fld>
            <a:endParaRPr lang="zh-CN" altLang="en-US" sz="900" dirty="0"/>
          </a:p>
        </p:txBody>
      </p:sp>
      <p:cxnSp>
        <p:nvCxnSpPr>
          <p:cNvPr id="7" name="直接箭头连接符 6"/>
          <p:cNvCxnSpPr/>
          <p:nvPr/>
        </p:nvCxnSpPr>
        <p:spPr>
          <a:xfrm>
            <a:off x="1269213" y="2459605"/>
            <a:ext cx="0" cy="3523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文本框 7"/>
          <p:cNvSpPr txBox="1"/>
          <p:nvPr/>
        </p:nvSpPr>
        <p:spPr>
          <a:xfrm>
            <a:off x="1459713" y="2508928"/>
            <a:ext cx="2183130" cy="252730"/>
          </a:xfrm>
          <a:prstGeom prst="rect">
            <a:avLst/>
          </a:prstGeom>
          <a:noFill/>
        </p:spPr>
        <p:txBody>
          <a:bodyPr wrap="none" rtlCol="0">
            <a:spAutoFit/>
          </a:bodyPr>
          <a:lstStyle/>
          <a:p>
            <a:r>
              <a:rPr lang="zh-CN" altLang="en-US" sz="1050" dirty="0"/>
              <a:t>拆解为右侧为单个属性的函数依赖</a:t>
            </a:r>
            <a:endParaRPr lang="zh-CN" altLang="en-US" sz="1050" dirty="0"/>
          </a:p>
        </p:txBody>
      </p:sp>
      <p:cxnSp>
        <p:nvCxnSpPr>
          <p:cNvPr id="9" name="直接箭头连接符 8"/>
          <p:cNvCxnSpPr/>
          <p:nvPr/>
        </p:nvCxnSpPr>
        <p:spPr>
          <a:xfrm>
            <a:off x="1269213" y="3129638"/>
            <a:ext cx="0" cy="3523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文本框 9"/>
          <p:cNvSpPr txBox="1"/>
          <p:nvPr/>
        </p:nvSpPr>
        <p:spPr>
          <a:xfrm>
            <a:off x="1537183" y="3180230"/>
            <a:ext cx="1783080" cy="252730"/>
          </a:xfrm>
          <a:prstGeom prst="rect">
            <a:avLst/>
          </a:prstGeom>
          <a:noFill/>
        </p:spPr>
        <p:txBody>
          <a:bodyPr wrap="none" rtlCol="0">
            <a:spAutoFit/>
          </a:bodyPr>
          <a:lstStyle/>
          <a:p>
            <a:r>
              <a:rPr lang="zh-CN" altLang="en-US" sz="1050" dirty="0"/>
              <a:t>对函数依赖的左侧进行约简</a:t>
            </a:r>
            <a:endParaRPr lang="zh-CN" altLang="en-US" sz="1050" dirty="0"/>
          </a:p>
        </p:txBody>
      </p:sp>
      <p:cxnSp>
        <p:nvCxnSpPr>
          <p:cNvPr id="11" name="直接箭头连接符 10"/>
          <p:cNvCxnSpPr/>
          <p:nvPr/>
        </p:nvCxnSpPr>
        <p:spPr>
          <a:xfrm>
            <a:off x="1269213" y="3852056"/>
            <a:ext cx="0" cy="3523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文本框 11"/>
          <p:cNvSpPr txBox="1"/>
          <p:nvPr/>
        </p:nvSpPr>
        <p:spPr>
          <a:xfrm>
            <a:off x="1537183" y="3951544"/>
            <a:ext cx="1516380" cy="252730"/>
          </a:xfrm>
          <a:prstGeom prst="rect">
            <a:avLst/>
          </a:prstGeom>
          <a:noFill/>
        </p:spPr>
        <p:txBody>
          <a:bodyPr wrap="none" rtlCol="0">
            <a:spAutoFit/>
          </a:bodyPr>
          <a:lstStyle/>
          <a:p>
            <a:r>
              <a:rPr lang="zh-CN" altLang="en-US" sz="1050" dirty="0"/>
              <a:t>删去不必要的函数依赖</a:t>
            </a:r>
            <a:endParaRPr lang="zh-CN" altLang="en-US" sz="1050" dirty="0"/>
          </a:p>
        </p:txBody>
      </p:sp>
      <p:cxnSp>
        <p:nvCxnSpPr>
          <p:cNvPr id="13" name="直接箭头连接符 12"/>
          <p:cNvCxnSpPr/>
          <p:nvPr/>
        </p:nvCxnSpPr>
        <p:spPr>
          <a:xfrm>
            <a:off x="1269213" y="4457000"/>
            <a:ext cx="0" cy="3523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文本框 13"/>
          <p:cNvSpPr txBox="1"/>
          <p:nvPr/>
        </p:nvSpPr>
        <p:spPr>
          <a:xfrm>
            <a:off x="1537183" y="4556487"/>
            <a:ext cx="1649730" cy="252730"/>
          </a:xfrm>
          <a:prstGeom prst="rect">
            <a:avLst/>
          </a:prstGeom>
          <a:noFill/>
        </p:spPr>
        <p:txBody>
          <a:bodyPr wrap="none" rtlCol="0">
            <a:spAutoFit/>
          </a:bodyPr>
          <a:lstStyle/>
          <a:p>
            <a:r>
              <a:rPr lang="zh-CN" altLang="en-US" sz="1050" dirty="0"/>
              <a:t>合并左侧相同的函数依赖</a:t>
            </a:r>
            <a:endParaRPr lang="zh-CN" altLang="en-US" sz="105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作业四 </a:t>
            </a:r>
            <a:r>
              <a:rPr lang="en-US" altLang="zh-CN" dirty="0"/>
              <a:t>- </a:t>
            </a:r>
            <a:r>
              <a:rPr lang="zh-CN" altLang="en-US" dirty="0"/>
              <a:t>题目一 </a:t>
            </a:r>
            <a:endParaRPr lang="zh-CN" altLang="en-US" dirty="0"/>
          </a:p>
        </p:txBody>
      </p:sp>
      <p:sp>
        <p:nvSpPr>
          <p:cNvPr id="3" name="内容占位符 2"/>
          <p:cNvSpPr>
            <a:spLocks noGrp="1"/>
          </p:cNvSpPr>
          <p:nvPr>
            <p:ph idx="1"/>
          </p:nvPr>
        </p:nvSpPr>
        <p:spPr/>
        <p:txBody>
          <a:bodyPr/>
          <a:lstStyle/>
          <a:p>
            <a:pPr marL="457200" indent="-457200">
              <a:buFont typeface="+mj-lt"/>
              <a:buAutoNum type="arabicPeriod" startAt="2"/>
            </a:pPr>
            <a:r>
              <a:rPr lang="zh-CN" altLang="en-US" dirty="0"/>
              <a:t>请给出关系模式</a:t>
            </a:r>
            <a:r>
              <a:rPr lang="en-US" altLang="zh-CN" dirty="0"/>
              <a:t>R</a:t>
            </a:r>
            <a:r>
              <a:rPr lang="zh-CN" altLang="en-US" dirty="0"/>
              <a:t>的所有候选关键字</a:t>
            </a:r>
            <a:endParaRPr lang="en-US" altLang="zh-CN" dirty="0"/>
          </a:p>
          <a:p>
            <a:pPr marL="457200" lvl="1" indent="0">
              <a:buNone/>
            </a:pPr>
            <a:r>
              <a:rPr lang="en-US" altLang="zh-CN" dirty="0"/>
              <a:t>A→BC</a:t>
            </a:r>
            <a:r>
              <a:rPr lang="zh-CN" altLang="en-US" dirty="0"/>
              <a:t>，</a:t>
            </a:r>
            <a:r>
              <a:rPr lang="en-US" altLang="zh-CN" dirty="0"/>
              <a:t>B→DE</a:t>
            </a:r>
            <a:r>
              <a:rPr lang="zh-CN" altLang="en-US" dirty="0"/>
              <a:t>，</a:t>
            </a:r>
            <a:r>
              <a:rPr lang="en-US" altLang="zh-CN" dirty="0"/>
              <a:t>D→A</a:t>
            </a:r>
            <a:r>
              <a:rPr lang="zh-CN" altLang="en-US" dirty="0"/>
              <a:t>，</a:t>
            </a:r>
            <a:r>
              <a:rPr lang="en-US" altLang="zh-CN" b="1" dirty="0"/>
              <a:t>F</a:t>
            </a:r>
            <a:endParaRPr lang="en-US" altLang="zh-CN" b="1" dirty="0"/>
          </a:p>
          <a:p>
            <a:pPr lvl="1"/>
            <a:r>
              <a:rPr lang="en-US" altLang="zh-CN" dirty="0"/>
              <a:t>AF</a:t>
            </a:r>
            <a:endParaRPr lang="en-US" altLang="zh-CN" dirty="0"/>
          </a:p>
          <a:p>
            <a:pPr lvl="1"/>
            <a:r>
              <a:rPr lang="en-US" altLang="zh-CN" dirty="0"/>
              <a:t>BF</a:t>
            </a:r>
            <a:endParaRPr lang="en-US" altLang="zh-CN" dirty="0"/>
          </a:p>
          <a:p>
            <a:pPr lvl="1"/>
            <a:r>
              <a:rPr lang="en-US" altLang="zh-CN" dirty="0"/>
              <a:t>DF</a:t>
            </a:r>
            <a:endParaRPr lang="en-US" altLang="zh-CN" dirty="0"/>
          </a:p>
          <a:p>
            <a:endParaRPr lang="en-US" altLang="zh-CN" dirty="0"/>
          </a:p>
          <a:p>
            <a:pPr marL="457200" indent="-457200">
              <a:buFont typeface="+mj-lt"/>
              <a:buAutoNum type="arabicPeriod" startAt="3"/>
            </a:pPr>
            <a:r>
              <a:rPr lang="zh-CN" altLang="en-US" dirty="0"/>
              <a:t>请说明关系模式</a:t>
            </a:r>
            <a:r>
              <a:rPr lang="en-US" altLang="zh-CN" dirty="0"/>
              <a:t>R</a:t>
            </a:r>
            <a:r>
              <a:rPr lang="zh-CN" altLang="en-US" dirty="0"/>
              <a:t>最高能够满足到第几范式</a:t>
            </a:r>
            <a:endParaRPr lang="en-US" altLang="zh-CN" dirty="0"/>
          </a:p>
          <a:p>
            <a:pPr marL="457200" lvl="1" indent="0">
              <a:buNone/>
            </a:pPr>
            <a:r>
              <a:rPr lang="zh-CN" altLang="en-US" dirty="0"/>
              <a:t>主属性集为</a:t>
            </a:r>
            <a:r>
              <a:rPr lang="en-US" altLang="zh-CN" dirty="0"/>
              <a:t>{A,B,D,F}</a:t>
            </a:r>
            <a:r>
              <a:rPr lang="zh-CN" altLang="en-US" dirty="0"/>
              <a:t>，非主属性集为</a:t>
            </a:r>
            <a:r>
              <a:rPr lang="en-US" altLang="zh-CN" dirty="0"/>
              <a:t>{C,E}</a:t>
            </a:r>
            <a:endParaRPr lang="en-US" altLang="zh-CN" dirty="0"/>
          </a:p>
          <a:p>
            <a:pPr marL="457200" lvl="1" indent="0">
              <a:buNone/>
            </a:pPr>
            <a:r>
              <a:rPr lang="zh-CN" altLang="en-US" dirty="0"/>
              <a:t>默认满足第一范式，选择主关键字为</a:t>
            </a:r>
            <a:r>
              <a:rPr lang="en-US" altLang="zh-CN" dirty="0"/>
              <a:t>AF</a:t>
            </a:r>
            <a:endParaRPr lang="en-US" altLang="zh-CN" dirty="0"/>
          </a:p>
          <a:p>
            <a:pPr lvl="1"/>
            <a:r>
              <a:rPr lang="zh-CN" altLang="en-US" dirty="0"/>
              <a:t>存在非主属性对关键字的部分依赖，譬如 </a:t>
            </a:r>
            <a:r>
              <a:rPr lang="en-US" altLang="zh-CN" dirty="0"/>
              <a:t>A→C </a:t>
            </a:r>
            <a:r>
              <a:rPr lang="zh-CN" altLang="en-US" dirty="0"/>
              <a:t>，故关系模式</a:t>
            </a:r>
            <a:r>
              <a:rPr lang="en-US" altLang="zh-CN" dirty="0"/>
              <a:t>R</a:t>
            </a:r>
            <a:r>
              <a:rPr lang="zh-CN" altLang="en-US" dirty="0"/>
              <a:t>不满足第二范式</a:t>
            </a:r>
            <a:endParaRPr lang="en-US" altLang="zh-CN" dirty="0"/>
          </a:p>
          <a:p>
            <a:pPr marL="457200" lvl="1" indent="0">
              <a:buNone/>
            </a:pPr>
            <a:r>
              <a:rPr lang="zh-CN" altLang="en-US" dirty="0"/>
              <a:t>所以关系模式</a:t>
            </a:r>
            <a:r>
              <a:rPr lang="en-US" altLang="zh-CN" dirty="0"/>
              <a:t>R</a:t>
            </a:r>
            <a:r>
              <a:rPr lang="zh-CN" altLang="en-US" dirty="0"/>
              <a:t>最高满足到第一范式</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3431B804-AB5A-4712-BAA6-27F0D45ECF7B}" type="slidenum">
              <a:rPr lang="zh-CN" altLang="en-US" sz="900" smtClean="0"/>
            </a:fld>
            <a:endParaRPr lang="zh-CN" altLang="en-US" sz="9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作业一</a:t>
            </a:r>
            <a:endParaRPr lang="zh-CN" altLang="en-US" dirty="0"/>
          </a:p>
        </p:txBody>
      </p:sp>
      <p:sp>
        <p:nvSpPr>
          <p:cNvPr id="4" name="灯片编号占位符 3"/>
          <p:cNvSpPr>
            <a:spLocks noGrp="1"/>
          </p:cNvSpPr>
          <p:nvPr>
            <p:ph type="sldNum" sz="quarter" idx="12"/>
          </p:nvPr>
        </p:nvSpPr>
        <p:spPr/>
        <p:txBody>
          <a:bodyPr/>
          <a:lstStyle/>
          <a:p>
            <a:fld id="{3431B804-AB5A-4712-BAA6-27F0D45ECF7B}" type="slidenum">
              <a:rPr lang="zh-CN" altLang="en-US" sz="900" smtClean="0"/>
            </a:fld>
            <a:endParaRPr lang="zh-CN" altLang="en-US" sz="900" dirty="0"/>
          </a:p>
        </p:txBody>
      </p:sp>
      <p:pic>
        <p:nvPicPr>
          <p:cNvPr id="6" name="内容占位符 5"/>
          <p:cNvPicPr>
            <a:picLocks noGrp="1" noChangeAspect="1"/>
          </p:cNvPicPr>
          <p:nvPr>
            <p:ph idx="1"/>
          </p:nvPr>
        </p:nvPicPr>
        <p:blipFill>
          <a:blip r:embed="rId1"/>
          <a:stretch>
            <a:fillRect/>
          </a:stretch>
        </p:blipFill>
        <p:spPr>
          <a:xfrm>
            <a:off x="829945" y="1762125"/>
            <a:ext cx="4173855" cy="4131310"/>
          </a:xfrm>
          <a:prstGeom prst="rect">
            <a:avLst/>
          </a:prstGeom>
        </p:spPr>
      </p:pic>
      <p:pic>
        <p:nvPicPr>
          <p:cNvPr id="7" name="图片 6"/>
          <p:cNvPicPr>
            <a:picLocks noChangeAspect="1"/>
          </p:cNvPicPr>
          <p:nvPr/>
        </p:nvPicPr>
        <p:blipFill>
          <a:blip r:embed="rId2"/>
          <a:stretch>
            <a:fillRect/>
          </a:stretch>
        </p:blipFill>
        <p:spPr>
          <a:xfrm>
            <a:off x="4276725" y="1762125"/>
            <a:ext cx="4399915" cy="160972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作业四 </a:t>
            </a:r>
            <a:r>
              <a:rPr lang="en-US" altLang="zh-CN" dirty="0"/>
              <a:t>- </a:t>
            </a:r>
            <a:r>
              <a:rPr lang="zh-CN" altLang="en-US" dirty="0"/>
              <a:t>题目一 </a:t>
            </a:r>
            <a:endParaRPr lang="zh-CN" altLang="en-US" dirty="0"/>
          </a:p>
        </p:txBody>
      </p:sp>
      <p:sp>
        <p:nvSpPr>
          <p:cNvPr id="3" name="内容占位符 2"/>
          <p:cNvSpPr>
            <a:spLocks noGrp="1"/>
          </p:cNvSpPr>
          <p:nvPr>
            <p:ph idx="1"/>
          </p:nvPr>
        </p:nvSpPr>
        <p:spPr/>
        <p:txBody>
          <a:bodyPr/>
          <a:lstStyle/>
          <a:p>
            <a:pPr marL="457200" indent="-457200">
              <a:buFont typeface="+mj-lt"/>
              <a:buAutoNum type="arabicPeriod" startAt="4"/>
            </a:pPr>
            <a:r>
              <a:rPr lang="zh-CN" altLang="en-US" dirty="0"/>
              <a:t>请将</a:t>
            </a:r>
            <a:r>
              <a:rPr lang="en-US" altLang="zh-CN" dirty="0"/>
              <a:t>R</a:t>
            </a:r>
            <a:r>
              <a:rPr lang="zh-CN" altLang="en-US" dirty="0"/>
              <a:t>直接分解到满足</a:t>
            </a:r>
            <a:r>
              <a:rPr lang="en-US" altLang="zh-CN" dirty="0"/>
              <a:t>3NF</a:t>
            </a:r>
            <a:r>
              <a:rPr lang="zh-CN" altLang="en-US" dirty="0"/>
              <a:t>，并具有无损连接性和依赖保持性</a:t>
            </a:r>
            <a:endParaRPr lang="en-US" altLang="zh-CN" dirty="0"/>
          </a:p>
          <a:p>
            <a:pPr marL="457200" lvl="1" indent="0">
              <a:buNone/>
            </a:pPr>
            <a:r>
              <a:rPr lang="en-US" altLang="zh-CN" dirty="0"/>
              <a:t>R1( U1={</a:t>
            </a:r>
            <a:r>
              <a:rPr lang="en-US" altLang="zh-CN" b="1" dirty="0"/>
              <a:t>A</a:t>
            </a:r>
            <a:r>
              <a:rPr lang="en-US" altLang="zh-CN" dirty="0"/>
              <a:t>,B,C},F1={A→B,A→C} )</a:t>
            </a:r>
            <a:endParaRPr lang="en-US" altLang="zh-CN" dirty="0"/>
          </a:p>
          <a:p>
            <a:pPr marL="457200" lvl="1" indent="0">
              <a:buNone/>
            </a:pPr>
            <a:r>
              <a:rPr lang="en-US" altLang="zh-CN" dirty="0"/>
              <a:t>R2( U2={</a:t>
            </a:r>
            <a:r>
              <a:rPr lang="en-US" altLang="zh-CN" b="1" dirty="0"/>
              <a:t>B</a:t>
            </a:r>
            <a:r>
              <a:rPr lang="en-US" altLang="zh-CN" dirty="0"/>
              <a:t>,D,E},F2={B→D,B→E} )</a:t>
            </a:r>
            <a:endParaRPr lang="en-US" altLang="zh-CN" dirty="0"/>
          </a:p>
          <a:p>
            <a:pPr marL="457200" lvl="1" indent="0">
              <a:buNone/>
            </a:pPr>
            <a:r>
              <a:rPr lang="en-US" altLang="zh-CN" dirty="0"/>
              <a:t>R3( U3={</a:t>
            </a:r>
            <a:r>
              <a:rPr lang="en-US" altLang="zh-CN" b="1" dirty="0"/>
              <a:t>D</a:t>
            </a:r>
            <a:r>
              <a:rPr lang="en-US" altLang="zh-CN" dirty="0"/>
              <a:t>,A}, F3={D→A} )</a:t>
            </a:r>
            <a:endParaRPr lang="en-US" altLang="zh-CN" dirty="0"/>
          </a:p>
          <a:p>
            <a:pPr marL="457200" lvl="1" indent="0">
              <a:buNone/>
            </a:pPr>
            <a:r>
              <a:rPr lang="en-US" altLang="zh-CN" dirty="0"/>
              <a:t>R4( U4={</a:t>
            </a:r>
            <a:r>
              <a:rPr lang="en-US" altLang="zh-CN" b="1" dirty="0"/>
              <a:t>A</a:t>
            </a:r>
            <a:r>
              <a:rPr lang="en-US" altLang="zh-CN" dirty="0"/>
              <a:t>,</a:t>
            </a:r>
            <a:r>
              <a:rPr lang="en-US" altLang="zh-CN" b="1" dirty="0"/>
              <a:t>F</a:t>
            </a:r>
            <a:r>
              <a:rPr lang="en-US" altLang="zh-CN" dirty="0"/>
              <a:t>} )</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marL="457200" lvl="1" indent="0">
              <a:buNone/>
            </a:pPr>
            <a:endParaRPr lang="en-US" altLang="zh-CN" dirty="0"/>
          </a:p>
        </p:txBody>
      </p:sp>
      <p:sp>
        <p:nvSpPr>
          <p:cNvPr id="4" name="灯片编号占位符 3"/>
          <p:cNvSpPr>
            <a:spLocks noGrp="1"/>
          </p:cNvSpPr>
          <p:nvPr>
            <p:ph type="sldNum" sz="quarter" idx="12"/>
          </p:nvPr>
        </p:nvSpPr>
        <p:spPr/>
        <p:txBody>
          <a:bodyPr/>
          <a:lstStyle/>
          <a:p>
            <a:fld id="{3431B804-AB5A-4712-BAA6-27F0D45ECF7B}" type="slidenum">
              <a:rPr lang="zh-CN" altLang="en-US" sz="900" smtClean="0"/>
            </a:fld>
            <a:endParaRPr lang="zh-CN" altLang="en-US" sz="900" dirty="0"/>
          </a:p>
        </p:txBody>
      </p:sp>
      <p:pic>
        <p:nvPicPr>
          <p:cNvPr id="8" name="图片 7"/>
          <p:cNvPicPr>
            <a:picLocks noChangeAspect="1"/>
          </p:cNvPicPr>
          <p:nvPr/>
        </p:nvPicPr>
        <p:blipFill>
          <a:blip r:embed="rId1"/>
          <a:stretch>
            <a:fillRect/>
          </a:stretch>
        </p:blipFill>
        <p:spPr>
          <a:xfrm>
            <a:off x="3681412" y="3205027"/>
            <a:ext cx="1781175" cy="120015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作业四 </a:t>
            </a:r>
            <a:r>
              <a:rPr lang="en-US" altLang="zh-CN" dirty="0"/>
              <a:t>– </a:t>
            </a:r>
            <a:r>
              <a:rPr lang="zh-CN" altLang="en-US" dirty="0"/>
              <a:t>题目二</a:t>
            </a:r>
            <a:endParaRPr lang="zh-CN" altLang="en-US" dirty="0"/>
          </a:p>
        </p:txBody>
      </p:sp>
      <p:sp>
        <p:nvSpPr>
          <p:cNvPr id="3" name="内容占位符 2"/>
          <p:cNvSpPr>
            <a:spLocks noGrp="1"/>
          </p:cNvSpPr>
          <p:nvPr>
            <p:ph idx="1"/>
          </p:nvPr>
        </p:nvSpPr>
        <p:spPr/>
        <p:txBody>
          <a:bodyPr>
            <a:normAutofit lnSpcReduction="10000"/>
          </a:bodyPr>
          <a:lstStyle/>
          <a:p>
            <a:pPr marL="0" indent="0">
              <a:buNone/>
            </a:pPr>
            <a:r>
              <a:rPr lang="zh-CN" altLang="en-US" dirty="0"/>
              <a:t>下面关于“范式”的说法中，正确的有（  </a:t>
            </a:r>
            <a:r>
              <a:rPr lang="en-US" altLang="zh-CN" dirty="0"/>
              <a:t>ACD</a:t>
            </a:r>
            <a:r>
              <a:rPr lang="zh-CN" altLang="en-US" dirty="0"/>
              <a:t>   ）</a:t>
            </a:r>
            <a:endParaRPr lang="en-US" altLang="zh-CN" dirty="0"/>
          </a:p>
          <a:p>
            <a:pPr marL="457200" indent="-457200">
              <a:buAutoNum type="alphaUcPeriod"/>
            </a:pPr>
            <a:r>
              <a:rPr lang="zh-CN" altLang="en-US" dirty="0"/>
              <a:t>如果关系</a:t>
            </a:r>
            <a:r>
              <a:rPr lang="en-US" altLang="zh-CN" dirty="0"/>
              <a:t>R</a:t>
            </a:r>
            <a:r>
              <a:rPr lang="zh-CN" altLang="en-US" dirty="0"/>
              <a:t>能够满足</a:t>
            </a:r>
            <a:r>
              <a:rPr lang="en-US" altLang="zh-CN" dirty="0"/>
              <a:t>BCNF</a:t>
            </a:r>
            <a:r>
              <a:rPr lang="zh-CN" altLang="en-US" dirty="0"/>
              <a:t>，那么</a:t>
            </a:r>
            <a:r>
              <a:rPr lang="en-US" altLang="zh-CN" dirty="0"/>
              <a:t>R</a:t>
            </a:r>
            <a:r>
              <a:rPr lang="zh-CN" altLang="en-US" dirty="0"/>
              <a:t>一定满足</a:t>
            </a:r>
            <a:r>
              <a:rPr lang="en-US" altLang="zh-CN" dirty="0"/>
              <a:t>3NF</a:t>
            </a:r>
            <a:endParaRPr lang="en-US" altLang="zh-CN" dirty="0"/>
          </a:p>
          <a:p>
            <a:pPr marL="457200" indent="-457200">
              <a:buAutoNum type="alphaUcPeriod"/>
            </a:pPr>
            <a:r>
              <a:rPr lang="zh-CN" altLang="en-US" dirty="0"/>
              <a:t>如果关系</a:t>
            </a:r>
            <a:r>
              <a:rPr lang="en-US" altLang="zh-CN" dirty="0"/>
              <a:t>R</a:t>
            </a:r>
            <a:r>
              <a:rPr lang="zh-CN" altLang="en-US" dirty="0"/>
              <a:t>能够满足</a:t>
            </a:r>
            <a:r>
              <a:rPr lang="en-US" altLang="zh-CN" dirty="0"/>
              <a:t>BCNF</a:t>
            </a:r>
            <a:r>
              <a:rPr lang="zh-CN" altLang="en-US" dirty="0"/>
              <a:t>，那么</a:t>
            </a:r>
            <a:r>
              <a:rPr lang="en-US" altLang="zh-CN" dirty="0"/>
              <a:t>R</a:t>
            </a:r>
            <a:r>
              <a:rPr lang="zh-CN" altLang="en-US" dirty="0"/>
              <a:t>一定满足</a:t>
            </a:r>
            <a:r>
              <a:rPr lang="en-US" altLang="zh-CN" dirty="0"/>
              <a:t>4NF</a:t>
            </a:r>
            <a:endParaRPr lang="en-US" altLang="zh-CN" dirty="0"/>
          </a:p>
          <a:p>
            <a:pPr marL="457200" indent="-457200">
              <a:buAutoNum type="alphaUcPeriod"/>
            </a:pPr>
            <a:r>
              <a:rPr lang="zh-CN" altLang="en-US" dirty="0"/>
              <a:t>如果关系</a:t>
            </a:r>
            <a:r>
              <a:rPr lang="en-US" altLang="zh-CN" dirty="0"/>
              <a:t>R</a:t>
            </a:r>
            <a:r>
              <a:rPr lang="zh-CN" altLang="en-US" dirty="0"/>
              <a:t>的最小函数依赖集为空，那么</a:t>
            </a:r>
            <a:r>
              <a:rPr lang="en-US" altLang="zh-CN" dirty="0"/>
              <a:t>R</a:t>
            </a:r>
            <a:r>
              <a:rPr lang="zh-CN" altLang="en-US" dirty="0"/>
              <a:t>一定满足</a:t>
            </a:r>
            <a:r>
              <a:rPr lang="en-US" altLang="zh-CN" dirty="0"/>
              <a:t>BCNF</a:t>
            </a:r>
            <a:endParaRPr lang="en-US" altLang="zh-CN" dirty="0"/>
          </a:p>
          <a:p>
            <a:pPr marL="457200" indent="-457200">
              <a:buAutoNum type="alphaUcPeriod"/>
            </a:pPr>
            <a:r>
              <a:rPr lang="zh-CN" altLang="en-US" dirty="0"/>
              <a:t>如果关系</a:t>
            </a:r>
            <a:r>
              <a:rPr lang="en-US" altLang="zh-CN" dirty="0"/>
              <a:t>R</a:t>
            </a:r>
            <a:r>
              <a:rPr lang="zh-CN" altLang="en-US" dirty="0"/>
              <a:t>的非主属性集为空，那么</a:t>
            </a:r>
            <a:r>
              <a:rPr lang="en-US" altLang="zh-CN" dirty="0"/>
              <a:t>R</a:t>
            </a:r>
            <a:r>
              <a:rPr lang="zh-CN" altLang="en-US" dirty="0"/>
              <a:t>一定满足</a:t>
            </a:r>
            <a:r>
              <a:rPr lang="en-US" altLang="zh-CN" dirty="0"/>
              <a:t>3NF</a:t>
            </a:r>
            <a:endParaRPr lang="en-US" altLang="zh-CN" dirty="0"/>
          </a:p>
          <a:p>
            <a:pPr marL="457200" indent="-457200">
              <a:buAutoNum type="alphaUcPeriod"/>
            </a:pPr>
            <a:endParaRPr lang="en-US" altLang="zh-CN" dirty="0"/>
          </a:p>
          <a:p>
            <a:pPr marL="0" indent="0">
              <a:buNone/>
            </a:pPr>
            <a:r>
              <a:rPr lang="en-US" altLang="zh-CN" dirty="0"/>
              <a:t>A</a:t>
            </a:r>
            <a:endParaRPr lang="en-US" altLang="zh-CN" dirty="0"/>
          </a:p>
          <a:p>
            <a:pPr marL="0" indent="0">
              <a:buNone/>
            </a:pPr>
            <a:r>
              <a:rPr lang="zh-CN" altLang="en-US" dirty="0"/>
              <a:t>假设</a:t>
            </a:r>
            <a:r>
              <a:rPr lang="en-US" altLang="zh-CN" dirty="0"/>
              <a:t>R</a:t>
            </a:r>
            <a:r>
              <a:rPr lang="zh-CN" altLang="en-US" dirty="0"/>
              <a:t>满足</a:t>
            </a:r>
            <a:r>
              <a:rPr lang="en-US" altLang="zh-CN" dirty="0"/>
              <a:t>BCNF</a:t>
            </a:r>
            <a:r>
              <a:rPr lang="zh-CN" altLang="en-US" dirty="0"/>
              <a:t>且不满足</a:t>
            </a:r>
            <a:r>
              <a:rPr lang="en-US" altLang="zh-CN" dirty="0"/>
              <a:t>3NF</a:t>
            </a:r>
            <a:r>
              <a:rPr lang="zh-CN" altLang="en-US" dirty="0"/>
              <a:t>，</a:t>
            </a:r>
            <a:endParaRPr lang="en-US" altLang="zh-CN" dirty="0"/>
          </a:p>
          <a:p>
            <a:pPr marL="0" indent="0">
              <a:buNone/>
            </a:pPr>
            <a:r>
              <a:rPr lang="zh-CN" altLang="en-US" dirty="0"/>
              <a:t>则必存在</a:t>
            </a:r>
            <a:r>
              <a:rPr lang="en-US" altLang="zh-CN" dirty="0"/>
              <a:t>X</a:t>
            </a:r>
            <a:r>
              <a:rPr lang="zh-CN" altLang="en-US" dirty="0"/>
              <a:t>、</a:t>
            </a:r>
            <a:r>
              <a:rPr lang="en-US" altLang="zh-CN" dirty="0"/>
              <a:t>Y</a:t>
            </a:r>
            <a:r>
              <a:rPr lang="zh-CN" altLang="en-US" dirty="0"/>
              <a:t>，</a:t>
            </a:r>
            <a:r>
              <a:rPr lang="en-US" altLang="zh-CN" dirty="0"/>
              <a:t>X</a:t>
            </a:r>
            <a:r>
              <a:rPr lang="zh-CN" altLang="en-US" dirty="0"/>
              <a:t>→</a:t>
            </a:r>
            <a:r>
              <a:rPr lang="en-US" altLang="zh-CN" dirty="0"/>
              <a:t>Y</a:t>
            </a:r>
            <a:r>
              <a:rPr lang="zh-CN" altLang="en-US" dirty="0"/>
              <a:t>且</a:t>
            </a:r>
            <a:r>
              <a:rPr lang="en-US" altLang="zh-CN" dirty="0"/>
              <a:t>X</a:t>
            </a:r>
            <a:r>
              <a:rPr lang="zh-CN" altLang="en-US" dirty="0"/>
              <a:t>不是关键字或仅是关键字的真子集、</a:t>
            </a:r>
            <a:r>
              <a:rPr lang="en-US" altLang="zh-CN" dirty="0"/>
              <a:t>Y</a:t>
            </a:r>
            <a:r>
              <a:rPr lang="zh-CN" altLang="en-US" dirty="0"/>
              <a:t>是非主属性，</a:t>
            </a:r>
            <a:endParaRPr lang="en-US" altLang="zh-CN" dirty="0"/>
          </a:p>
          <a:p>
            <a:pPr marL="0" indent="0">
              <a:buNone/>
            </a:pPr>
            <a:r>
              <a:rPr lang="zh-CN" altLang="en-US" dirty="0"/>
              <a:t>又因为</a:t>
            </a:r>
            <a:r>
              <a:rPr lang="en-US" altLang="zh-CN" dirty="0"/>
              <a:t>R</a:t>
            </a:r>
            <a:r>
              <a:rPr lang="zh-CN" altLang="en-US" dirty="0"/>
              <a:t>满足</a:t>
            </a:r>
            <a:r>
              <a:rPr lang="en-US" altLang="zh-CN" dirty="0"/>
              <a:t>BCNF</a:t>
            </a:r>
            <a:r>
              <a:rPr lang="zh-CN" altLang="en-US" dirty="0"/>
              <a:t>，则有</a:t>
            </a:r>
            <a:r>
              <a:rPr lang="en-US" altLang="zh-CN" dirty="0"/>
              <a:t>X</a:t>
            </a:r>
            <a:r>
              <a:rPr lang="zh-CN" altLang="en-US" dirty="0"/>
              <a:t>包含关键字，矛盾</a:t>
            </a:r>
            <a:endParaRPr lang="zh-CN" altLang="en-US" dirty="0"/>
          </a:p>
        </p:txBody>
      </p:sp>
      <p:sp>
        <p:nvSpPr>
          <p:cNvPr id="4" name="灯片编号占位符 3"/>
          <p:cNvSpPr>
            <a:spLocks noGrp="1"/>
          </p:cNvSpPr>
          <p:nvPr>
            <p:ph type="sldNum" sz="quarter" idx="12"/>
          </p:nvPr>
        </p:nvSpPr>
        <p:spPr/>
        <p:txBody>
          <a:bodyPr/>
          <a:lstStyle/>
          <a:p>
            <a:fld id="{3431B804-AB5A-4712-BAA6-27F0D45ECF7B}" type="slidenum">
              <a:rPr lang="zh-CN" altLang="en-US" sz="900" smtClean="0"/>
            </a:fld>
            <a:endParaRPr lang="zh-CN" altLang="en-US" sz="9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作业四 </a:t>
            </a:r>
            <a:r>
              <a:rPr lang="en-US" altLang="zh-CN" dirty="0"/>
              <a:t>– </a:t>
            </a:r>
            <a:r>
              <a:rPr lang="zh-CN" altLang="en-US" dirty="0"/>
              <a:t>题目二</a:t>
            </a:r>
            <a:endParaRPr lang="zh-CN" altLang="en-US" dirty="0"/>
          </a:p>
        </p:txBody>
      </p:sp>
      <p:sp>
        <p:nvSpPr>
          <p:cNvPr id="3" name="内容占位符 2"/>
          <p:cNvSpPr>
            <a:spLocks noGrp="1"/>
          </p:cNvSpPr>
          <p:nvPr>
            <p:ph idx="1"/>
          </p:nvPr>
        </p:nvSpPr>
        <p:spPr/>
        <p:txBody>
          <a:bodyPr/>
          <a:lstStyle/>
          <a:p>
            <a:pPr marL="0" indent="0">
              <a:buNone/>
            </a:pPr>
            <a:r>
              <a:rPr lang="zh-CN" altLang="en-US" dirty="0"/>
              <a:t>下面关于“范式”的说法中，正确的有（  </a:t>
            </a:r>
            <a:r>
              <a:rPr lang="en-US" altLang="zh-CN" dirty="0"/>
              <a:t>ACD</a:t>
            </a:r>
            <a:r>
              <a:rPr lang="zh-CN" altLang="en-US" dirty="0"/>
              <a:t>   ）</a:t>
            </a:r>
            <a:endParaRPr lang="en-US" altLang="zh-CN" dirty="0"/>
          </a:p>
          <a:p>
            <a:pPr marL="457200" indent="-457200">
              <a:buAutoNum type="alphaUcPeriod"/>
            </a:pPr>
            <a:r>
              <a:rPr lang="zh-CN" altLang="en-US" dirty="0"/>
              <a:t>如果关系</a:t>
            </a:r>
            <a:r>
              <a:rPr lang="en-US" altLang="zh-CN" dirty="0"/>
              <a:t>R</a:t>
            </a:r>
            <a:r>
              <a:rPr lang="zh-CN" altLang="en-US" dirty="0"/>
              <a:t>能够满足</a:t>
            </a:r>
            <a:r>
              <a:rPr lang="en-US" altLang="zh-CN" dirty="0"/>
              <a:t>BCNF</a:t>
            </a:r>
            <a:r>
              <a:rPr lang="zh-CN" altLang="en-US" dirty="0"/>
              <a:t>，那么</a:t>
            </a:r>
            <a:r>
              <a:rPr lang="en-US" altLang="zh-CN" dirty="0"/>
              <a:t>R</a:t>
            </a:r>
            <a:r>
              <a:rPr lang="zh-CN" altLang="en-US" dirty="0"/>
              <a:t>一定满足</a:t>
            </a:r>
            <a:r>
              <a:rPr lang="en-US" altLang="zh-CN" dirty="0"/>
              <a:t>3NF</a:t>
            </a:r>
            <a:endParaRPr lang="en-US" altLang="zh-CN" dirty="0"/>
          </a:p>
          <a:p>
            <a:pPr marL="457200" indent="-457200">
              <a:buAutoNum type="alphaUcPeriod"/>
            </a:pPr>
            <a:r>
              <a:rPr lang="zh-CN" altLang="en-US" dirty="0"/>
              <a:t>如果关系</a:t>
            </a:r>
            <a:r>
              <a:rPr lang="en-US" altLang="zh-CN" dirty="0"/>
              <a:t>R</a:t>
            </a:r>
            <a:r>
              <a:rPr lang="zh-CN" altLang="en-US" dirty="0"/>
              <a:t>能够满足</a:t>
            </a:r>
            <a:r>
              <a:rPr lang="en-US" altLang="zh-CN" dirty="0"/>
              <a:t>BCNF</a:t>
            </a:r>
            <a:r>
              <a:rPr lang="zh-CN" altLang="en-US" dirty="0"/>
              <a:t>，那么</a:t>
            </a:r>
            <a:r>
              <a:rPr lang="en-US" altLang="zh-CN" dirty="0"/>
              <a:t>R</a:t>
            </a:r>
            <a:r>
              <a:rPr lang="zh-CN" altLang="en-US" dirty="0"/>
              <a:t>一定满足</a:t>
            </a:r>
            <a:r>
              <a:rPr lang="en-US" altLang="zh-CN" dirty="0"/>
              <a:t>4NF</a:t>
            </a:r>
            <a:endParaRPr lang="en-US" altLang="zh-CN" dirty="0"/>
          </a:p>
          <a:p>
            <a:pPr marL="457200" indent="-457200">
              <a:buAutoNum type="alphaUcPeriod"/>
            </a:pPr>
            <a:r>
              <a:rPr lang="zh-CN" altLang="en-US" dirty="0"/>
              <a:t>如果关系</a:t>
            </a:r>
            <a:r>
              <a:rPr lang="en-US" altLang="zh-CN" dirty="0"/>
              <a:t>R</a:t>
            </a:r>
            <a:r>
              <a:rPr lang="zh-CN" altLang="en-US" dirty="0"/>
              <a:t>的最小函数依赖集为空，那么</a:t>
            </a:r>
            <a:r>
              <a:rPr lang="en-US" altLang="zh-CN" dirty="0"/>
              <a:t>R</a:t>
            </a:r>
            <a:r>
              <a:rPr lang="zh-CN" altLang="en-US" dirty="0"/>
              <a:t>一定满足</a:t>
            </a:r>
            <a:r>
              <a:rPr lang="en-US" altLang="zh-CN" dirty="0"/>
              <a:t>BCNF</a:t>
            </a:r>
            <a:endParaRPr lang="en-US" altLang="zh-CN" dirty="0"/>
          </a:p>
          <a:p>
            <a:pPr marL="457200" indent="-457200">
              <a:buAutoNum type="alphaUcPeriod"/>
            </a:pPr>
            <a:r>
              <a:rPr lang="zh-CN" altLang="en-US" dirty="0"/>
              <a:t>如果关系</a:t>
            </a:r>
            <a:r>
              <a:rPr lang="en-US" altLang="zh-CN" dirty="0"/>
              <a:t>R</a:t>
            </a:r>
            <a:r>
              <a:rPr lang="zh-CN" altLang="en-US" dirty="0"/>
              <a:t>的非主属性集为空，那么</a:t>
            </a:r>
            <a:r>
              <a:rPr lang="en-US" altLang="zh-CN" dirty="0"/>
              <a:t>R</a:t>
            </a:r>
            <a:r>
              <a:rPr lang="zh-CN" altLang="en-US" dirty="0"/>
              <a:t>一定满足</a:t>
            </a:r>
            <a:r>
              <a:rPr lang="en-US" altLang="zh-CN" dirty="0"/>
              <a:t>3NF</a:t>
            </a:r>
            <a:endParaRPr lang="en-US" altLang="zh-CN" dirty="0"/>
          </a:p>
          <a:p>
            <a:pPr marL="457200" indent="-457200">
              <a:buAutoNum type="alphaUcPeriod"/>
            </a:pPr>
            <a:endParaRPr lang="en-US" altLang="zh-CN" dirty="0"/>
          </a:p>
          <a:p>
            <a:pPr marL="0" indent="0">
              <a:buNone/>
            </a:pPr>
            <a:r>
              <a:rPr lang="en-US" altLang="zh-CN" dirty="0"/>
              <a:t>B</a:t>
            </a:r>
            <a:endParaRPr lang="en-US" altLang="zh-CN" dirty="0"/>
          </a:p>
          <a:p>
            <a:pPr marL="0" indent="0">
              <a:buNone/>
            </a:pPr>
            <a:r>
              <a:rPr lang="en-US" altLang="zh-CN" dirty="0"/>
              <a:t>4NF</a:t>
            </a:r>
            <a:r>
              <a:rPr lang="zh-CN" altLang="en-US" dirty="0"/>
              <a:t>的特点：</a:t>
            </a:r>
            <a:endParaRPr lang="en-US" altLang="zh-CN" dirty="0"/>
          </a:p>
          <a:p>
            <a:r>
              <a:rPr lang="zh-CN" altLang="en-US" dirty="0"/>
              <a:t>只允许出现平凡多值依赖</a:t>
            </a:r>
            <a:endParaRPr lang="en-US" altLang="zh-CN" dirty="0"/>
          </a:p>
          <a:p>
            <a:r>
              <a:rPr lang="zh-CN" altLang="en-US" dirty="0"/>
              <a:t>函数依赖要满足</a:t>
            </a:r>
            <a:r>
              <a:rPr lang="en-US" altLang="zh-CN" dirty="0"/>
              <a:t>BCNF</a:t>
            </a:r>
            <a:endParaRPr lang="zh-CN" altLang="en-US" dirty="0"/>
          </a:p>
        </p:txBody>
      </p:sp>
      <p:sp>
        <p:nvSpPr>
          <p:cNvPr id="4" name="灯片编号占位符 3"/>
          <p:cNvSpPr>
            <a:spLocks noGrp="1"/>
          </p:cNvSpPr>
          <p:nvPr>
            <p:ph type="sldNum" sz="quarter" idx="12"/>
          </p:nvPr>
        </p:nvSpPr>
        <p:spPr/>
        <p:txBody>
          <a:bodyPr/>
          <a:lstStyle/>
          <a:p>
            <a:fld id="{3431B804-AB5A-4712-BAA6-27F0D45ECF7B}" type="slidenum">
              <a:rPr lang="zh-CN" altLang="en-US" sz="900" smtClean="0"/>
            </a:fld>
            <a:endParaRPr lang="zh-CN" altLang="en-US" sz="9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作业五</a:t>
            </a:r>
            <a:endParaRPr lang="zh-CN" altLang="en-US" dirty="0"/>
          </a:p>
        </p:txBody>
      </p:sp>
      <p:sp>
        <p:nvSpPr>
          <p:cNvPr id="4" name="灯片编号占位符 3"/>
          <p:cNvSpPr>
            <a:spLocks noGrp="1"/>
          </p:cNvSpPr>
          <p:nvPr>
            <p:ph type="sldNum" sz="quarter" idx="12"/>
          </p:nvPr>
        </p:nvSpPr>
        <p:spPr/>
        <p:txBody>
          <a:bodyPr/>
          <a:lstStyle/>
          <a:p>
            <a:fld id="{3431B804-AB5A-4712-BAA6-27F0D45ECF7B}" type="slidenum">
              <a:rPr lang="zh-CN" altLang="en-US" sz="900" smtClean="0"/>
            </a:fld>
            <a:endParaRPr lang="zh-CN" altLang="en-US" sz="900" dirty="0"/>
          </a:p>
        </p:txBody>
      </p:sp>
      <p:pic>
        <p:nvPicPr>
          <p:cNvPr id="6" name="内容占位符 5"/>
          <p:cNvPicPr>
            <a:picLocks noGrp="1" noChangeAspect="1"/>
          </p:cNvPicPr>
          <p:nvPr>
            <p:ph idx="1"/>
          </p:nvPr>
        </p:nvPicPr>
        <p:blipFill>
          <a:blip r:embed="rId1"/>
          <a:stretch>
            <a:fillRect/>
          </a:stretch>
        </p:blipFill>
        <p:spPr>
          <a:xfrm>
            <a:off x="1085215" y="1367790"/>
            <a:ext cx="5770880" cy="485267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071880"/>
            <a:ext cx="7886700" cy="5253355"/>
          </a:xfrm>
        </p:spPr>
        <p:txBody>
          <a:bodyPr/>
          <a:lstStyle/>
          <a:p>
            <a:pPr>
              <a:buFont typeface="Wingdings" panose="05000000000000000000" pitchFamily="2" charset="2"/>
              <a:buChar char="n"/>
            </a:pPr>
            <a:r>
              <a:rPr lang="zh-CN" altLang="en-US" dirty="0"/>
              <a:t> </a:t>
            </a:r>
            <a:r>
              <a:rPr lang="zh-CN" altLang="en-US" dirty="0">
                <a:solidFill>
                  <a:schemeClr val="accent6">
                    <a:lumMod val="75000"/>
                  </a:schemeClr>
                </a:solidFill>
              </a:rPr>
              <a:t>正确示例</a:t>
            </a:r>
            <a:r>
              <a:rPr lang="zh-CN" altLang="en-US" dirty="0"/>
              <a:t>：</a:t>
            </a:r>
            <a:endParaRPr lang="en-US" altLang="zh-CN" dirty="0"/>
          </a:p>
          <a:p>
            <a:pPr marL="0" indent="0">
              <a:buNone/>
            </a:pPr>
            <a:endParaRPr lang="en-US" altLang="zh-CN" dirty="0"/>
          </a:p>
          <a:p>
            <a:pPr marL="0" indent="0">
              <a:buNone/>
            </a:pPr>
            <a:endParaRPr lang="en-US" altLang="zh-CN" dirty="0"/>
          </a:p>
          <a:p>
            <a:pPr marL="0" indent="0">
              <a:buNone/>
            </a:pPr>
            <a:r>
              <a:rPr lang="en-US" altLang="zh-CN" dirty="0"/>
              <a:t>   </a:t>
            </a:r>
            <a:endParaRPr lang="zh-CN" altLang="en-US" dirty="0"/>
          </a:p>
        </p:txBody>
      </p:sp>
      <p:sp>
        <p:nvSpPr>
          <p:cNvPr id="4" name="灯片编号占位符 3"/>
          <p:cNvSpPr>
            <a:spLocks noGrp="1"/>
          </p:cNvSpPr>
          <p:nvPr>
            <p:ph type="sldNum" sz="quarter" idx="12"/>
          </p:nvPr>
        </p:nvSpPr>
        <p:spPr/>
        <p:txBody>
          <a:bodyPr/>
          <a:lstStyle/>
          <a:p>
            <a:fld id="{3431B804-AB5A-4712-BAA6-27F0D45ECF7B}" type="slidenum">
              <a:rPr lang="zh-CN" altLang="en-US" sz="900" smtClean="0"/>
            </a:fld>
            <a:endParaRPr lang="zh-CN" altLang="en-US" sz="900" dirty="0"/>
          </a:p>
        </p:txBody>
      </p:sp>
      <p:sp>
        <p:nvSpPr>
          <p:cNvPr id="8" name="矩形 7"/>
          <p:cNvSpPr/>
          <p:nvPr/>
        </p:nvSpPr>
        <p:spPr>
          <a:xfrm>
            <a:off x="4124801" y="4547711"/>
            <a:ext cx="725805" cy="3714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solidFill>
                  <a:schemeClr val="tx1"/>
                </a:solidFill>
              </a:rPr>
              <a:t>司机</a:t>
            </a:r>
            <a:endParaRPr lang="zh-CN" altLang="en-US" sz="1350" dirty="0">
              <a:solidFill>
                <a:schemeClr val="tx1"/>
              </a:solidFill>
            </a:endParaRPr>
          </a:p>
        </p:txBody>
      </p:sp>
      <p:sp>
        <p:nvSpPr>
          <p:cNvPr id="9" name="矩形 8"/>
          <p:cNvSpPr/>
          <p:nvPr/>
        </p:nvSpPr>
        <p:spPr>
          <a:xfrm>
            <a:off x="6782276" y="2832259"/>
            <a:ext cx="725805" cy="3714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solidFill>
                  <a:schemeClr val="tx1"/>
                </a:solidFill>
              </a:rPr>
              <a:t>车辆</a:t>
            </a:r>
            <a:endParaRPr lang="zh-CN" altLang="en-US" sz="1350" dirty="0">
              <a:solidFill>
                <a:schemeClr val="tx1"/>
              </a:solidFill>
            </a:endParaRPr>
          </a:p>
        </p:txBody>
      </p:sp>
      <p:sp>
        <p:nvSpPr>
          <p:cNvPr id="10" name="流程图: 决策 9"/>
          <p:cNvSpPr/>
          <p:nvPr/>
        </p:nvSpPr>
        <p:spPr>
          <a:xfrm>
            <a:off x="3048953" y="3632835"/>
            <a:ext cx="1075849" cy="393859"/>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solidFill>
                  <a:sysClr val="windowText" lastClr="000000"/>
                </a:solidFill>
              </a:rPr>
              <a:t>聘用</a:t>
            </a:r>
            <a:endParaRPr lang="zh-CN" altLang="en-US" sz="1350" dirty="0">
              <a:solidFill>
                <a:sysClr val="windowText" lastClr="000000"/>
              </a:solidFill>
            </a:endParaRPr>
          </a:p>
        </p:txBody>
      </p:sp>
      <p:cxnSp>
        <p:nvCxnSpPr>
          <p:cNvPr id="12" name="直接连接符 11"/>
          <p:cNvCxnSpPr>
            <a:stCxn id="8" idx="0"/>
          </p:cNvCxnSpPr>
          <p:nvPr/>
        </p:nvCxnSpPr>
        <p:spPr>
          <a:xfrm flipH="1" flipV="1">
            <a:off x="3722370" y="3966210"/>
            <a:ext cx="765334" cy="581501"/>
          </a:xfrm>
          <a:prstGeom prst="line">
            <a:avLst/>
          </a:prstGeom>
        </p:spPr>
        <p:style>
          <a:lnRef idx="1">
            <a:schemeClr val="dk1"/>
          </a:lnRef>
          <a:fillRef idx="0">
            <a:schemeClr val="dk1"/>
          </a:fillRef>
          <a:effectRef idx="0">
            <a:schemeClr val="dk1"/>
          </a:effectRef>
          <a:fontRef idx="minor">
            <a:schemeClr val="tx1"/>
          </a:fontRef>
        </p:style>
      </p:cxnSp>
      <p:cxnSp>
        <p:nvCxnSpPr>
          <p:cNvPr id="14" name="直接连接符 13"/>
          <p:cNvCxnSpPr>
            <a:endCxn id="9" idx="2"/>
          </p:cNvCxnSpPr>
          <p:nvPr/>
        </p:nvCxnSpPr>
        <p:spPr>
          <a:xfrm flipV="1">
            <a:off x="5910263" y="3203734"/>
            <a:ext cx="1234916" cy="770096"/>
          </a:xfrm>
          <a:prstGeom prst="line">
            <a:avLst/>
          </a:prstGeom>
        </p:spPr>
        <p:style>
          <a:lnRef idx="1">
            <a:schemeClr val="dk1"/>
          </a:lnRef>
          <a:fillRef idx="0">
            <a:schemeClr val="dk1"/>
          </a:fillRef>
          <a:effectRef idx="0">
            <a:schemeClr val="dk1"/>
          </a:effectRef>
          <a:fontRef idx="minor">
            <a:schemeClr val="tx1"/>
          </a:fontRef>
        </p:style>
      </p:cxnSp>
      <p:sp>
        <p:nvSpPr>
          <p:cNvPr id="16" name="文本框 15"/>
          <p:cNvSpPr txBox="1"/>
          <p:nvPr/>
        </p:nvSpPr>
        <p:spPr>
          <a:xfrm>
            <a:off x="2903435" y="3291068"/>
            <a:ext cx="269875" cy="299085"/>
          </a:xfrm>
          <a:prstGeom prst="rect">
            <a:avLst/>
          </a:prstGeom>
          <a:noFill/>
        </p:spPr>
        <p:txBody>
          <a:bodyPr wrap="none" rtlCol="0">
            <a:spAutoFit/>
          </a:bodyPr>
          <a:lstStyle/>
          <a:p>
            <a:r>
              <a:rPr lang="en-US" altLang="zh-CN" sz="1350" dirty="0"/>
              <a:t>1</a:t>
            </a:r>
            <a:endParaRPr lang="zh-CN" altLang="en-US" sz="1350" dirty="0"/>
          </a:p>
        </p:txBody>
      </p:sp>
      <p:sp>
        <p:nvSpPr>
          <p:cNvPr id="17" name="文本框 16"/>
          <p:cNvSpPr txBox="1"/>
          <p:nvPr/>
        </p:nvSpPr>
        <p:spPr>
          <a:xfrm>
            <a:off x="5315857" y="4457404"/>
            <a:ext cx="293370" cy="299085"/>
          </a:xfrm>
          <a:prstGeom prst="rect">
            <a:avLst/>
          </a:prstGeom>
          <a:noFill/>
        </p:spPr>
        <p:txBody>
          <a:bodyPr wrap="none" rtlCol="0">
            <a:spAutoFit/>
          </a:bodyPr>
          <a:lstStyle/>
          <a:p>
            <a:r>
              <a:rPr lang="en-US" sz="1350" dirty="0"/>
              <a:t>N</a:t>
            </a:r>
            <a:endParaRPr lang="en-US" sz="1350" dirty="0"/>
          </a:p>
        </p:txBody>
      </p:sp>
      <p:sp>
        <p:nvSpPr>
          <p:cNvPr id="5" name="矩形 4"/>
          <p:cNvSpPr/>
          <p:nvPr/>
        </p:nvSpPr>
        <p:spPr>
          <a:xfrm>
            <a:off x="2323148" y="2460784"/>
            <a:ext cx="725805" cy="3714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solidFill>
                  <a:schemeClr val="tx1"/>
                </a:solidFill>
              </a:rPr>
              <a:t>车队</a:t>
            </a:r>
            <a:endParaRPr lang="zh-CN" altLang="en-US" sz="1350" dirty="0">
              <a:solidFill>
                <a:schemeClr val="tx1"/>
              </a:solidFill>
            </a:endParaRPr>
          </a:p>
        </p:txBody>
      </p:sp>
      <p:sp>
        <p:nvSpPr>
          <p:cNvPr id="6" name="流程图: 决策 5"/>
          <p:cNvSpPr/>
          <p:nvPr/>
        </p:nvSpPr>
        <p:spPr>
          <a:xfrm>
            <a:off x="5130165" y="3877628"/>
            <a:ext cx="1075849" cy="393859"/>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solidFill>
                  <a:sysClr val="windowText" lastClr="000000"/>
                </a:solidFill>
              </a:rPr>
              <a:t>使用</a:t>
            </a:r>
            <a:endParaRPr lang="zh-CN" altLang="en-US" sz="1350" dirty="0">
              <a:solidFill>
                <a:sysClr val="windowText" lastClr="000000"/>
              </a:solidFill>
            </a:endParaRPr>
          </a:p>
        </p:txBody>
      </p:sp>
      <p:sp>
        <p:nvSpPr>
          <p:cNvPr id="11" name="流程图: 决策 10"/>
          <p:cNvSpPr/>
          <p:nvPr/>
        </p:nvSpPr>
        <p:spPr>
          <a:xfrm>
            <a:off x="4487704" y="2749868"/>
            <a:ext cx="1075849" cy="393859"/>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solidFill>
                  <a:sysClr val="windowText" lastClr="000000"/>
                </a:solidFill>
              </a:rPr>
              <a:t>拥有</a:t>
            </a:r>
            <a:endParaRPr lang="zh-CN" altLang="en-US" sz="1350" dirty="0">
              <a:solidFill>
                <a:sysClr val="windowText" lastClr="000000"/>
              </a:solidFill>
            </a:endParaRPr>
          </a:p>
        </p:txBody>
      </p:sp>
      <p:cxnSp>
        <p:nvCxnSpPr>
          <p:cNvPr id="13" name="直接连接符 12"/>
          <p:cNvCxnSpPr>
            <a:stCxn id="8" idx="3"/>
          </p:cNvCxnSpPr>
          <p:nvPr/>
        </p:nvCxnSpPr>
        <p:spPr>
          <a:xfrm flipV="1">
            <a:off x="4850606" y="4218623"/>
            <a:ext cx="666274" cy="514826"/>
          </a:xfrm>
          <a:prstGeom prst="line">
            <a:avLst/>
          </a:prstGeom>
        </p:spPr>
        <p:style>
          <a:lnRef idx="1">
            <a:schemeClr val="dk1"/>
          </a:lnRef>
          <a:fillRef idx="0">
            <a:schemeClr val="dk1"/>
          </a:fillRef>
          <a:effectRef idx="0">
            <a:schemeClr val="dk1"/>
          </a:effectRef>
          <a:fontRef idx="minor">
            <a:schemeClr val="tx1"/>
          </a:fontRef>
        </p:style>
      </p:cxnSp>
      <p:cxnSp>
        <p:nvCxnSpPr>
          <p:cNvPr id="19" name="直接连接符 18"/>
          <p:cNvCxnSpPr>
            <a:stCxn id="5" idx="3"/>
          </p:cNvCxnSpPr>
          <p:nvPr/>
        </p:nvCxnSpPr>
        <p:spPr>
          <a:xfrm>
            <a:off x="3048953" y="2646521"/>
            <a:ext cx="1438751" cy="2976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1" idx="3"/>
            <a:endCxn id="9" idx="1"/>
          </p:cNvCxnSpPr>
          <p:nvPr/>
        </p:nvCxnSpPr>
        <p:spPr>
          <a:xfrm>
            <a:off x="5563553" y="2947035"/>
            <a:ext cx="1218724" cy="709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5" idx="2"/>
          </p:cNvCxnSpPr>
          <p:nvPr/>
        </p:nvCxnSpPr>
        <p:spPr>
          <a:xfrm>
            <a:off x="2686050" y="2832259"/>
            <a:ext cx="702469" cy="859631"/>
          </a:xfrm>
          <a:prstGeom prst="line">
            <a:avLst/>
          </a:prstGeom>
        </p:spPr>
        <p:style>
          <a:lnRef idx="1">
            <a:schemeClr val="dk1"/>
          </a:lnRef>
          <a:fillRef idx="0">
            <a:schemeClr val="dk1"/>
          </a:fillRef>
          <a:effectRef idx="0">
            <a:schemeClr val="dk1"/>
          </a:effectRef>
          <a:fontRef idx="minor">
            <a:schemeClr val="tx1"/>
          </a:fontRef>
        </p:style>
      </p:cxnSp>
      <p:sp>
        <p:nvSpPr>
          <p:cNvPr id="22" name="文本框 21"/>
          <p:cNvSpPr txBox="1"/>
          <p:nvPr/>
        </p:nvSpPr>
        <p:spPr>
          <a:xfrm>
            <a:off x="3901179" y="2508589"/>
            <a:ext cx="269875" cy="299085"/>
          </a:xfrm>
          <a:prstGeom prst="rect">
            <a:avLst/>
          </a:prstGeom>
          <a:noFill/>
        </p:spPr>
        <p:txBody>
          <a:bodyPr wrap="none" rtlCol="0">
            <a:spAutoFit/>
          </a:bodyPr>
          <a:lstStyle/>
          <a:p>
            <a:r>
              <a:rPr lang="en-US" altLang="zh-CN" sz="1350" dirty="0"/>
              <a:t>1</a:t>
            </a:r>
            <a:endParaRPr lang="zh-CN" altLang="en-US" sz="1350" dirty="0"/>
          </a:p>
        </p:txBody>
      </p:sp>
      <p:sp>
        <p:nvSpPr>
          <p:cNvPr id="23" name="文本框 22"/>
          <p:cNvSpPr txBox="1"/>
          <p:nvPr/>
        </p:nvSpPr>
        <p:spPr>
          <a:xfrm>
            <a:off x="3673747" y="4271666"/>
            <a:ext cx="293370" cy="299085"/>
          </a:xfrm>
          <a:prstGeom prst="rect">
            <a:avLst/>
          </a:prstGeom>
          <a:noFill/>
        </p:spPr>
        <p:txBody>
          <a:bodyPr wrap="none" rtlCol="0">
            <a:spAutoFit/>
          </a:bodyPr>
          <a:lstStyle/>
          <a:p>
            <a:r>
              <a:rPr lang="en-US" sz="1350" dirty="0"/>
              <a:t>N</a:t>
            </a:r>
            <a:endParaRPr lang="en-US" sz="1350" dirty="0"/>
          </a:p>
        </p:txBody>
      </p:sp>
      <p:sp>
        <p:nvSpPr>
          <p:cNvPr id="24" name="文本框 23"/>
          <p:cNvSpPr txBox="1"/>
          <p:nvPr/>
        </p:nvSpPr>
        <p:spPr>
          <a:xfrm>
            <a:off x="5852590" y="2670990"/>
            <a:ext cx="293370" cy="299085"/>
          </a:xfrm>
          <a:prstGeom prst="rect">
            <a:avLst/>
          </a:prstGeom>
          <a:noFill/>
        </p:spPr>
        <p:txBody>
          <a:bodyPr wrap="none" rtlCol="0">
            <a:spAutoFit/>
          </a:bodyPr>
          <a:lstStyle/>
          <a:p>
            <a:r>
              <a:rPr lang="en-US" sz="1350" dirty="0"/>
              <a:t>N</a:t>
            </a:r>
            <a:endParaRPr lang="en-US" sz="1350" dirty="0"/>
          </a:p>
        </p:txBody>
      </p:sp>
      <p:sp>
        <p:nvSpPr>
          <p:cNvPr id="25" name="文本框 24"/>
          <p:cNvSpPr txBox="1"/>
          <p:nvPr/>
        </p:nvSpPr>
        <p:spPr>
          <a:xfrm>
            <a:off x="6375037" y="3601583"/>
            <a:ext cx="329565" cy="299085"/>
          </a:xfrm>
          <a:prstGeom prst="rect">
            <a:avLst/>
          </a:prstGeom>
          <a:noFill/>
        </p:spPr>
        <p:txBody>
          <a:bodyPr wrap="none" rtlCol="0">
            <a:spAutoFit/>
          </a:bodyPr>
          <a:lstStyle/>
          <a:p>
            <a:r>
              <a:rPr lang="en-US" sz="1350" dirty="0"/>
              <a:t>M</a:t>
            </a:r>
            <a:endParaRPr lang="en-US" sz="1350" dirty="0"/>
          </a:p>
        </p:txBody>
      </p:sp>
      <p:sp>
        <p:nvSpPr>
          <p:cNvPr id="26" name="椭圆 25"/>
          <p:cNvSpPr/>
          <p:nvPr/>
        </p:nvSpPr>
        <p:spPr>
          <a:xfrm>
            <a:off x="1897380" y="1564958"/>
            <a:ext cx="682466" cy="42814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350"/>
          </a:p>
        </p:txBody>
      </p:sp>
      <p:sp>
        <p:nvSpPr>
          <p:cNvPr id="27" name="椭圆 26"/>
          <p:cNvSpPr/>
          <p:nvPr/>
        </p:nvSpPr>
        <p:spPr>
          <a:xfrm>
            <a:off x="3048953" y="1661160"/>
            <a:ext cx="682466" cy="42814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350"/>
          </a:p>
        </p:txBody>
      </p:sp>
      <p:sp>
        <p:nvSpPr>
          <p:cNvPr id="28" name="椭圆 27"/>
          <p:cNvSpPr/>
          <p:nvPr/>
        </p:nvSpPr>
        <p:spPr>
          <a:xfrm>
            <a:off x="7643813" y="1882616"/>
            <a:ext cx="682466" cy="42814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350"/>
          </a:p>
        </p:txBody>
      </p:sp>
      <p:sp>
        <p:nvSpPr>
          <p:cNvPr id="29" name="椭圆 28"/>
          <p:cNvSpPr/>
          <p:nvPr/>
        </p:nvSpPr>
        <p:spPr>
          <a:xfrm>
            <a:off x="7832884" y="2432685"/>
            <a:ext cx="682466" cy="42814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350"/>
          </a:p>
        </p:txBody>
      </p:sp>
      <p:sp>
        <p:nvSpPr>
          <p:cNvPr id="30" name="椭圆 29"/>
          <p:cNvSpPr/>
          <p:nvPr/>
        </p:nvSpPr>
        <p:spPr>
          <a:xfrm>
            <a:off x="8005286" y="3018473"/>
            <a:ext cx="682466" cy="42814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350"/>
          </a:p>
        </p:txBody>
      </p:sp>
      <p:sp>
        <p:nvSpPr>
          <p:cNvPr id="31" name="椭圆 30"/>
          <p:cNvSpPr/>
          <p:nvPr/>
        </p:nvSpPr>
        <p:spPr>
          <a:xfrm>
            <a:off x="3127058" y="5227320"/>
            <a:ext cx="682466" cy="42814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350"/>
          </a:p>
        </p:txBody>
      </p:sp>
      <p:sp>
        <p:nvSpPr>
          <p:cNvPr id="32" name="椭圆 31"/>
          <p:cNvSpPr/>
          <p:nvPr/>
        </p:nvSpPr>
        <p:spPr>
          <a:xfrm>
            <a:off x="4146233" y="5227320"/>
            <a:ext cx="682466" cy="42814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350"/>
          </a:p>
        </p:txBody>
      </p:sp>
      <p:sp>
        <p:nvSpPr>
          <p:cNvPr id="33" name="椭圆 32"/>
          <p:cNvSpPr/>
          <p:nvPr/>
        </p:nvSpPr>
        <p:spPr>
          <a:xfrm>
            <a:off x="5252561" y="5286375"/>
            <a:ext cx="682466" cy="42814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350"/>
          </a:p>
        </p:txBody>
      </p:sp>
      <p:sp>
        <p:nvSpPr>
          <p:cNvPr id="35" name="文本框 34"/>
          <p:cNvSpPr txBox="1"/>
          <p:nvPr/>
        </p:nvSpPr>
        <p:spPr>
          <a:xfrm>
            <a:off x="1945481" y="1664018"/>
            <a:ext cx="586740" cy="252730"/>
          </a:xfrm>
          <a:prstGeom prst="rect">
            <a:avLst/>
          </a:prstGeom>
          <a:noFill/>
        </p:spPr>
        <p:txBody>
          <a:bodyPr wrap="square" rtlCol="0">
            <a:spAutoFit/>
          </a:bodyPr>
          <a:lstStyle/>
          <a:p>
            <a:r>
              <a:rPr lang="zh-CN" altLang="en-US" sz="1050" u="sng"/>
              <a:t>车队号</a:t>
            </a:r>
            <a:endParaRPr lang="zh-CN" altLang="en-US" sz="1050" u="sng"/>
          </a:p>
        </p:txBody>
      </p:sp>
      <p:sp>
        <p:nvSpPr>
          <p:cNvPr id="36" name="文本框 35"/>
          <p:cNvSpPr txBox="1"/>
          <p:nvPr/>
        </p:nvSpPr>
        <p:spPr>
          <a:xfrm>
            <a:off x="3087053" y="1763078"/>
            <a:ext cx="586740" cy="252730"/>
          </a:xfrm>
          <a:prstGeom prst="rect">
            <a:avLst/>
          </a:prstGeom>
          <a:noFill/>
        </p:spPr>
        <p:txBody>
          <a:bodyPr wrap="square" rtlCol="0">
            <a:spAutoFit/>
          </a:bodyPr>
          <a:lstStyle/>
          <a:p>
            <a:r>
              <a:rPr lang="zh-CN" altLang="en-US" sz="1050"/>
              <a:t>车队名</a:t>
            </a:r>
            <a:endParaRPr lang="zh-CN" altLang="en-US" sz="1050"/>
          </a:p>
        </p:txBody>
      </p:sp>
      <p:sp>
        <p:nvSpPr>
          <p:cNvPr id="37" name="文本框 36"/>
          <p:cNvSpPr txBox="1"/>
          <p:nvPr/>
        </p:nvSpPr>
        <p:spPr>
          <a:xfrm>
            <a:off x="7691438" y="1993106"/>
            <a:ext cx="586740" cy="252730"/>
          </a:xfrm>
          <a:prstGeom prst="rect">
            <a:avLst/>
          </a:prstGeom>
          <a:noFill/>
        </p:spPr>
        <p:txBody>
          <a:bodyPr wrap="square" rtlCol="0">
            <a:spAutoFit/>
          </a:bodyPr>
          <a:lstStyle/>
          <a:p>
            <a:r>
              <a:rPr lang="zh-CN" altLang="en-US" sz="1050" u="sng"/>
              <a:t>牌照号</a:t>
            </a:r>
            <a:endParaRPr lang="zh-CN" altLang="en-US" sz="1050" u="sng"/>
          </a:p>
        </p:txBody>
      </p:sp>
      <p:sp>
        <p:nvSpPr>
          <p:cNvPr id="38" name="文本框 37"/>
          <p:cNvSpPr txBox="1"/>
          <p:nvPr/>
        </p:nvSpPr>
        <p:spPr>
          <a:xfrm>
            <a:off x="7928610" y="2519839"/>
            <a:ext cx="456724" cy="252730"/>
          </a:xfrm>
          <a:prstGeom prst="rect">
            <a:avLst/>
          </a:prstGeom>
          <a:noFill/>
        </p:spPr>
        <p:txBody>
          <a:bodyPr wrap="square" rtlCol="0">
            <a:spAutoFit/>
          </a:bodyPr>
          <a:lstStyle/>
          <a:p>
            <a:r>
              <a:rPr lang="zh-CN" altLang="en-US" sz="1050"/>
              <a:t>厂家</a:t>
            </a:r>
            <a:endParaRPr lang="zh-CN" altLang="en-US" sz="1050"/>
          </a:p>
        </p:txBody>
      </p:sp>
      <p:sp>
        <p:nvSpPr>
          <p:cNvPr id="39" name="文本框 38"/>
          <p:cNvSpPr txBox="1"/>
          <p:nvPr/>
        </p:nvSpPr>
        <p:spPr>
          <a:xfrm>
            <a:off x="8005286" y="3054668"/>
            <a:ext cx="693896" cy="414020"/>
          </a:xfrm>
          <a:prstGeom prst="rect">
            <a:avLst/>
          </a:prstGeom>
          <a:noFill/>
        </p:spPr>
        <p:txBody>
          <a:bodyPr wrap="square" rtlCol="0">
            <a:spAutoFit/>
          </a:bodyPr>
          <a:lstStyle/>
          <a:p>
            <a:r>
              <a:rPr lang="zh-CN" altLang="en-US" sz="1050"/>
              <a:t>出厂日期</a:t>
            </a:r>
            <a:endParaRPr lang="zh-CN" altLang="en-US" sz="1050"/>
          </a:p>
        </p:txBody>
      </p:sp>
      <p:sp>
        <p:nvSpPr>
          <p:cNvPr id="40" name="文本框 39"/>
          <p:cNvSpPr txBox="1"/>
          <p:nvPr/>
        </p:nvSpPr>
        <p:spPr>
          <a:xfrm>
            <a:off x="3172778" y="5245735"/>
            <a:ext cx="693896" cy="414020"/>
          </a:xfrm>
          <a:prstGeom prst="rect">
            <a:avLst/>
          </a:prstGeom>
          <a:noFill/>
        </p:spPr>
        <p:txBody>
          <a:bodyPr wrap="square" rtlCol="0">
            <a:spAutoFit/>
          </a:bodyPr>
          <a:lstStyle/>
          <a:p>
            <a:r>
              <a:rPr lang="zh-CN" altLang="en-US" sz="1050" u="sng"/>
              <a:t>司机编号</a:t>
            </a:r>
            <a:endParaRPr lang="zh-CN" altLang="en-US" sz="1050" u="sng"/>
          </a:p>
        </p:txBody>
      </p:sp>
      <p:sp>
        <p:nvSpPr>
          <p:cNvPr id="41" name="文本框 40"/>
          <p:cNvSpPr txBox="1"/>
          <p:nvPr/>
        </p:nvSpPr>
        <p:spPr>
          <a:xfrm>
            <a:off x="4259580" y="5326380"/>
            <a:ext cx="456724" cy="252730"/>
          </a:xfrm>
          <a:prstGeom prst="rect">
            <a:avLst/>
          </a:prstGeom>
          <a:noFill/>
        </p:spPr>
        <p:txBody>
          <a:bodyPr wrap="square" rtlCol="0">
            <a:spAutoFit/>
          </a:bodyPr>
          <a:lstStyle/>
          <a:p>
            <a:r>
              <a:rPr lang="zh-CN" altLang="en-US" sz="1050"/>
              <a:t>姓名</a:t>
            </a:r>
            <a:endParaRPr lang="zh-CN" altLang="en-US" sz="1050"/>
          </a:p>
        </p:txBody>
      </p:sp>
      <p:sp>
        <p:nvSpPr>
          <p:cNvPr id="42" name="文本框 41"/>
          <p:cNvSpPr txBox="1"/>
          <p:nvPr/>
        </p:nvSpPr>
        <p:spPr>
          <a:xfrm>
            <a:off x="5365433" y="5385435"/>
            <a:ext cx="456724" cy="252730"/>
          </a:xfrm>
          <a:prstGeom prst="rect">
            <a:avLst/>
          </a:prstGeom>
          <a:noFill/>
        </p:spPr>
        <p:txBody>
          <a:bodyPr wrap="square" rtlCol="0">
            <a:spAutoFit/>
          </a:bodyPr>
          <a:lstStyle/>
          <a:p>
            <a:r>
              <a:rPr lang="zh-CN" altLang="en-US" sz="1050"/>
              <a:t>电话</a:t>
            </a:r>
            <a:endParaRPr lang="zh-CN" altLang="en-US" sz="1050"/>
          </a:p>
        </p:txBody>
      </p:sp>
      <p:cxnSp>
        <p:nvCxnSpPr>
          <p:cNvPr id="43" name="直接连接符 42"/>
          <p:cNvCxnSpPr>
            <a:stCxn id="26" idx="4"/>
          </p:cNvCxnSpPr>
          <p:nvPr/>
        </p:nvCxnSpPr>
        <p:spPr>
          <a:xfrm>
            <a:off x="2238851" y="1993106"/>
            <a:ext cx="319088" cy="4676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27" idx="4"/>
            <a:endCxn id="5" idx="0"/>
          </p:cNvCxnSpPr>
          <p:nvPr/>
        </p:nvCxnSpPr>
        <p:spPr>
          <a:xfrm flipH="1">
            <a:off x="2686050" y="2089309"/>
            <a:ext cx="704374"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28" idx="3"/>
            <a:endCxn id="9" idx="0"/>
          </p:cNvCxnSpPr>
          <p:nvPr/>
        </p:nvCxnSpPr>
        <p:spPr>
          <a:xfrm flipH="1">
            <a:off x="7145179" y="2247900"/>
            <a:ext cx="598646" cy="5843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29" idx="2"/>
          </p:cNvCxnSpPr>
          <p:nvPr/>
        </p:nvCxnSpPr>
        <p:spPr>
          <a:xfrm flipH="1">
            <a:off x="7504748" y="2646998"/>
            <a:ext cx="328136" cy="1995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flipV="1">
            <a:off x="7505065" y="3018155"/>
            <a:ext cx="538480" cy="1117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a:off x="3692843" y="4915376"/>
            <a:ext cx="437674" cy="3709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8" idx="2"/>
            <a:endCxn id="32" idx="0"/>
          </p:cNvCxnSpPr>
          <p:nvPr/>
        </p:nvCxnSpPr>
        <p:spPr>
          <a:xfrm>
            <a:off x="4487704" y="4919186"/>
            <a:ext cx="0" cy="3081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endCxn id="33" idx="1"/>
          </p:cNvCxnSpPr>
          <p:nvPr/>
        </p:nvCxnSpPr>
        <p:spPr>
          <a:xfrm>
            <a:off x="4753451" y="4915376"/>
            <a:ext cx="599123" cy="4338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椭圆 50"/>
          <p:cNvSpPr/>
          <p:nvPr/>
        </p:nvSpPr>
        <p:spPr>
          <a:xfrm>
            <a:off x="2109311" y="3860483"/>
            <a:ext cx="682466" cy="42814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350"/>
          </a:p>
        </p:txBody>
      </p:sp>
      <p:sp>
        <p:nvSpPr>
          <p:cNvPr id="52" name="椭圆 51"/>
          <p:cNvSpPr/>
          <p:nvPr/>
        </p:nvSpPr>
        <p:spPr>
          <a:xfrm>
            <a:off x="6825615" y="3966210"/>
            <a:ext cx="682466" cy="42814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350"/>
          </a:p>
        </p:txBody>
      </p:sp>
      <p:sp>
        <p:nvSpPr>
          <p:cNvPr id="53" name="椭圆 52"/>
          <p:cNvSpPr/>
          <p:nvPr/>
        </p:nvSpPr>
        <p:spPr>
          <a:xfrm>
            <a:off x="6051233" y="4487228"/>
            <a:ext cx="682466" cy="42814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350"/>
          </a:p>
        </p:txBody>
      </p:sp>
      <p:sp>
        <p:nvSpPr>
          <p:cNvPr id="54" name="文本框 53"/>
          <p:cNvSpPr txBox="1"/>
          <p:nvPr/>
        </p:nvSpPr>
        <p:spPr>
          <a:xfrm>
            <a:off x="2174240" y="3948430"/>
            <a:ext cx="553085" cy="252730"/>
          </a:xfrm>
          <a:prstGeom prst="rect">
            <a:avLst/>
          </a:prstGeom>
          <a:noFill/>
        </p:spPr>
        <p:txBody>
          <a:bodyPr wrap="square" rtlCol="0">
            <a:spAutoFit/>
          </a:bodyPr>
          <a:lstStyle/>
          <a:p>
            <a:r>
              <a:rPr lang="zh-CN" altLang="en-US" sz="1050"/>
              <a:t>聘期</a:t>
            </a:r>
            <a:endParaRPr lang="zh-CN" altLang="en-US" sz="1050"/>
          </a:p>
        </p:txBody>
      </p:sp>
      <p:sp>
        <p:nvSpPr>
          <p:cNvPr id="55" name="文本框 54"/>
          <p:cNvSpPr txBox="1"/>
          <p:nvPr/>
        </p:nvSpPr>
        <p:spPr>
          <a:xfrm>
            <a:off x="6877685" y="3988118"/>
            <a:ext cx="704850" cy="414020"/>
          </a:xfrm>
          <a:prstGeom prst="rect">
            <a:avLst/>
          </a:prstGeom>
          <a:noFill/>
        </p:spPr>
        <p:txBody>
          <a:bodyPr wrap="square" rtlCol="0">
            <a:spAutoFit/>
          </a:bodyPr>
          <a:lstStyle/>
          <a:p>
            <a:r>
              <a:rPr lang="zh-CN" altLang="en-US" sz="1050"/>
              <a:t>使用日期</a:t>
            </a:r>
            <a:endParaRPr lang="zh-CN" altLang="en-US" sz="1050"/>
          </a:p>
        </p:txBody>
      </p:sp>
      <p:sp>
        <p:nvSpPr>
          <p:cNvPr id="56" name="文本框 55"/>
          <p:cNvSpPr txBox="1"/>
          <p:nvPr/>
        </p:nvSpPr>
        <p:spPr>
          <a:xfrm>
            <a:off x="6146006" y="4505008"/>
            <a:ext cx="581501" cy="414020"/>
          </a:xfrm>
          <a:prstGeom prst="rect">
            <a:avLst/>
          </a:prstGeom>
          <a:noFill/>
        </p:spPr>
        <p:txBody>
          <a:bodyPr wrap="square" rtlCol="0">
            <a:spAutoFit/>
          </a:bodyPr>
          <a:lstStyle/>
          <a:p>
            <a:r>
              <a:rPr lang="zh-CN" altLang="en-US" sz="1050"/>
              <a:t>公里数</a:t>
            </a:r>
            <a:endParaRPr lang="zh-CN" altLang="en-US" sz="1050"/>
          </a:p>
        </p:txBody>
      </p:sp>
      <p:cxnSp>
        <p:nvCxnSpPr>
          <p:cNvPr id="57" name="直接连接符 56"/>
          <p:cNvCxnSpPr>
            <a:stCxn id="51" idx="6"/>
          </p:cNvCxnSpPr>
          <p:nvPr/>
        </p:nvCxnSpPr>
        <p:spPr>
          <a:xfrm flipV="1">
            <a:off x="2791778" y="3936683"/>
            <a:ext cx="544830" cy="138113"/>
          </a:xfrm>
          <a:prstGeom prst="line">
            <a:avLst/>
          </a:prstGeom>
        </p:spPr>
        <p:style>
          <a:lnRef idx="1">
            <a:schemeClr val="dk1"/>
          </a:lnRef>
          <a:fillRef idx="0">
            <a:schemeClr val="dk1"/>
          </a:fillRef>
          <a:effectRef idx="0">
            <a:schemeClr val="dk1"/>
          </a:effectRef>
          <a:fontRef idx="minor">
            <a:schemeClr val="tx1"/>
          </a:fontRef>
        </p:style>
      </p:cxnSp>
      <p:cxnSp>
        <p:nvCxnSpPr>
          <p:cNvPr id="58" name="直接连接符 57"/>
          <p:cNvCxnSpPr>
            <a:endCxn id="53" idx="1"/>
          </p:cNvCxnSpPr>
          <p:nvPr/>
        </p:nvCxnSpPr>
        <p:spPr>
          <a:xfrm>
            <a:off x="5791676" y="4225766"/>
            <a:ext cx="359569" cy="324326"/>
          </a:xfrm>
          <a:prstGeom prst="line">
            <a:avLst/>
          </a:prstGeom>
        </p:spPr>
        <p:style>
          <a:lnRef idx="1">
            <a:schemeClr val="dk1"/>
          </a:lnRef>
          <a:fillRef idx="0">
            <a:schemeClr val="dk1"/>
          </a:fillRef>
          <a:effectRef idx="0">
            <a:schemeClr val="dk1"/>
          </a:effectRef>
          <a:fontRef idx="minor">
            <a:schemeClr val="tx1"/>
          </a:fontRef>
        </p:style>
      </p:cxnSp>
      <p:cxnSp>
        <p:nvCxnSpPr>
          <p:cNvPr id="59" name="直接连接符 58"/>
          <p:cNvCxnSpPr/>
          <p:nvPr/>
        </p:nvCxnSpPr>
        <p:spPr>
          <a:xfrm>
            <a:off x="5969318" y="4159091"/>
            <a:ext cx="856298" cy="21908"/>
          </a:xfrm>
          <a:prstGeom prst="line">
            <a:avLst/>
          </a:prstGeom>
        </p:spPr>
        <p:style>
          <a:lnRef idx="1">
            <a:schemeClr val="dk1"/>
          </a:lnRef>
          <a:fillRef idx="0">
            <a:schemeClr val="dk1"/>
          </a:fillRef>
          <a:effectRef idx="0">
            <a:schemeClr val="dk1"/>
          </a:effectRef>
          <a:fontRef idx="minor">
            <a:schemeClr val="tx1"/>
          </a:fontRef>
        </p:style>
      </p:cxnSp>
      <p:sp>
        <p:nvSpPr>
          <p:cNvPr id="7" name="标题 1"/>
          <p:cNvSpPr>
            <a:spLocks noGrp="1"/>
          </p:cNvSpPr>
          <p:nvPr/>
        </p:nvSpPr>
        <p:spPr>
          <a:xfrm>
            <a:off x="628650" y="280080"/>
            <a:ext cx="7886700" cy="792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黑体" panose="02010609060101010101" pitchFamily="49" charset="-122"/>
                <a:ea typeface="黑体" panose="02010609060101010101" pitchFamily="49" charset="-122"/>
                <a:cs typeface="+mj-cs"/>
              </a:defRPr>
            </a:lvl1pPr>
          </a:lstStyle>
          <a:p>
            <a:r>
              <a:rPr lang="zh-CN" altLang="en-US" dirty="0"/>
              <a:t>作业五</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作业五</a:t>
            </a:r>
            <a:endParaRPr lang="zh-CN" altLang="en-US" dirty="0"/>
          </a:p>
        </p:txBody>
      </p:sp>
      <p:sp>
        <p:nvSpPr>
          <p:cNvPr id="3" name="内容占位符 2"/>
          <p:cNvSpPr>
            <a:spLocks noGrp="1"/>
          </p:cNvSpPr>
          <p:nvPr>
            <p:ph idx="1"/>
          </p:nvPr>
        </p:nvSpPr>
        <p:spPr/>
        <p:txBody>
          <a:bodyPr/>
          <a:lstStyle/>
          <a:p>
            <a:pPr>
              <a:spcAft>
                <a:spcPts val="600"/>
              </a:spcAft>
              <a:buFont typeface="Wingdings" panose="05000000000000000000" pitchFamily="2" charset="2"/>
              <a:buChar char="n"/>
            </a:pPr>
            <a:r>
              <a:rPr lang="en-US" altLang="zh-CN" dirty="0"/>
              <a:t> </a:t>
            </a:r>
            <a:r>
              <a:rPr lang="zh-CN" altLang="en-US" dirty="0"/>
              <a:t>关系模式：</a:t>
            </a:r>
            <a:endParaRPr lang="zh-CN" altLang="en-US" dirty="0"/>
          </a:p>
          <a:p>
            <a:pPr marL="685800" lvl="1" indent="-228600">
              <a:spcAft>
                <a:spcPts val="600"/>
              </a:spcAft>
              <a:buFont typeface="Wingdings" panose="05000000000000000000" charset="0"/>
              <a:buChar char="n"/>
            </a:pPr>
            <a:r>
              <a:rPr lang="zh-CN" altLang="en-US" sz="1800" dirty="0">
                <a:solidFill>
                  <a:schemeClr val="tx1"/>
                </a:solidFill>
              </a:rPr>
              <a:t>车队（</a:t>
            </a:r>
            <a:r>
              <a:rPr lang="zh-CN" altLang="en-US" sz="1800" u="sng" dirty="0">
                <a:solidFill>
                  <a:schemeClr val="tx1"/>
                </a:solidFill>
              </a:rPr>
              <a:t>车队号</a:t>
            </a:r>
            <a:r>
              <a:rPr lang="zh-CN" altLang="en-US" sz="1800" dirty="0">
                <a:solidFill>
                  <a:schemeClr val="tx1"/>
                </a:solidFill>
              </a:rPr>
              <a:t>，车队名）</a:t>
            </a:r>
            <a:endParaRPr lang="zh-CN" altLang="en-US" sz="1800" dirty="0">
              <a:solidFill>
                <a:schemeClr val="tx1"/>
              </a:solidFill>
            </a:endParaRPr>
          </a:p>
          <a:p>
            <a:pPr marL="685800" lvl="1" indent="-228600">
              <a:spcAft>
                <a:spcPts val="600"/>
              </a:spcAft>
              <a:buFont typeface="Wingdings" panose="05000000000000000000" charset="0"/>
              <a:buChar char="n"/>
            </a:pPr>
            <a:r>
              <a:rPr lang="zh-CN" altLang="en-US" sz="1800" dirty="0">
                <a:solidFill>
                  <a:schemeClr val="tx1"/>
                </a:solidFill>
              </a:rPr>
              <a:t>车辆（</a:t>
            </a:r>
            <a:r>
              <a:rPr lang="zh-CN" altLang="en-US" sz="1800" u="sng" dirty="0">
                <a:solidFill>
                  <a:schemeClr val="tx1"/>
                </a:solidFill>
              </a:rPr>
              <a:t>牌照号</a:t>
            </a:r>
            <a:r>
              <a:rPr lang="zh-CN" altLang="en-US" sz="1800" dirty="0">
                <a:solidFill>
                  <a:schemeClr val="tx1"/>
                </a:solidFill>
              </a:rPr>
              <a:t>，厂家，出厂日期，车队号）</a:t>
            </a:r>
            <a:endParaRPr lang="zh-CN" altLang="en-US" sz="1800" dirty="0">
              <a:solidFill>
                <a:schemeClr val="tx1"/>
              </a:solidFill>
            </a:endParaRPr>
          </a:p>
          <a:p>
            <a:pPr marL="685800" lvl="1" indent="-228600">
              <a:spcAft>
                <a:spcPts val="600"/>
              </a:spcAft>
              <a:buFont typeface="Wingdings" panose="05000000000000000000" charset="0"/>
              <a:buChar char="n"/>
            </a:pPr>
            <a:r>
              <a:rPr lang="zh-CN" altLang="en-US" sz="1800" dirty="0">
                <a:solidFill>
                  <a:schemeClr val="tx1"/>
                </a:solidFill>
              </a:rPr>
              <a:t>司机（</a:t>
            </a:r>
            <a:r>
              <a:rPr lang="zh-CN" altLang="en-US" sz="1800" u="sng" dirty="0">
                <a:solidFill>
                  <a:schemeClr val="tx1"/>
                </a:solidFill>
              </a:rPr>
              <a:t>司机编号</a:t>
            </a:r>
            <a:r>
              <a:rPr lang="zh-CN" altLang="en-US" sz="1800" dirty="0">
                <a:solidFill>
                  <a:schemeClr val="tx1"/>
                </a:solidFill>
              </a:rPr>
              <a:t>，姓名，电话，</a:t>
            </a:r>
            <a:r>
              <a:rPr lang="zh-CN" altLang="en-US" sz="1800" dirty="0">
                <a:sym typeface="+mn-ea"/>
              </a:rPr>
              <a:t>车队号</a:t>
            </a:r>
            <a:r>
              <a:rPr lang="en-US" altLang="zh-CN" sz="1800" dirty="0">
                <a:sym typeface="+mn-ea"/>
              </a:rPr>
              <a:t>, </a:t>
            </a:r>
            <a:r>
              <a:rPr lang="zh-CN" altLang="en-US" sz="1800" dirty="0">
                <a:solidFill>
                  <a:schemeClr val="tx1"/>
                </a:solidFill>
              </a:rPr>
              <a:t>聘期）</a:t>
            </a:r>
            <a:endParaRPr lang="zh-CN" altLang="en-US" sz="1800" dirty="0">
              <a:solidFill>
                <a:schemeClr val="tx1"/>
              </a:solidFill>
            </a:endParaRPr>
          </a:p>
          <a:p>
            <a:pPr marL="685800" lvl="1" indent="-228600">
              <a:spcAft>
                <a:spcPts val="600"/>
              </a:spcAft>
              <a:buFont typeface="Wingdings" panose="05000000000000000000" charset="0"/>
              <a:buChar char="n"/>
            </a:pPr>
            <a:r>
              <a:rPr lang="zh-CN" altLang="en-US" sz="1800" dirty="0">
                <a:solidFill>
                  <a:schemeClr val="tx1"/>
                </a:solidFill>
              </a:rPr>
              <a:t>使用（</a:t>
            </a:r>
            <a:r>
              <a:rPr lang="zh-CN" altLang="en-US" sz="1800" u="sng" dirty="0">
                <a:solidFill>
                  <a:schemeClr val="tx1"/>
                </a:solidFill>
              </a:rPr>
              <a:t>司机编号，牌照号</a:t>
            </a:r>
            <a:r>
              <a:rPr lang="zh-CN" altLang="en-US" sz="1800" dirty="0">
                <a:solidFill>
                  <a:schemeClr val="tx1"/>
                </a:solidFill>
              </a:rPr>
              <a:t>，使用日期</a:t>
            </a:r>
            <a:r>
              <a:rPr lang="zh-CN" altLang="en-US" sz="1800" dirty="0">
                <a:solidFill>
                  <a:schemeClr val="tx1"/>
                </a:solidFill>
              </a:rPr>
              <a:t>，公里数）</a:t>
            </a:r>
            <a:endParaRPr lang="zh-CN" altLang="en-US" sz="1800" dirty="0">
              <a:solidFill>
                <a:schemeClr val="tx1"/>
              </a:solidFill>
            </a:endParaRPr>
          </a:p>
        </p:txBody>
      </p:sp>
      <p:sp>
        <p:nvSpPr>
          <p:cNvPr id="4" name="灯片编号占位符 3"/>
          <p:cNvSpPr>
            <a:spLocks noGrp="1"/>
          </p:cNvSpPr>
          <p:nvPr>
            <p:ph type="sldNum" sz="quarter" idx="12"/>
          </p:nvPr>
        </p:nvSpPr>
        <p:spPr/>
        <p:txBody>
          <a:bodyPr/>
          <a:lstStyle/>
          <a:p>
            <a:fld id="{3431B804-AB5A-4712-BAA6-27F0D45ECF7B}" type="slidenum">
              <a:rPr lang="zh-CN" altLang="en-US" sz="900" smtClean="0"/>
            </a:fld>
            <a:endParaRPr lang="zh-CN" altLang="en-US" sz="9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作业五</a:t>
            </a:r>
            <a:endParaRPr lang="zh-CN" altLang="en-US" dirty="0"/>
          </a:p>
        </p:txBody>
      </p:sp>
      <p:sp>
        <p:nvSpPr>
          <p:cNvPr id="3" name="内容占位符 2"/>
          <p:cNvSpPr>
            <a:spLocks noGrp="1"/>
          </p:cNvSpPr>
          <p:nvPr>
            <p:ph idx="1"/>
          </p:nvPr>
        </p:nvSpPr>
        <p:spPr/>
        <p:txBody>
          <a:bodyPr/>
          <a:lstStyle/>
          <a:p>
            <a:pPr>
              <a:spcAft>
                <a:spcPts val="600"/>
              </a:spcAft>
              <a:buFont typeface="Wingdings" panose="05000000000000000000" pitchFamily="2" charset="2"/>
              <a:buChar char="n"/>
            </a:pPr>
            <a:r>
              <a:rPr lang="en-US" altLang="zh-CN" dirty="0"/>
              <a:t> </a:t>
            </a:r>
            <a:r>
              <a:rPr lang="zh-CN" altLang="en-US" dirty="0"/>
              <a:t>关系模式候选码：</a:t>
            </a:r>
            <a:endParaRPr lang="zh-CN" altLang="en-US" dirty="0"/>
          </a:p>
          <a:p>
            <a:pPr marL="685800" lvl="1" indent="-228600">
              <a:spcAft>
                <a:spcPts val="600"/>
              </a:spcAft>
              <a:buFont typeface="Wingdings" panose="05000000000000000000" charset="0"/>
              <a:buChar char="n"/>
            </a:pPr>
            <a:r>
              <a:rPr lang="zh-CN" altLang="en-US" sz="1800" dirty="0">
                <a:solidFill>
                  <a:schemeClr val="tx1"/>
                </a:solidFill>
              </a:rPr>
              <a:t>车队（</a:t>
            </a:r>
            <a:r>
              <a:rPr lang="zh-CN" altLang="en-US" sz="1800" u="sng" dirty="0">
                <a:solidFill>
                  <a:schemeClr val="tx1"/>
                </a:solidFill>
              </a:rPr>
              <a:t>车队号</a:t>
            </a:r>
            <a:r>
              <a:rPr lang="zh-CN" altLang="en-US" sz="1800" dirty="0">
                <a:solidFill>
                  <a:schemeClr val="tx1"/>
                </a:solidFill>
              </a:rPr>
              <a:t>，车队名）</a:t>
            </a:r>
            <a:endParaRPr lang="zh-CN" altLang="en-US" sz="1800" dirty="0">
              <a:solidFill>
                <a:schemeClr val="tx1"/>
              </a:solidFill>
            </a:endParaRPr>
          </a:p>
          <a:p>
            <a:pPr marL="457200" lvl="1" indent="0">
              <a:spcAft>
                <a:spcPts val="600"/>
              </a:spcAft>
              <a:buFont typeface="Wingdings" panose="05000000000000000000" charset="0"/>
              <a:buNone/>
            </a:pPr>
            <a:r>
              <a:rPr lang="en-US" altLang="zh-CN" sz="1800" dirty="0">
                <a:solidFill>
                  <a:schemeClr val="tx1"/>
                </a:solidFill>
              </a:rPr>
              <a:t>	</a:t>
            </a:r>
            <a:r>
              <a:rPr lang="zh-CN" altLang="en-US" sz="1800" dirty="0">
                <a:solidFill>
                  <a:schemeClr val="tx1"/>
                </a:solidFill>
              </a:rPr>
              <a:t>（车队号）</a:t>
            </a:r>
            <a:endParaRPr lang="zh-CN" altLang="en-US" sz="1800" dirty="0">
              <a:solidFill>
                <a:schemeClr val="tx1"/>
              </a:solidFill>
            </a:endParaRPr>
          </a:p>
          <a:p>
            <a:pPr marL="685800" lvl="1" indent="-228600">
              <a:spcAft>
                <a:spcPts val="600"/>
              </a:spcAft>
              <a:buFont typeface="Wingdings" panose="05000000000000000000" charset="0"/>
              <a:buChar char="n"/>
            </a:pPr>
            <a:r>
              <a:rPr lang="zh-CN" altLang="en-US" sz="1800" dirty="0">
                <a:solidFill>
                  <a:schemeClr val="tx1"/>
                </a:solidFill>
              </a:rPr>
              <a:t>车辆（</a:t>
            </a:r>
            <a:r>
              <a:rPr lang="zh-CN" altLang="en-US" sz="1800" u="sng" dirty="0">
                <a:solidFill>
                  <a:schemeClr val="tx1"/>
                </a:solidFill>
              </a:rPr>
              <a:t>牌照号</a:t>
            </a:r>
            <a:r>
              <a:rPr lang="zh-CN" altLang="en-US" sz="1800" dirty="0">
                <a:solidFill>
                  <a:schemeClr val="tx1"/>
                </a:solidFill>
              </a:rPr>
              <a:t>，厂家，出厂日期，车队号）</a:t>
            </a:r>
            <a:endParaRPr lang="zh-CN" altLang="en-US" sz="1800" dirty="0">
              <a:solidFill>
                <a:schemeClr val="tx1"/>
              </a:solidFill>
            </a:endParaRPr>
          </a:p>
          <a:p>
            <a:pPr marL="457200" lvl="1" indent="0">
              <a:spcAft>
                <a:spcPts val="600"/>
              </a:spcAft>
              <a:buFont typeface="Wingdings" panose="05000000000000000000" charset="0"/>
              <a:buNone/>
            </a:pPr>
            <a:r>
              <a:rPr lang="en-US" altLang="zh-CN" sz="1800" dirty="0">
                <a:solidFill>
                  <a:schemeClr val="tx1"/>
                </a:solidFill>
              </a:rPr>
              <a:t>	</a:t>
            </a:r>
            <a:r>
              <a:rPr lang="zh-CN" altLang="en-US" sz="1800" dirty="0">
                <a:solidFill>
                  <a:schemeClr val="tx1"/>
                </a:solidFill>
              </a:rPr>
              <a:t>（牌照号）</a:t>
            </a:r>
            <a:endParaRPr lang="zh-CN" altLang="en-US" sz="1800" dirty="0">
              <a:solidFill>
                <a:schemeClr val="tx1"/>
              </a:solidFill>
            </a:endParaRPr>
          </a:p>
          <a:p>
            <a:pPr marL="685800" lvl="1" indent="-228600">
              <a:spcAft>
                <a:spcPts val="600"/>
              </a:spcAft>
              <a:buFont typeface="Wingdings" panose="05000000000000000000" charset="0"/>
              <a:buChar char="n"/>
            </a:pPr>
            <a:r>
              <a:rPr lang="zh-CN" altLang="en-US" sz="1800" dirty="0">
                <a:solidFill>
                  <a:schemeClr val="tx1"/>
                </a:solidFill>
              </a:rPr>
              <a:t>司机（</a:t>
            </a:r>
            <a:r>
              <a:rPr lang="zh-CN" altLang="en-US" sz="1800" u="sng" dirty="0">
                <a:solidFill>
                  <a:schemeClr val="tx1"/>
                </a:solidFill>
              </a:rPr>
              <a:t>司机编号</a:t>
            </a:r>
            <a:r>
              <a:rPr lang="zh-CN" altLang="en-US" sz="1800" dirty="0">
                <a:sym typeface="+mn-ea"/>
              </a:rPr>
              <a:t>，</a:t>
            </a:r>
            <a:r>
              <a:rPr lang="zh-CN" altLang="en-US" sz="1800" dirty="0">
                <a:solidFill>
                  <a:schemeClr val="tx1"/>
                </a:solidFill>
              </a:rPr>
              <a:t>姓名，电话</a:t>
            </a:r>
            <a:r>
              <a:rPr lang="zh-CN" altLang="en-US" sz="1800" dirty="0">
                <a:sym typeface="+mn-ea"/>
              </a:rPr>
              <a:t>，车队号</a:t>
            </a:r>
            <a:r>
              <a:rPr lang="zh-CN" altLang="en-US" sz="1800" dirty="0">
                <a:solidFill>
                  <a:schemeClr val="tx1"/>
                </a:solidFill>
              </a:rPr>
              <a:t>，聘期）</a:t>
            </a:r>
            <a:endParaRPr lang="zh-CN" altLang="en-US" sz="1800" dirty="0">
              <a:solidFill>
                <a:schemeClr val="tx1"/>
              </a:solidFill>
            </a:endParaRPr>
          </a:p>
          <a:p>
            <a:pPr marL="457200" lvl="1" indent="0">
              <a:spcAft>
                <a:spcPts val="600"/>
              </a:spcAft>
              <a:buFont typeface="Wingdings" panose="05000000000000000000" charset="0"/>
              <a:buNone/>
            </a:pPr>
            <a:r>
              <a:rPr lang="en-US" altLang="zh-CN" sz="1800" dirty="0">
                <a:solidFill>
                  <a:schemeClr val="tx1"/>
                </a:solidFill>
              </a:rPr>
              <a:t>	</a:t>
            </a:r>
            <a:r>
              <a:rPr lang="zh-CN" altLang="en-US" sz="1800" dirty="0">
                <a:solidFill>
                  <a:schemeClr val="tx1"/>
                </a:solidFill>
              </a:rPr>
              <a:t>（</a:t>
            </a:r>
            <a:r>
              <a:rPr lang="en-US" altLang="zh-CN" sz="1800" dirty="0">
                <a:solidFill>
                  <a:schemeClr val="tx1"/>
                </a:solidFill>
              </a:rPr>
              <a:t>司机编号</a:t>
            </a:r>
            <a:r>
              <a:rPr lang="zh-CN" altLang="en-US" sz="1800" dirty="0">
                <a:solidFill>
                  <a:schemeClr val="tx1"/>
                </a:solidFill>
              </a:rPr>
              <a:t>）</a:t>
            </a:r>
            <a:endParaRPr lang="en-US" altLang="zh-CN" sz="1800" dirty="0">
              <a:solidFill>
                <a:schemeClr val="tx1"/>
              </a:solidFill>
            </a:endParaRPr>
          </a:p>
          <a:p>
            <a:pPr marL="685800" lvl="1" indent="-228600">
              <a:spcAft>
                <a:spcPts val="600"/>
              </a:spcAft>
              <a:buFont typeface="Wingdings" panose="05000000000000000000" charset="0"/>
              <a:buChar char="n"/>
            </a:pPr>
            <a:r>
              <a:rPr lang="zh-CN" altLang="en-US" sz="1800" dirty="0">
                <a:solidFill>
                  <a:schemeClr val="tx1"/>
                </a:solidFill>
              </a:rPr>
              <a:t>使用（</a:t>
            </a:r>
            <a:r>
              <a:rPr lang="zh-CN" altLang="en-US" sz="1800" u="sng" dirty="0">
                <a:solidFill>
                  <a:schemeClr val="tx1"/>
                </a:solidFill>
              </a:rPr>
              <a:t>司机编号，牌照号</a:t>
            </a:r>
            <a:r>
              <a:rPr lang="zh-CN" altLang="en-US" sz="1800" dirty="0">
                <a:solidFill>
                  <a:schemeClr val="tx1"/>
                </a:solidFill>
              </a:rPr>
              <a:t>，使用日期</a:t>
            </a:r>
            <a:r>
              <a:rPr lang="zh-CN" altLang="en-US" sz="1800" dirty="0">
                <a:solidFill>
                  <a:schemeClr val="tx1"/>
                </a:solidFill>
              </a:rPr>
              <a:t>，公里数）</a:t>
            </a:r>
            <a:endParaRPr lang="zh-CN" altLang="en-US" sz="1800" dirty="0">
              <a:solidFill>
                <a:schemeClr val="tx1"/>
              </a:solidFill>
            </a:endParaRPr>
          </a:p>
          <a:p>
            <a:pPr marL="457200" lvl="1" indent="0">
              <a:spcAft>
                <a:spcPts val="600"/>
              </a:spcAft>
              <a:buFont typeface="Wingdings" panose="05000000000000000000" charset="0"/>
              <a:buNone/>
            </a:pPr>
            <a:r>
              <a:rPr lang="en-US" altLang="zh-CN" sz="1800" dirty="0">
                <a:solidFill>
                  <a:schemeClr val="tx1"/>
                </a:solidFill>
              </a:rPr>
              <a:t>	</a:t>
            </a:r>
            <a:r>
              <a:rPr lang="zh-CN" altLang="en-US" sz="1800" dirty="0">
                <a:solidFill>
                  <a:schemeClr val="tx1"/>
                </a:solidFill>
              </a:rPr>
              <a:t>（司机编号，牌照号）</a:t>
            </a:r>
            <a:endParaRPr lang="zh-CN" altLang="en-US" sz="1800" dirty="0">
              <a:solidFill>
                <a:schemeClr val="tx1"/>
              </a:solidFill>
            </a:endParaRPr>
          </a:p>
        </p:txBody>
      </p:sp>
      <p:sp>
        <p:nvSpPr>
          <p:cNvPr id="4" name="灯片编号占位符 3"/>
          <p:cNvSpPr>
            <a:spLocks noGrp="1"/>
          </p:cNvSpPr>
          <p:nvPr>
            <p:ph type="sldNum" sz="quarter" idx="12"/>
          </p:nvPr>
        </p:nvSpPr>
        <p:spPr/>
        <p:txBody>
          <a:bodyPr/>
          <a:lstStyle/>
          <a:p>
            <a:fld id="{3431B804-AB5A-4712-BAA6-27F0D45ECF7B}" type="slidenum">
              <a:rPr lang="zh-CN" altLang="en-US" sz="900" smtClean="0"/>
            </a:fld>
            <a:endParaRPr lang="zh-CN" altLang="en-US" sz="9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实验一</a:t>
            </a:r>
            <a:endParaRPr lang="zh-CN" altLang="en-US" dirty="0"/>
          </a:p>
        </p:txBody>
      </p:sp>
      <p:sp>
        <p:nvSpPr>
          <p:cNvPr id="3" name="内容占位符 2"/>
          <p:cNvSpPr>
            <a:spLocks noGrp="1"/>
          </p:cNvSpPr>
          <p:nvPr>
            <p:ph idx="1"/>
          </p:nvPr>
        </p:nvSpPr>
        <p:spPr>
          <a:xfrm>
            <a:off x="628650" y="1285102"/>
            <a:ext cx="7886700" cy="5040000"/>
          </a:xfrm>
        </p:spPr>
        <p:txBody>
          <a:bodyPr/>
          <a:lstStyle/>
          <a:p>
            <a:pPr marL="457200" indent="-457200">
              <a:spcAft>
                <a:spcPts val="600"/>
              </a:spcAft>
              <a:buFont typeface="+mj-lt"/>
              <a:buAutoNum type="arabicPeriod"/>
            </a:pPr>
            <a:r>
              <a:rPr lang="zh-CN" altLang="en-US" dirty="0"/>
              <a:t>有多少物种</a:t>
            </a:r>
            <a:r>
              <a:rPr lang="en-US" altLang="zh-CN" dirty="0"/>
              <a:t>species</a:t>
            </a:r>
            <a:r>
              <a:rPr lang="zh-CN" altLang="en-US" dirty="0"/>
              <a:t>的描述</a:t>
            </a:r>
            <a:r>
              <a:rPr lang="en-US" altLang="zh-CN" dirty="0"/>
              <a:t>description</a:t>
            </a:r>
            <a:r>
              <a:rPr lang="zh-CN" altLang="en-US" dirty="0"/>
              <a:t>中含有单词“</a:t>
            </a:r>
            <a:r>
              <a:rPr lang="en-US" altLang="zh-CN" dirty="0"/>
              <a:t>this”</a:t>
            </a:r>
            <a:r>
              <a:rPr lang="zh-CN" altLang="en-US" dirty="0"/>
              <a:t>？查询以如下形式返回：</a:t>
            </a:r>
            <a:r>
              <a:rPr lang="en-US" altLang="zh-CN" dirty="0"/>
              <a:t>(</a:t>
            </a:r>
            <a:r>
              <a:rPr lang="en-US" altLang="zh-CN" dirty="0" err="1"/>
              <a:t>speciesCount</a:t>
            </a:r>
            <a:r>
              <a:rPr lang="en-US" altLang="zh-CN" dirty="0"/>
              <a:t>)</a:t>
            </a:r>
            <a:r>
              <a:rPr lang="zh-CN" altLang="en-US" dirty="0"/>
              <a:t>。</a:t>
            </a:r>
            <a:endParaRPr lang="en-US" altLang="zh-CN" dirty="0"/>
          </a:p>
          <a:p>
            <a:pPr marL="457200" indent="-457200">
              <a:spcAft>
                <a:spcPts val="600"/>
              </a:spcAft>
              <a:buFont typeface="+mj-lt"/>
              <a:buAutoNum type="arabicPeriod"/>
            </a:pPr>
            <a:endParaRPr lang="en-US" altLang="zh-CN" dirty="0"/>
          </a:p>
          <a:p>
            <a:pPr marL="457200" indent="-457200">
              <a:spcAft>
                <a:spcPts val="600"/>
              </a:spcAft>
              <a:buFont typeface="+mj-lt"/>
              <a:buAutoNum type="arabicPeriod"/>
            </a:pPr>
            <a:endParaRPr lang="en-US" altLang="zh-CN" dirty="0"/>
          </a:p>
          <a:p>
            <a:pPr marL="0" indent="0">
              <a:spcAft>
                <a:spcPts val="600"/>
              </a:spcAft>
              <a:buNone/>
            </a:pPr>
            <a:r>
              <a:rPr lang="zh-CN" altLang="en-US" dirty="0"/>
              <a:t>通配符匹配，同学有自己的思考</a:t>
            </a:r>
            <a:endParaRPr lang="en-US" altLang="zh-CN" dirty="0"/>
          </a:p>
          <a:p>
            <a:pPr marL="457200" indent="-457200">
              <a:spcAft>
                <a:spcPts val="600"/>
              </a:spcAft>
              <a:buFont typeface="+mj-lt"/>
              <a:buAutoNum type="arabicPeriod"/>
            </a:pPr>
            <a:endParaRPr lang="zh-CN" altLang="en-US" dirty="0"/>
          </a:p>
        </p:txBody>
      </p:sp>
      <p:sp>
        <p:nvSpPr>
          <p:cNvPr id="4" name="灯片编号占位符 3"/>
          <p:cNvSpPr>
            <a:spLocks noGrp="1"/>
          </p:cNvSpPr>
          <p:nvPr>
            <p:ph type="sldNum" sz="quarter" idx="12"/>
          </p:nvPr>
        </p:nvSpPr>
        <p:spPr/>
        <p:txBody>
          <a:bodyPr/>
          <a:lstStyle/>
          <a:p>
            <a:fld id="{3431B804-AB5A-4712-BAA6-27F0D45ECF7B}" type="slidenum">
              <a:rPr lang="zh-CN" altLang="en-US" sz="900" smtClean="0"/>
            </a:fld>
            <a:endParaRPr lang="zh-CN" altLang="en-US" sz="900" dirty="0"/>
          </a:p>
        </p:txBody>
      </p:sp>
      <p:sp>
        <p:nvSpPr>
          <p:cNvPr id="9" name="Rectangle 4"/>
          <p:cNvSpPr>
            <a:spLocks noChangeArrowheads="1"/>
          </p:cNvSpPr>
          <p:nvPr/>
        </p:nvSpPr>
        <p:spPr bwMode="auto">
          <a:xfrm>
            <a:off x="2942387" y="2164159"/>
            <a:ext cx="3259226"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dirty="0">
                <a:ln>
                  <a:noFill/>
                </a:ln>
                <a:solidFill>
                  <a:srgbClr val="C53929"/>
                </a:solidFill>
                <a:effectLst/>
                <a:latin typeface="Arial Unicode MS"/>
                <a:ea typeface="Roboto Mono"/>
              </a:rPr>
              <a:t>SELECT</a:t>
            </a:r>
            <a:r>
              <a:rPr kumimoji="0" lang="zh-CN" altLang="zh-CN" sz="1500" b="0" i="0" u="none" strike="noStrike" cap="none" normalizeH="0" baseline="0" dirty="0">
                <a:ln>
                  <a:noFill/>
                </a:ln>
                <a:solidFill>
                  <a:srgbClr val="37474F"/>
                </a:solidFill>
                <a:effectLst/>
                <a:latin typeface="Arial Unicode MS"/>
                <a:ea typeface="Roboto Mono"/>
              </a:rPr>
              <a:t> </a:t>
            </a:r>
            <a:r>
              <a:rPr kumimoji="0" lang="zh-CN" altLang="zh-CN" sz="1500" b="0" i="0" u="none" strike="noStrike" cap="none" normalizeH="0" baseline="0" dirty="0">
                <a:ln>
                  <a:noFill/>
                </a:ln>
                <a:solidFill>
                  <a:srgbClr val="C53929"/>
                </a:solidFill>
                <a:effectLst/>
                <a:latin typeface="Arial Unicode MS"/>
                <a:ea typeface="Roboto Mono"/>
              </a:rPr>
              <a:t>COUNT</a:t>
            </a:r>
            <a:r>
              <a:rPr kumimoji="0" lang="zh-CN" altLang="zh-CN" sz="1500" b="0" i="0" u="none" strike="noStrike" cap="none" normalizeH="0" baseline="0" dirty="0">
                <a:ln>
                  <a:noFill/>
                </a:ln>
                <a:solidFill>
                  <a:srgbClr val="37474F"/>
                </a:solidFill>
                <a:effectLst/>
                <a:latin typeface="Arial Unicode MS"/>
                <a:ea typeface="Roboto Mono"/>
              </a:rPr>
              <a:t>(*) </a:t>
            </a:r>
            <a:r>
              <a:rPr kumimoji="0" lang="zh-CN" altLang="zh-CN" sz="1500" b="0" i="0" u="none" strike="noStrike" cap="none" normalizeH="0" baseline="0" dirty="0">
                <a:ln>
                  <a:noFill/>
                </a:ln>
                <a:solidFill>
                  <a:srgbClr val="C53929"/>
                </a:solidFill>
                <a:effectLst/>
                <a:latin typeface="Arial Unicode MS"/>
                <a:ea typeface="Roboto Mono"/>
              </a:rPr>
              <a:t>AS</a:t>
            </a:r>
            <a:r>
              <a:rPr kumimoji="0" lang="zh-CN" altLang="zh-CN" sz="1500" b="0" i="0" u="none" strike="noStrike" cap="none" normalizeH="0" baseline="0" dirty="0">
                <a:ln>
                  <a:noFill/>
                </a:ln>
                <a:solidFill>
                  <a:srgbClr val="37474F"/>
                </a:solidFill>
                <a:effectLst/>
                <a:latin typeface="Arial Unicode MS"/>
                <a:ea typeface="Roboto Mono"/>
              </a:rPr>
              <a:t> speciesCount </a:t>
            </a:r>
            <a:endParaRPr kumimoji="0" lang="en-US" altLang="zh-CN" sz="1500" b="0" i="0" u="none" strike="noStrike" cap="none" normalizeH="0" baseline="0" dirty="0">
              <a:ln>
                <a:noFill/>
              </a:ln>
              <a:solidFill>
                <a:srgbClr val="37474F"/>
              </a:solidFill>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dirty="0">
                <a:ln>
                  <a:noFill/>
                </a:ln>
                <a:solidFill>
                  <a:srgbClr val="C53929"/>
                </a:solidFill>
                <a:effectLst/>
                <a:latin typeface="Arial Unicode MS"/>
                <a:ea typeface="Roboto Mono"/>
              </a:rPr>
              <a:t>FROM</a:t>
            </a:r>
            <a:r>
              <a:rPr kumimoji="0" lang="zh-CN" altLang="zh-CN" sz="1500" b="0" i="0" u="none" strike="noStrike" cap="none" normalizeH="0" baseline="0" dirty="0">
                <a:ln>
                  <a:noFill/>
                </a:ln>
                <a:solidFill>
                  <a:srgbClr val="37474F"/>
                </a:solidFill>
                <a:effectLst/>
                <a:latin typeface="Arial Unicode MS"/>
                <a:ea typeface="Roboto Mono"/>
              </a:rPr>
              <a:t> Species </a:t>
            </a:r>
            <a:endParaRPr kumimoji="0" lang="en-US" altLang="zh-CN" sz="1500" b="0" i="0" u="none" strike="noStrike" cap="none" normalizeH="0" baseline="0" dirty="0">
              <a:ln>
                <a:noFill/>
              </a:ln>
              <a:solidFill>
                <a:srgbClr val="37474F"/>
              </a:solidFill>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dirty="0">
                <a:ln>
                  <a:noFill/>
                </a:ln>
                <a:solidFill>
                  <a:srgbClr val="C53929"/>
                </a:solidFill>
                <a:effectLst/>
                <a:latin typeface="Arial Unicode MS"/>
                <a:ea typeface="Roboto Mono"/>
              </a:rPr>
              <a:t>WHERE</a:t>
            </a:r>
            <a:r>
              <a:rPr kumimoji="0" lang="zh-CN" altLang="zh-CN" sz="1500" b="0" i="0" u="none" strike="noStrike" cap="none" normalizeH="0" baseline="0" dirty="0">
                <a:ln>
                  <a:noFill/>
                </a:ln>
                <a:solidFill>
                  <a:srgbClr val="37474F"/>
                </a:solidFill>
                <a:effectLst/>
                <a:latin typeface="Arial Unicode MS"/>
                <a:ea typeface="Roboto Mono"/>
              </a:rPr>
              <a:t> description </a:t>
            </a:r>
            <a:r>
              <a:rPr kumimoji="0" lang="zh-CN" altLang="zh-CN" sz="1500" b="0" i="0" u="none" strike="noStrike" cap="none" normalizeH="0" baseline="0" dirty="0">
                <a:ln>
                  <a:noFill/>
                </a:ln>
                <a:solidFill>
                  <a:srgbClr val="C53929"/>
                </a:solidFill>
                <a:effectLst/>
                <a:latin typeface="Arial Unicode MS"/>
                <a:ea typeface="Roboto Mono"/>
              </a:rPr>
              <a:t>LIKE</a:t>
            </a:r>
            <a:r>
              <a:rPr kumimoji="0" lang="zh-CN" altLang="zh-CN" sz="1500" b="0" i="0" u="none" strike="noStrike" cap="none" normalizeH="0" baseline="0" dirty="0">
                <a:ln>
                  <a:noFill/>
                </a:ln>
                <a:solidFill>
                  <a:srgbClr val="37474F"/>
                </a:solidFill>
                <a:effectLst/>
                <a:latin typeface="Arial Unicode MS"/>
                <a:ea typeface="Roboto Mono"/>
              </a:rPr>
              <a:t> </a:t>
            </a:r>
            <a:r>
              <a:rPr kumimoji="0" lang="zh-CN" altLang="zh-CN" sz="1500" b="0" i="0" u="none" strike="noStrike" cap="none" normalizeH="0" baseline="0" dirty="0">
                <a:ln>
                  <a:noFill/>
                </a:ln>
                <a:solidFill>
                  <a:srgbClr val="388E3C"/>
                </a:solidFill>
                <a:effectLst/>
                <a:latin typeface="Arial Unicode MS"/>
                <a:ea typeface="Roboto Mono"/>
              </a:rPr>
              <a:t>'%this%'</a:t>
            </a:r>
            <a:r>
              <a:rPr kumimoji="0" lang="zh-CN" altLang="zh-CN" sz="1500" b="0" i="0" u="none" strike="noStrike" cap="none" normalizeH="0" baseline="0" dirty="0">
                <a:ln>
                  <a:noFill/>
                </a:ln>
                <a:solidFill>
                  <a:srgbClr val="37474F"/>
                </a:solidFill>
                <a:effectLst/>
                <a:latin typeface="Arial Unicode MS"/>
                <a:ea typeface="Roboto Mono"/>
              </a:rPr>
              <a:t>;</a:t>
            </a: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0" name="Rectangle 5"/>
          <p:cNvSpPr>
            <a:spLocks noChangeArrowheads="1"/>
          </p:cNvSpPr>
          <p:nvPr/>
        </p:nvSpPr>
        <p:spPr bwMode="auto">
          <a:xfrm>
            <a:off x="2942387" y="3735713"/>
            <a:ext cx="3259226" cy="11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dirty="0">
                <a:ln>
                  <a:noFill/>
                </a:ln>
                <a:solidFill>
                  <a:srgbClr val="3F51B5"/>
                </a:solidFill>
                <a:effectLst/>
                <a:latin typeface="Arial Unicode MS"/>
                <a:ea typeface="Roboto Mono"/>
              </a:rPr>
              <a:t>SELECT</a:t>
            </a:r>
            <a:r>
              <a:rPr kumimoji="0" lang="zh-CN" altLang="zh-CN" sz="1500" b="0" i="0" u="none" strike="noStrike" cap="none" normalizeH="0" baseline="0" dirty="0">
                <a:ln>
                  <a:noFill/>
                </a:ln>
                <a:solidFill>
                  <a:srgbClr val="37474F"/>
                </a:solidFill>
                <a:effectLst/>
                <a:latin typeface="Arial Unicode MS"/>
                <a:ea typeface="Roboto Mono"/>
              </a:rPr>
              <a:t> </a:t>
            </a:r>
            <a:r>
              <a:rPr kumimoji="0" lang="zh-CN" altLang="zh-CN" sz="1500" b="0" i="0" u="none" strike="noStrike" cap="none" normalizeH="0" baseline="0" dirty="0">
                <a:ln>
                  <a:noFill/>
                </a:ln>
                <a:solidFill>
                  <a:schemeClr val="accent5">
                    <a:lumMod val="75000"/>
                  </a:schemeClr>
                </a:solidFill>
                <a:effectLst/>
                <a:latin typeface="Arial Unicode MS"/>
                <a:ea typeface="Roboto Mono"/>
              </a:rPr>
              <a:t>COUNT</a:t>
            </a:r>
            <a:r>
              <a:rPr kumimoji="0" lang="zh-CN" altLang="zh-CN" sz="1500" b="0" i="0" u="none" strike="noStrike" cap="none" normalizeH="0" baseline="0" dirty="0">
                <a:ln>
                  <a:noFill/>
                </a:ln>
                <a:solidFill>
                  <a:srgbClr val="37474F"/>
                </a:solidFill>
                <a:effectLst/>
                <a:latin typeface="Arial Unicode MS"/>
                <a:ea typeface="Roboto Mono"/>
              </a:rPr>
              <a:t>(*) </a:t>
            </a:r>
            <a:r>
              <a:rPr kumimoji="0" lang="zh-CN" altLang="zh-CN" sz="1500" b="0" i="0" u="none" strike="noStrike" cap="none" normalizeH="0" baseline="0" dirty="0">
                <a:ln>
                  <a:noFill/>
                </a:ln>
                <a:solidFill>
                  <a:srgbClr val="3F51B5"/>
                </a:solidFill>
                <a:effectLst/>
                <a:latin typeface="Arial Unicode MS"/>
                <a:ea typeface="Roboto Mono"/>
              </a:rPr>
              <a:t>AS</a:t>
            </a:r>
            <a:r>
              <a:rPr kumimoji="0" lang="zh-CN" altLang="zh-CN" sz="1500" b="0" i="0" u="none" strike="noStrike" cap="none" normalizeH="0" baseline="0" dirty="0">
                <a:ln>
                  <a:noFill/>
                </a:ln>
                <a:solidFill>
                  <a:srgbClr val="37474F"/>
                </a:solidFill>
                <a:effectLst/>
                <a:latin typeface="Arial Unicode MS"/>
                <a:ea typeface="Roboto Mono"/>
              </a:rPr>
              <a:t> speciesCount </a:t>
            </a:r>
            <a:endParaRPr kumimoji="0" lang="en-US" altLang="zh-CN" sz="1500" b="0" i="0" u="none" strike="noStrike" cap="none" normalizeH="0" baseline="0" dirty="0">
              <a:ln>
                <a:noFill/>
              </a:ln>
              <a:solidFill>
                <a:srgbClr val="37474F"/>
              </a:solidFill>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dirty="0">
                <a:ln>
                  <a:noFill/>
                </a:ln>
                <a:solidFill>
                  <a:srgbClr val="3F51B5"/>
                </a:solidFill>
                <a:effectLst/>
                <a:latin typeface="Arial Unicode MS"/>
                <a:ea typeface="Roboto Mono"/>
              </a:rPr>
              <a:t>FROM</a:t>
            </a:r>
            <a:r>
              <a:rPr kumimoji="0" lang="zh-CN" altLang="zh-CN" sz="1500" b="0" i="0" u="none" strike="noStrike" cap="none" normalizeH="0" baseline="0" dirty="0">
                <a:ln>
                  <a:noFill/>
                </a:ln>
                <a:solidFill>
                  <a:srgbClr val="37474F"/>
                </a:solidFill>
                <a:effectLst/>
                <a:latin typeface="Arial Unicode MS"/>
                <a:ea typeface="Roboto Mono"/>
              </a:rPr>
              <a:t> species </a:t>
            </a:r>
            <a:endParaRPr kumimoji="0" lang="en-US" altLang="zh-CN" sz="1500" b="0" i="0" u="none" strike="noStrike" cap="none" normalizeH="0" baseline="0" dirty="0">
              <a:ln>
                <a:noFill/>
              </a:ln>
              <a:solidFill>
                <a:srgbClr val="37474F"/>
              </a:solidFill>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dirty="0">
                <a:ln>
                  <a:noFill/>
                </a:ln>
                <a:solidFill>
                  <a:srgbClr val="3F51B5"/>
                </a:solidFill>
                <a:effectLst/>
                <a:latin typeface="Arial Unicode MS"/>
                <a:ea typeface="Roboto Mono"/>
              </a:rPr>
              <a:t>WHERE</a:t>
            </a:r>
            <a:r>
              <a:rPr kumimoji="0" lang="zh-CN" altLang="zh-CN" sz="1500" b="0" i="0" u="none" strike="noStrike" cap="none" normalizeH="0" baseline="0" dirty="0">
                <a:ln>
                  <a:noFill/>
                </a:ln>
                <a:solidFill>
                  <a:srgbClr val="37474F"/>
                </a:solidFill>
                <a:effectLst/>
                <a:latin typeface="Arial Unicode MS"/>
                <a:ea typeface="Roboto Mono"/>
              </a:rPr>
              <a:t> (description </a:t>
            </a:r>
            <a:r>
              <a:rPr kumimoji="0" lang="zh-CN" altLang="zh-CN" sz="1500" b="0" i="0" u="none" strike="noStrike" cap="none" normalizeH="0" baseline="0" dirty="0">
                <a:ln>
                  <a:noFill/>
                </a:ln>
                <a:solidFill>
                  <a:schemeClr val="accent5">
                    <a:lumMod val="75000"/>
                  </a:schemeClr>
                </a:solidFill>
                <a:effectLst/>
                <a:latin typeface="Arial Unicode MS"/>
                <a:ea typeface="Roboto Mono"/>
              </a:rPr>
              <a:t>LIKE</a:t>
            </a:r>
            <a:r>
              <a:rPr kumimoji="0" lang="zh-CN" altLang="zh-CN" sz="1500" b="0" i="0" u="none" strike="noStrike" cap="none" normalizeH="0" baseline="0" dirty="0">
                <a:ln>
                  <a:noFill/>
                </a:ln>
                <a:solidFill>
                  <a:srgbClr val="37474F"/>
                </a:solidFill>
                <a:effectLst/>
                <a:latin typeface="Arial Unicode MS"/>
                <a:ea typeface="Roboto Mono"/>
              </a:rPr>
              <a:t> </a:t>
            </a:r>
            <a:r>
              <a:rPr kumimoji="0" lang="zh-CN" altLang="zh-CN" sz="1500" b="0" i="0" u="none" strike="noStrike" cap="none" normalizeH="0" baseline="0" dirty="0">
                <a:ln>
                  <a:noFill/>
                </a:ln>
                <a:solidFill>
                  <a:srgbClr val="388E3C"/>
                </a:solidFill>
                <a:effectLst/>
                <a:latin typeface="Arial Unicode MS"/>
                <a:ea typeface="Roboto Mono"/>
              </a:rPr>
              <a:t>'% this %</a:t>
            </a:r>
            <a:r>
              <a:rPr kumimoji="0" lang="zh-CN" altLang="en-US" sz="1500" b="0" i="0" u="none" strike="noStrike" cap="none" normalizeH="0" baseline="0" dirty="0">
                <a:ln>
                  <a:noFill/>
                </a:ln>
                <a:solidFill>
                  <a:srgbClr val="388E3C"/>
                </a:solidFill>
                <a:effectLst/>
                <a:latin typeface="Arial Unicode MS"/>
                <a:ea typeface="Roboto Mono"/>
              </a:rPr>
              <a:t>’</a:t>
            </a:r>
            <a:r>
              <a:rPr kumimoji="0" lang="zh-CN" altLang="zh-CN" sz="1500" b="0" i="0" u="none" strike="noStrike" cap="none" normalizeH="0" baseline="0" dirty="0">
                <a:ln>
                  <a:noFill/>
                </a:ln>
                <a:solidFill>
                  <a:srgbClr val="37474F"/>
                </a:solidFill>
                <a:effectLst/>
                <a:latin typeface="Arial Unicode MS"/>
                <a:ea typeface="Roboto Mono"/>
              </a:rPr>
              <a:t>) </a:t>
            </a:r>
            <a:endParaRPr kumimoji="0" lang="en-US" altLang="zh-CN" sz="1500" b="0" i="0" u="none" strike="noStrike" cap="none" normalizeH="0" baseline="0" dirty="0">
              <a:ln>
                <a:noFill/>
              </a:ln>
              <a:solidFill>
                <a:srgbClr val="37474F"/>
              </a:solidFill>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500" b="0" i="0" u="none" strike="noStrike" cap="none" normalizeH="0" baseline="0" dirty="0">
                <a:ln>
                  <a:noFill/>
                </a:ln>
                <a:solidFill>
                  <a:srgbClr val="37474F"/>
                </a:solidFill>
                <a:effectLst/>
                <a:latin typeface="Arial Unicode MS"/>
                <a:ea typeface="Roboto Mono"/>
              </a:rPr>
              <a:t>    </a:t>
            </a:r>
            <a:r>
              <a:rPr kumimoji="0" lang="zh-CN" altLang="zh-CN" sz="1500" b="0" i="0" u="none" strike="noStrike" cap="none" normalizeH="0" baseline="0" dirty="0">
                <a:ln>
                  <a:noFill/>
                </a:ln>
                <a:solidFill>
                  <a:schemeClr val="accent5">
                    <a:lumMod val="75000"/>
                  </a:schemeClr>
                </a:solidFill>
                <a:effectLst/>
                <a:latin typeface="Arial Unicode MS"/>
                <a:ea typeface="Roboto Mono"/>
              </a:rPr>
              <a:t>OR</a:t>
            </a:r>
            <a:r>
              <a:rPr kumimoji="0" lang="zh-CN" altLang="zh-CN" sz="1500" b="0" i="0" u="none" strike="noStrike" cap="none" normalizeH="0" baseline="0" dirty="0">
                <a:ln>
                  <a:noFill/>
                </a:ln>
                <a:solidFill>
                  <a:srgbClr val="37474F"/>
                </a:solidFill>
                <a:effectLst/>
                <a:latin typeface="Arial Unicode MS"/>
                <a:ea typeface="Roboto Mono"/>
              </a:rPr>
              <a:t> (description </a:t>
            </a:r>
            <a:r>
              <a:rPr kumimoji="0" lang="zh-CN" altLang="zh-CN" sz="1500" b="0" i="0" u="none" strike="noStrike" cap="none" normalizeH="0" baseline="0" dirty="0">
                <a:ln>
                  <a:noFill/>
                </a:ln>
                <a:solidFill>
                  <a:schemeClr val="accent5">
                    <a:lumMod val="75000"/>
                  </a:schemeClr>
                </a:solidFill>
                <a:effectLst/>
                <a:latin typeface="Arial Unicode MS"/>
                <a:ea typeface="Roboto Mono"/>
              </a:rPr>
              <a:t>LIKE</a:t>
            </a:r>
            <a:r>
              <a:rPr kumimoji="0" lang="zh-CN" altLang="zh-CN" sz="1500" b="0" i="0" u="none" strike="noStrike" cap="none" normalizeH="0" baseline="0" dirty="0">
                <a:ln>
                  <a:noFill/>
                </a:ln>
                <a:solidFill>
                  <a:srgbClr val="37474F"/>
                </a:solidFill>
                <a:effectLst/>
                <a:latin typeface="Arial Unicode MS"/>
                <a:ea typeface="Roboto Mono"/>
              </a:rPr>
              <a:t> </a:t>
            </a:r>
            <a:r>
              <a:rPr kumimoji="0" lang="zh-CN" altLang="zh-CN" sz="1500" b="0" i="0" u="none" strike="noStrike" cap="none" normalizeH="0" baseline="0" dirty="0">
                <a:ln>
                  <a:noFill/>
                </a:ln>
                <a:solidFill>
                  <a:srgbClr val="388E3C"/>
                </a:solidFill>
                <a:effectLst/>
                <a:latin typeface="Arial Unicode MS"/>
                <a:ea typeface="Roboto Mono"/>
              </a:rPr>
              <a:t>'%this %</a:t>
            </a:r>
            <a:r>
              <a:rPr kumimoji="0" lang="zh-CN" altLang="en-US" sz="1500" b="0" i="0" u="none" strike="noStrike" cap="none" normalizeH="0" baseline="0" dirty="0">
                <a:ln>
                  <a:noFill/>
                </a:ln>
                <a:solidFill>
                  <a:srgbClr val="388E3C"/>
                </a:solidFill>
                <a:effectLst/>
                <a:latin typeface="Arial Unicode MS"/>
                <a:ea typeface="Roboto Mono"/>
              </a:rPr>
              <a:t>’</a:t>
            </a:r>
            <a:r>
              <a:rPr kumimoji="0" lang="zh-CN" altLang="zh-CN" sz="1500" b="0" i="0" u="none" strike="noStrike" cap="none" normalizeH="0" baseline="0" dirty="0">
                <a:ln>
                  <a:noFill/>
                </a:ln>
                <a:solidFill>
                  <a:srgbClr val="37474F"/>
                </a:solidFill>
                <a:effectLst/>
                <a:latin typeface="Arial Unicode MS"/>
                <a:ea typeface="Roboto Mono"/>
              </a:rPr>
              <a:t>) </a:t>
            </a:r>
            <a:endParaRPr kumimoji="0" lang="en-US" altLang="zh-CN" sz="1500" b="0" i="0" u="none" strike="noStrike" cap="none" normalizeH="0" baseline="0" dirty="0">
              <a:ln>
                <a:noFill/>
              </a:ln>
              <a:solidFill>
                <a:srgbClr val="37474F"/>
              </a:solidFill>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500" b="0" i="0" u="none" strike="noStrike" cap="none" normalizeH="0" baseline="0" dirty="0">
                <a:ln>
                  <a:noFill/>
                </a:ln>
                <a:solidFill>
                  <a:srgbClr val="37474F"/>
                </a:solidFill>
                <a:effectLst/>
                <a:latin typeface="Arial Unicode MS"/>
                <a:ea typeface="Roboto Mono"/>
              </a:rPr>
              <a:t>    </a:t>
            </a:r>
            <a:r>
              <a:rPr kumimoji="0" lang="zh-CN" altLang="zh-CN" sz="1500" b="0" i="0" u="none" strike="noStrike" cap="none" normalizeH="0" baseline="0" dirty="0">
                <a:ln>
                  <a:noFill/>
                </a:ln>
                <a:solidFill>
                  <a:schemeClr val="accent5">
                    <a:lumMod val="75000"/>
                  </a:schemeClr>
                </a:solidFill>
                <a:effectLst/>
                <a:latin typeface="Arial Unicode MS"/>
                <a:ea typeface="Roboto Mono"/>
              </a:rPr>
              <a:t>OR</a:t>
            </a:r>
            <a:r>
              <a:rPr kumimoji="0" lang="zh-CN" altLang="zh-CN" sz="1500" b="0" i="0" u="none" strike="noStrike" cap="none" normalizeH="0" baseline="0" dirty="0">
                <a:ln>
                  <a:noFill/>
                </a:ln>
                <a:solidFill>
                  <a:srgbClr val="37474F"/>
                </a:solidFill>
                <a:effectLst/>
                <a:latin typeface="Arial Unicode MS"/>
                <a:ea typeface="Roboto Mono"/>
              </a:rPr>
              <a:t> (description </a:t>
            </a:r>
            <a:r>
              <a:rPr kumimoji="0" lang="zh-CN" altLang="zh-CN" sz="1500" b="0" i="0" u="none" strike="noStrike" cap="none" normalizeH="0" baseline="0" dirty="0">
                <a:ln>
                  <a:noFill/>
                </a:ln>
                <a:solidFill>
                  <a:schemeClr val="accent5">
                    <a:lumMod val="75000"/>
                  </a:schemeClr>
                </a:solidFill>
                <a:effectLst/>
                <a:latin typeface="Arial Unicode MS"/>
                <a:ea typeface="Roboto Mono"/>
              </a:rPr>
              <a:t>LIKE</a:t>
            </a:r>
            <a:r>
              <a:rPr kumimoji="0" lang="zh-CN" altLang="zh-CN" sz="1500" b="0" i="0" u="none" strike="noStrike" cap="none" normalizeH="0" baseline="0" dirty="0">
                <a:ln>
                  <a:noFill/>
                </a:ln>
                <a:solidFill>
                  <a:srgbClr val="37474F"/>
                </a:solidFill>
                <a:effectLst/>
                <a:latin typeface="Arial Unicode MS"/>
                <a:ea typeface="Roboto Mono"/>
              </a:rPr>
              <a:t> </a:t>
            </a:r>
            <a:r>
              <a:rPr kumimoji="0" lang="zh-CN" altLang="zh-CN" sz="1500" b="0" i="0" u="none" strike="noStrike" cap="none" normalizeH="0" baseline="0" dirty="0">
                <a:ln>
                  <a:noFill/>
                </a:ln>
                <a:solidFill>
                  <a:srgbClr val="388E3C"/>
                </a:solidFill>
                <a:effectLst/>
                <a:latin typeface="Arial Unicode MS"/>
                <a:ea typeface="Roboto Mono"/>
              </a:rPr>
              <a:t>'% this%'</a:t>
            </a:r>
            <a:r>
              <a:rPr kumimoji="0" lang="zh-CN" altLang="zh-CN" sz="1500" b="0" i="0" u="none" strike="noStrike" cap="none" normalizeH="0" baseline="0" dirty="0">
                <a:ln>
                  <a:noFill/>
                </a:ln>
                <a:solidFill>
                  <a:srgbClr val="37474F"/>
                </a:solidFill>
                <a:effectLst/>
                <a:latin typeface="Arial Unicode MS"/>
                <a:ea typeface="Roboto Mono"/>
              </a:rPr>
              <a:t>);</a:t>
            </a: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实验一</a:t>
            </a:r>
            <a:endParaRPr lang="zh-CN" altLang="en-US" dirty="0"/>
          </a:p>
        </p:txBody>
      </p:sp>
      <p:sp>
        <p:nvSpPr>
          <p:cNvPr id="3" name="内容占位符 2"/>
          <p:cNvSpPr>
            <a:spLocks noGrp="1"/>
          </p:cNvSpPr>
          <p:nvPr>
            <p:ph idx="1"/>
          </p:nvPr>
        </p:nvSpPr>
        <p:spPr>
          <a:xfrm>
            <a:off x="628650" y="1285102"/>
            <a:ext cx="7886700" cy="5040000"/>
          </a:xfrm>
        </p:spPr>
        <p:txBody>
          <a:bodyPr/>
          <a:lstStyle/>
          <a:p>
            <a:pPr marL="457200" indent="-457200">
              <a:spcAft>
                <a:spcPts val="600"/>
              </a:spcAft>
              <a:buFont typeface="+mj-lt"/>
              <a:buAutoNum type="arabicPeriod" startAt="2"/>
            </a:pPr>
            <a:r>
              <a:rPr lang="zh-CN" altLang="zh-CN" dirty="0"/>
              <a:t>玩家</a:t>
            </a:r>
            <a:r>
              <a:rPr lang="en-US" altLang="zh-CN" dirty="0"/>
              <a:t>player</a:t>
            </a:r>
            <a:r>
              <a:rPr lang="zh-CN" altLang="zh-CN" dirty="0"/>
              <a:t>‘</a:t>
            </a:r>
            <a:r>
              <a:rPr lang="en-US" altLang="zh-CN" dirty="0"/>
              <a:t>Cook</a:t>
            </a:r>
            <a:r>
              <a:rPr lang="zh-CN" altLang="zh-CN" dirty="0"/>
              <a:t>’将与玩家</a:t>
            </a:r>
            <a:r>
              <a:rPr lang="en-US" altLang="zh-CN" dirty="0"/>
              <a:t>player</a:t>
            </a:r>
            <a:r>
              <a:rPr lang="zh-CN" altLang="zh-CN" dirty="0"/>
              <a:t>‘</a:t>
            </a:r>
            <a:r>
              <a:rPr lang="en-US" altLang="zh-CN" dirty="0"/>
              <a:t>Hughes</a:t>
            </a:r>
            <a:r>
              <a:rPr lang="zh-CN" altLang="zh-CN" dirty="0"/>
              <a:t>’作战。对于两个玩家，显示他们的用户名</a:t>
            </a:r>
            <a:r>
              <a:rPr lang="en-US" altLang="zh-CN" dirty="0"/>
              <a:t>username</a:t>
            </a:r>
            <a:r>
              <a:rPr lang="zh-CN" altLang="zh-CN" dirty="0"/>
              <a:t>和他们各自拥有的</a:t>
            </a:r>
            <a:r>
              <a:rPr lang="en-US" altLang="zh-CN" dirty="0" err="1"/>
              <a:t>Phonemon</a:t>
            </a:r>
            <a:r>
              <a:rPr lang="zh-CN" altLang="zh-CN" dirty="0"/>
              <a:t>的总能量。查询以如下形式返回：</a:t>
            </a:r>
            <a:r>
              <a:rPr lang="en-US" altLang="zh-CN" dirty="0"/>
              <a:t>(username, </a:t>
            </a:r>
            <a:r>
              <a:rPr lang="en-US" altLang="zh-CN" dirty="0" err="1"/>
              <a:t>totalPhonemonPower</a:t>
            </a:r>
            <a:r>
              <a:rPr lang="en-US" altLang="zh-CN" dirty="0"/>
              <a:t>)</a:t>
            </a:r>
            <a:r>
              <a:rPr lang="zh-CN" altLang="zh-CN" dirty="0"/>
              <a:t>。</a:t>
            </a:r>
            <a:endParaRPr lang="en-US" altLang="zh-CN" dirty="0"/>
          </a:p>
          <a:p>
            <a:pPr marL="457200" indent="-457200">
              <a:spcAft>
                <a:spcPts val="600"/>
              </a:spcAft>
              <a:buFont typeface="+mj-lt"/>
              <a:buAutoNum type="arabicPeriod" startAt="2"/>
            </a:pPr>
            <a:endParaRPr lang="en-US" altLang="zh-CN" dirty="0"/>
          </a:p>
          <a:p>
            <a:pPr marL="457200" indent="-457200">
              <a:spcAft>
                <a:spcPts val="600"/>
              </a:spcAft>
              <a:buFont typeface="+mj-lt"/>
              <a:buAutoNum type="arabicPeriod" startAt="2"/>
            </a:pPr>
            <a:endParaRPr lang="en-US" altLang="zh-CN" dirty="0"/>
          </a:p>
          <a:p>
            <a:pPr marL="0" indent="0">
              <a:spcAft>
                <a:spcPts val="600"/>
              </a:spcAft>
              <a:buNone/>
            </a:pPr>
            <a:r>
              <a:rPr lang="zh-CN" altLang="en-US" dirty="0"/>
              <a:t>不同查询方式，</a:t>
            </a:r>
            <a:r>
              <a:rPr lang="en-US" altLang="zh-CN" dirty="0"/>
              <a:t>INNER JOIN…ON…</a:t>
            </a:r>
            <a:r>
              <a:rPr lang="zh-CN" altLang="en-US" dirty="0"/>
              <a:t>与</a:t>
            </a:r>
            <a:r>
              <a:rPr lang="en-US" altLang="zh-CN" dirty="0"/>
              <a:t>WHERE</a:t>
            </a:r>
            <a:r>
              <a:rPr lang="zh-CN" altLang="en-US" dirty="0"/>
              <a:t>的互通</a:t>
            </a:r>
            <a:endParaRPr lang="zh-CN" altLang="en-US" dirty="0"/>
          </a:p>
        </p:txBody>
      </p:sp>
      <p:sp>
        <p:nvSpPr>
          <p:cNvPr id="4" name="灯片编号占位符 3"/>
          <p:cNvSpPr>
            <a:spLocks noGrp="1"/>
          </p:cNvSpPr>
          <p:nvPr>
            <p:ph type="sldNum" sz="quarter" idx="12"/>
          </p:nvPr>
        </p:nvSpPr>
        <p:spPr/>
        <p:txBody>
          <a:bodyPr/>
          <a:lstStyle/>
          <a:p>
            <a:fld id="{3431B804-AB5A-4712-BAA6-27F0D45ECF7B}" type="slidenum">
              <a:rPr lang="zh-CN" altLang="en-US" sz="900" smtClean="0"/>
            </a:fld>
            <a:endParaRPr lang="zh-CN" altLang="en-US" sz="900" dirty="0"/>
          </a:p>
        </p:txBody>
      </p:sp>
      <p:sp>
        <p:nvSpPr>
          <p:cNvPr id="6" name="Rectangle 1"/>
          <p:cNvSpPr>
            <a:spLocks noChangeArrowheads="1"/>
          </p:cNvSpPr>
          <p:nvPr/>
        </p:nvSpPr>
        <p:spPr bwMode="auto">
          <a:xfrm>
            <a:off x="1519593" y="2772715"/>
            <a:ext cx="610481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dirty="0">
                <a:ln>
                  <a:noFill/>
                </a:ln>
                <a:solidFill>
                  <a:srgbClr val="C53929"/>
                </a:solidFill>
                <a:effectLst/>
                <a:latin typeface="Arial Unicode MS"/>
                <a:ea typeface="Roboto Mono"/>
              </a:rPr>
              <a:t>SELECT</a:t>
            </a:r>
            <a:r>
              <a:rPr kumimoji="0" lang="zh-CN" altLang="zh-CN" sz="1500" b="0" i="0" u="none" strike="noStrike" cap="none" normalizeH="0" baseline="0" dirty="0">
                <a:ln>
                  <a:noFill/>
                </a:ln>
                <a:solidFill>
                  <a:srgbClr val="37474F"/>
                </a:solidFill>
                <a:effectLst/>
                <a:latin typeface="Arial Unicode MS"/>
                <a:ea typeface="Roboto Mono"/>
              </a:rPr>
              <a:t> username, </a:t>
            </a:r>
            <a:r>
              <a:rPr kumimoji="0" lang="zh-CN" altLang="zh-CN" sz="1500" b="0" i="0" u="none" strike="noStrike" cap="none" normalizeH="0" baseline="0" dirty="0">
                <a:ln>
                  <a:noFill/>
                </a:ln>
                <a:solidFill>
                  <a:srgbClr val="C53929"/>
                </a:solidFill>
                <a:effectLst/>
                <a:latin typeface="Arial Unicode MS"/>
                <a:ea typeface="Roboto Mono"/>
              </a:rPr>
              <a:t>SUM</a:t>
            </a:r>
            <a:r>
              <a:rPr kumimoji="0" lang="zh-CN" altLang="zh-CN" sz="1500" b="0" i="0" u="none" strike="noStrike" cap="none" normalizeH="0" baseline="0" dirty="0">
                <a:ln>
                  <a:noFill/>
                </a:ln>
                <a:solidFill>
                  <a:srgbClr val="37474F"/>
                </a:solidFill>
                <a:effectLst/>
                <a:latin typeface="Arial Unicode MS"/>
                <a:ea typeface="Roboto Mono"/>
              </a:rPr>
              <a:t>(power) </a:t>
            </a:r>
            <a:r>
              <a:rPr kumimoji="0" lang="zh-CN" altLang="zh-CN" sz="1500" b="0" i="0" u="none" strike="noStrike" cap="none" normalizeH="0" baseline="0" dirty="0">
                <a:ln>
                  <a:noFill/>
                </a:ln>
                <a:solidFill>
                  <a:srgbClr val="C53929"/>
                </a:solidFill>
                <a:effectLst/>
                <a:latin typeface="Arial Unicode MS"/>
                <a:ea typeface="Roboto Mono"/>
              </a:rPr>
              <a:t>AS</a:t>
            </a:r>
            <a:r>
              <a:rPr kumimoji="0" lang="zh-CN" altLang="zh-CN" sz="1500" b="0" i="0" u="none" strike="noStrike" cap="none" normalizeH="0" baseline="0" dirty="0">
                <a:ln>
                  <a:noFill/>
                </a:ln>
                <a:solidFill>
                  <a:srgbClr val="37474F"/>
                </a:solidFill>
                <a:effectLst/>
                <a:latin typeface="Arial Unicode MS"/>
                <a:ea typeface="Roboto Mono"/>
              </a:rPr>
              <a:t> totalPhonemonPower </a:t>
            </a:r>
            <a:endParaRPr kumimoji="0" lang="en-US" altLang="zh-CN" sz="1500" b="0" i="0" u="none" strike="noStrike" cap="none" normalizeH="0" baseline="0" dirty="0">
              <a:ln>
                <a:noFill/>
              </a:ln>
              <a:solidFill>
                <a:srgbClr val="37474F"/>
              </a:solidFill>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dirty="0">
                <a:ln>
                  <a:noFill/>
                </a:ln>
                <a:solidFill>
                  <a:srgbClr val="C53929"/>
                </a:solidFill>
                <a:effectLst/>
                <a:latin typeface="Arial Unicode MS"/>
                <a:ea typeface="Roboto Mono"/>
              </a:rPr>
              <a:t>FROM</a:t>
            </a:r>
            <a:r>
              <a:rPr kumimoji="0" lang="zh-CN" altLang="zh-CN" sz="1500" b="0" i="0" u="none" strike="noStrike" cap="none" normalizeH="0" baseline="0" dirty="0">
                <a:ln>
                  <a:noFill/>
                </a:ln>
                <a:solidFill>
                  <a:srgbClr val="37474F"/>
                </a:solidFill>
                <a:effectLst/>
                <a:latin typeface="Arial Unicode MS"/>
                <a:ea typeface="Roboto Mono"/>
              </a:rPr>
              <a:t> Player </a:t>
            </a:r>
            <a:r>
              <a:rPr kumimoji="0" lang="zh-CN" altLang="zh-CN" sz="1500" b="0" i="0" u="none" strike="noStrike" cap="none" normalizeH="0" baseline="0" dirty="0">
                <a:ln>
                  <a:noFill/>
                </a:ln>
                <a:solidFill>
                  <a:srgbClr val="C53929"/>
                </a:solidFill>
                <a:effectLst/>
                <a:latin typeface="Arial Unicode MS"/>
                <a:ea typeface="Roboto Mono"/>
              </a:rPr>
              <a:t>INNER</a:t>
            </a:r>
            <a:r>
              <a:rPr kumimoji="0" lang="zh-CN" altLang="zh-CN" sz="1500" b="0" i="0" u="none" strike="noStrike" cap="none" normalizeH="0" baseline="0" dirty="0">
                <a:ln>
                  <a:noFill/>
                </a:ln>
                <a:solidFill>
                  <a:srgbClr val="37474F"/>
                </a:solidFill>
                <a:effectLst/>
                <a:latin typeface="Arial Unicode MS"/>
                <a:ea typeface="Roboto Mono"/>
              </a:rPr>
              <a:t> </a:t>
            </a:r>
            <a:r>
              <a:rPr kumimoji="0" lang="zh-CN" altLang="zh-CN" sz="1500" b="0" i="0" u="none" strike="noStrike" cap="none" normalizeH="0" baseline="0" dirty="0">
                <a:ln>
                  <a:noFill/>
                </a:ln>
                <a:solidFill>
                  <a:srgbClr val="C53929"/>
                </a:solidFill>
                <a:effectLst/>
                <a:latin typeface="Arial Unicode MS"/>
                <a:ea typeface="Roboto Mono"/>
              </a:rPr>
              <a:t>JOIN</a:t>
            </a:r>
            <a:r>
              <a:rPr kumimoji="0" lang="zh-CN" altLang="zh-CN" sz="1500" b="0" i="0" u="none" strike="noStrike" cap="none" normalizeH="0" baseline="0" dirty="0">
                <a:ln>
                  <a:noFill/>
                </a:ln>
                <a:solidFill>
                  <a:srgbClr val="37474F"/>
                </a:solidFill>
                <a:effectLst/>
                <a:latin typeface="Arial Unicode MS"/>
                <a:ea typeface="Roboto Mono"/>
              </a:rPr>
              <a:t> Phonemon </a:t>
            </a:r>
            <a:r>
              <a:rPr kumimoji="0" lang="zh-CN" altLang="zh-CN" sz="1500" b="0" i="0" u="none" strike="noStrike" cap="none" normalizeH="0" baseline="0" dirty="0">
                <a:ln>
                  <a:noFill/>
                </a:ln>
                <a:solidFill>
                  <a:srgbClr val="C53929"/>
                </a:solidFill>
                <a:effectLst/>
                <a:latin typeface="Arial Unicode MS"/>
                <a:ea typeface="Roboto Mono"/>
              </a:rPr>
              <a:t>ON</a:t>
            </a:r>
            <a:r>
              <a:rPr kumimoji="0" lang="zh-CN" altLang="zh-CN" sz="1500" b="0" i="0" u="none" strike="noStrike" cap="none" normalizeH="0" baseline="0" dirty="0">
                <a:ln>
                  <a:noFill/>
                </a:ln>
                <a:solidFill>
                  <a:srgbClr val="37474F"/>
                </a:solidFill>
                <a:effectLst/>
                <a:latin typeface="Arial Unicode MS"/>
                <a:ea typeface="Roboto Mono"/>
              </a:rPr>
              <a:t> Player.id=Phonemon.player </a:t>
            </a:r>
            <a:endParaRPr kumimoji="0" lang="en-US" altLang="zh-CN" sz="1500" b="0" i="0" u="none" strike="noStrike" cap="none" normalizeH="0" baseline="0" dirty="0">
              <a:ln>
                <a:noFill/>
              </a:ln>
              <a:solidFill>
                <a:srgbClr val="37474F"/>
              </a:solidFill>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dirty="0">
                <a:ln>
                  <a:noFill/>
                </a:ln>
                <a:solidFill>
                  <a:srgbClr val="C53929"/>
                </a:solidFill>
                <a:effectLst/>
                <a:latin typeface="Arial Unicode MS"/>
                <a:ea typeface="Roboto Mono"/>
              </a:rPr>
              <a:t>GROUP</a:t>
            </a:r>
            <a:r>
              <a:rPr kumimoji="0" lang="zh-CN" altLang="zh-CN" sz="1500" b="0" i="0" u="none" strike="noStrike" cap="none" normalizeH="0" baseline="0" dirty="0">
                <a:ln>
                  <a:noFill/>
                </a:ln>
                <a:solidFill>
                  <a:srgbClr val="37474F"/>
                </a:solidFill>
                <a:effectLst/>
                <a:latin typeface="Arial Unicode MS"/>
                <a:ea typeface="Roboto Mono"/>
              </a:rPr>
              <a:t> </a:t>
            </a:r>
            <a:r>
              <a:rPr kumimoji="0" lang="zh-CN" altLang="zh-CN" sz="1500" b="0" i="0" u="none" strike="noStrike" cap="none" normalizeH="0" baseline="0" dirty="0">
                <a:ln>
                  <a:noFill/>
                </a:ln>
                <a:solidFill>
                  <a:srgbClr val="C53929"/>
                </a:solidFill>
                <a:effectLst/>
                <a:latin typeface="Arial Unicode MS"/>
                <a:ea typeface="Roboto Mono"/>
              </a:rPr>
              <a:t>BY</a:t>
            </a:r>
            <a:r>
              <a:rPr kumimoji="0" lang="zh-CN" altLang="zh-CN" sz="1500" b="0" i="0" u="none" strike="noStrike" cap="none" normalizeH="0" baseline="0" dirty="0">
                <a:ln>
                  <a:noFill/>
                </a:ln>
                <a:solidFill>
                  <a:srgbClr val="37474F"/>
                </a:solidFill>
                <a:effectLst/>
                <a:latin typeface="Arial Unicode MS"/>
                <a:ea typeface="Roboto Mono"/>
              </a:rPr>
              <a:t> username </a:t>
            </a:r>
            <a:endParaRPr kumimoji="0" lang="en-US" altLang="zh-CN" sz="1500" b="0" i="0" u="none" strike="noStrike" cap="none" normalizeH="0" baseline="0" dirty="0">
              <a:ln>
                <a:noFill/>
              </a:ln>
              <a:solidFill>
                <a:srgbClr val="37474F"/>
              </a:solidFill>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dirty="0">
                <a:ln>
                  <a:noFill/>
                </a:ln>
                <a:solidFill>
                  <a:srgbClr val="C53929"/>
                </a:solidFill>
                <a:effectLst/>
                <a:latin typeface="Arial Unicode MS"/>
                <a:ea typeface="Roboto Mono"/>
              </a:rPr>
              <a:t>HAVING</a:t>
            </a:r>
            <a:r>
              <a:rPr kumimoji="0" lang="zh-CN" altLang="zh-CN" sz="1500" b="0" i="0" u="none" strike="noStrike" cap="none" normalizeH="0" baseline="0" dirty="0">
                <a:ln>
                  <a:noFill/>
                </a:ln>
                <a:solidFill>
                  <a:srgbClr val="37474F"/>
                </a:solidFill>
                <a:effectLst/>
                <a:latin typeface="Arial Unicode MS"/>
                <a:ea typeface="Roboto Mono"/>
              </a:rPr>
              <a:t> username=</a:t>
            </a:r>
            <a:r>
              <a:rPr kumimoji="0" lang="zh-CN" altLang="zh-CN" sz="1500" b="0" i="0" u="none" strike="noStrike" cap="none" normalizeH="0" baseline="0" dirty="0">
                <a:ln>
                  <a:noFill/>
                </a:ln>
                <a:solidFill>
                  <a:srgbClr val="388E3C"/>
                </a:solidFill>
                <a:effectLst/>
                <a:latin typeface="Arial Unicode MS"/>
                <a:ea typeface="Roboto Mono"/>
              </a:rPr>
              <a:t>'Cook'</a:t>
            </a:r>
            <a:r>
              <a:rPr kumimoji="0" lang="zh-CN" altLang="zh-CN" sz="1500" b="0" i="0" u="none" strike="noStrike" cap="none" normalizeH="0" baseline="0" dirty="0">
                <a:ln>
                  <a:noFill/>
                </a:ln>
                <a:solidFill>
                  <a:srgbClr val="37474F"/>
                </a:solidFill>
                <a:effectLst/>
                <a:latin typeface="Arial Unicode MS"/>
                <a:ea typeface="Roboto Mono"/>
              </a:rPr>
              <a:t> </a:t>
            </a:r>
            <a:r>
              <a:rPr kumimoji="0" lang="zh-CN" altLang="zh-CN" sz="1500" b="0" i="0" u="none" strike="noStrike" cap="none" normalizeH="0" baseline="0" dirty="0">
                <a:ln>
                  <a:noFill/>
                </a:ln>
                <a:solidFill>
                  <a:srgbClr val="C53929"/>
                </a:solidFill>
                <a:effectLst/>
                <a:latin typeface="Arial Unicode MS"/>
                <a:ea typeface="Roboto Mono"/>
              </a:rPr>
              <a:t>OR</a:t>
            </a:r>
            <a:r>
              <a:rPr kumimoji="0" lang="zh-CN" altLang="zh-CN" sz="1500" b="0" i="0" u="none" strike="noStrike" cap="none" normalizeH="0" baseline="0" dirty="0">
                <a:ln>
                  <a:noFill/>
                </a:ln>
                <a:solidFill>
                  <a:srgbClr val="37474F"/>
                </a:solidFill>
                <a:effectLst/>
                <a:latin typeface="Arial Unicode MS"/>
                <a:ea typeface="Roboto Mono"/>
              </a:rPr>
              <a:t> username=</a:t>
            </a:r>
            <a:r>
              <a:rPr kumimoji="0" lang="zh-CN" altLang="zh-CN" sz="1500" b="0" i="0" u="none" strike="noStrike" cap="none" normalizeH="0" baseline="0" dirty="0">
                <a:ln>
                  <a:noFill/>
                </a:ln>
                <a:solidFill>
                  <a:srgbClr val="388E3C"/>
                </a:solidFill>
                <a:effectLst/>
                <a:latin typeface="Arial Unicode MS"/>
                <a:ea typeface="Roboto Mono"/>
              </a:rPr>
              <a:t>'Hughes'</a:t>
            </a:r>
            <a:r>
              <a:rPr kumimoji="0" lang="zh-CN" altLang="zh-CN" sz="1500" b="0" i="0" u="none" strike="noStrike" cap="none" normalizeH="0" baseline="0" dirty="0">
                <a:ln>
                  <a:noFill/>
                </a:ln>
                <a:solidFill>
                  <a:srgbClr val="37474F"/>
                </a:solidFill>
                <a:effectLst/>
                <a:latin typeface="Arial Unicode MS"/>
                <a:ea typeface="Roboto Mono"/>
              </a:rPr>
              <a:t>;</a:t>
            </a: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1675308" y="4304303"/>
            <a:ext cx="5793381" cy="11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dirty="0">
                <a:ln>
                  <a:noFill/>
                </a:ln>
                <a:solidFill>
                  <a:srgbClr val="3F51B5"/>
                </a:solidFill>
                <a:effectLst/>
                <a:latin typeface="Arial Unicode MS"/>
                <a:ea typeface="Roboto Mono"/>
              </a:rPr>
              <a:t>SELECT</a:t>
            </a:r>
            <a:r>
              <a:rPr kumimoji="0" lang="zh-CN" altLang="zh-CN" sz="1500" b="0" i="0" u="none" strike="noStrike" cap="none" normalizeH="0" baseline="0" dirty="0">
                <a:ln>
                  <a:noFill/>
                </a:ln>
                <a:solidFill>
                  <a:srgbClr val="37474F"/>
                </a:solidFill>
                <a:effectLst/>
                <a:latin typeface="Arial Unicode MS"/>
                <a:ea typeface="Roboto Mono"/>
              </a:rPr>
              <a:t> username, </a:t>
            </a:r>
            <a:r>
              <a:rPr kumimoji="0" lang="zh-CN" altLang="zh-CN" sz="1500" b="0" i="0" u="none" strike="noStrike" cap="none" normalizeH="0" baseline="0" dirty="0">
                <a:ln>
                  <a:noFill/>
                </a:ln>
                <a:solidFill>
                  <a:schemeClr val="accent5">
                    <a:lumMod val="75000"/>
                  </a:schemeClr>
                </a:solidFill>
                <a:effectLst/>
                <a:latin typeface="Arial Unicode MS"/>
                <a:ea typeface="Roboto Mono"/>
              </a:rPr>
              <a:t>SUM</a:t>
            </a:r>
            <a:r>
              <a:rPr kumimoji="0" lang="zh-CN" altLang="zh-CN" sz="1500" b="0" i="0" u="none" strike="noStrike" cap="none" normalizeH="0" baseline="0" dirty="0">
                <a:ln>
                  <a:noFill/>
                </a:ln>
                <a:solidFill>
                  <a:srgbClr val="37474F"/>
                </a:solidFill>
                <a:effectLst/>
                <a:latin typeface="Arial Unicode MS"/>
                <a:ea typeface="Roboto Mono"/>
              </a:rPr>
              <a:t>(power) </a:t>
            </a:r>
            <a:r>
              <a:rPr kumimoji="0" lang="zh-CN" altLang="zh-CN" sz="1500" b="0" i="0" u="none" strike="noStrike" cap="none" normalizeH="0" baseline="0" dirty="0">
                <a:ln>
                  <a:noFill/>
                </a:ln>
                <a:solidFill>
                  <a:srgbClr val="3F51B5"/>
                </a:solidFill>
                <a:effectLst/>
                <a:latin typeface="Arial Unicode MS"/>
                <a:ea typeface="Roboto Mono"/>
              </a:rPr>
              <a:t>AS</a:t>
            </a:r>
            <a:r>
              <a:rPr kumimoji="0" lang="zh-CN" altLang="zh-CN" sz="1500" b="0" i="0" u="none" strike="noStrike" cap="none" normalizeH="0" baseline="0" dirty="0">
                <a:ln>
                  <a:noFill/>
                </a:ln>
                <a:solidFill>
                  <a:srgbClr val="37474F"/>
                </a:solidFill>
                <a:effectLst/>
                <a:latin typeface="Arial Unicode MS"/>
                <a:ea typeface="Roboto Mono"/>
              </a:rPr>
              <a:t> totalPhonemonPower </a:t>
            </a:r>
            <a:endParaRPr kumimoji="0" lang="en-US" altLang="zh-CN" sz="1500" b="0" i="0" u="none" strike="noStrike" cap="none" normalizeH="0" baseline="0" dirty="0">
              <a:ln>
                <a:noFill/>
              </a:ln>
              <a:solidFill>
                <a:srgbClr val="37474F"/>
              </a:solidFill>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dirty="0">
                <a:ln>
                  <a:noFill/>
                </a:ln>
                <a:solidFill>
                  <a:srgbClr val="3F51B5"/>
                </a:solidFill>
                <a:effectLst/>
                <a:latin typeface="Arial Unicode MS"/>
                <a:ea typeface="Roboto Mono"/>
              </a:rPr>
              <a:t>FROM</a:t>
            </a:r>
            <a:r>
              <a:rPr kumimoji="0" lang="zh-CN" altLang="zh-CN" sz="1500" b="0" i="0" u="none" strike="noStrike" cap="none" normalizeH="0" baseline="0" dirty="0">
                <a:ln>
                  <a:noFill/>
                </a:ln>
                <a:solidFill>
                  <a:srgbClr val="37474F"/>
                </a:solidFill>
                <a:effectLst/>
                <a:latin typeface="Arial Unicode MS"/>
                <a:ea typeface="Roboto Mono"/>
              </a:rPr>
              <a:t> player, phonemon </a:t>
            </a:r>
            <a:endParaRPr kumimoji="0" lang="en-US" altLang="zh-CN" sz="1500" b="0" i="0" u="none" strike="noStrike" cap="none" normalizeH="0" baseline="0" dirty="0">
              <a:ln>
                <a:noFill/>
              </a:ln>
              <a:solidFill>
                <a:srgbClr val="37474F"/>
              </a:solidFill>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dirty="0">
                <a:ln>
                  <a:noFill/>
                </a:ln>
                <a:solidFill>
                  <a:srgbClr val="3F51B5"/>
                </a:solidFill>
                <a:effectLst/>
                <a:latin typeface="Arial Unicode MS"/>
                <a:ea typeface="Roboto Mono"/>
              </a:rPr>
              <a:t>WHERE</a:t>
            </a:r>
            <a:r>
              <a:rPr kumimoji="0" lang="zh-CN" altLang="zh-CN" sz="1500" b="0" i="0" u="none" strike="noStrike" cap="none" normalizeH="0" baseline="0" dirty="0">
                <a:ln>
                  <a:noFill/>
                </a:ln>
                <a:solidFill>
                  <a:srgbClr val="37474F"/>
                </a:solidFill>
                <a:effectLst/>
                <a:latin typeface="Arial Unicode MS"/>
                <a:ea typeface="Roboto Mono"/>
              </a:rPr>
              <a:t> player.id = phonemon.player </a:t>
            </a:r>
            <a:endParaRPr kumimoji="0" lang="en-US" altLang="zh-CN" sz="1500" b="0" i="0" u="none" strike="noStrike" cap="none" normalizeH="0" baseline="0" dirty="0">
              <a:ln>
                <a:noFill/>
              </a:ln>
              <a:solidFill>
                <a:srgbClr val="37474F"/>
              </a:solidFill>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500" dirty="0">
                <a:solidFill>
                  <a:srgbClr val="37474F"/>
                </a:solidFill>
                <a:latin typeface="Arial Unicode MS"/>
                <a:ea typeface="Roboto Mono"/>
              </a:rPr>
              <a:t>    </a:t>
            </a:r>
            <a:r>
              <a:rPr kumimoji="0" lang="zh-CN" altLang="zh-CN" sz="1500" b="0" i="0" u="none" strike="noStrike" cap="none" normalizeH="0" baseline="0" dirty="0">
                <a:ln>
                  <a:noFill/>
                </a:ln>
                <a:solidFill>
                  <a:schemeClr val="accent5">
                    <a:lumMod val="75000"/>
                  </a:schemeClr>
                </a:solidFill>
                <a:effectLst/>
                <a:latin typeface="Arial Unicode MS"/>
                <a:ea typeface="Roboto Mono"/>
              </a:rPr>
              <a:t>AND</a:t>
            </a:r>
            <a:r>
              <a:rPr kumimoji="0" lang="zh-CN" altLang="zh-CN" sz="1500" b="0" i="0" u="none" strike="noStrike" cap="none" normalizeH="0" baseline="0" dirty="0">
                <a:ln>
                  <a:noFill/>
                </a:ln>
                <a:solidFill>
                  <a:srgbClr val="37474F"/>
                </a:solidFill>
                <a:effectLst/>
                <a:latin typeface="Arial Unicode MS"/>
                <a:ea typeface="Roboto Mono"/>
              </a:rPr>
              <a:t> (player.username = </a:t>
            </a:r>
            <a:r>
              <a:rPr kumimoji="0" lang="zh-CN" altLang="zh-CN" sz="1500" b="0" i="0" u="none" strike="noStrike" cap="none" normalizeH="0" baseline="0" dirty="0">
                <a:ln>
                  <a:noFill/>
                </a:ln>
                <a:solidFill>
                  <a:srgbClr val="388E3C"/>
                </a:solidFill>
                <a:effectLst/>
                <a:latin typeface="Arial Unicode MS"/>
                <a:ea typeface="Roboto Mono"/>
              </a:rPr>
              <a:t>'Cook'</a:t>
            </a:r>
            <a:r>
              <a:rPr kumimoji="0" lang="zh-CN" altLang="zh-CN" sz="1500" b="0" i="0" u="none" strike="noStrike" cap="none" normalizeH="0" baseline="0" dirty="0">
                <a:ln>
                  <a:noFill/>
                </a:ln>
                <a:solidFill>
                  <a:srgbClr val="37474F"/>
                </a:solidFill>
                <a:effectLst/>
                <a:latin typeface="Arial Unicode MS"/>
                <a:ea typeface="Roboto Mono"/>
              </a:rPr>
              <a:t> </a:t>
            </a:r>
            <a:r>
              <a:rPr kumimoji="0" lang="zh-CN" altLang="zh-CN" sz="1500" b="0" i="0" u="none" strike="noStrike" cap="none" normalizeH="0" baseline="0" dirty="0">
                <a:ln>
                  <a:noFill/>
                </a:ln>
                <a:solidFill>
                  <a:schemeClr val="accent5">
                    <a:lumMod val="75000"/>
                  </a:schemeClr>
                </a:solidFill>
                <a:effectLst/>
                <a:latin typeface="Arial Unicode MS"/>
                <a:ea typeface="Roboto Mono"/>
              </a:rPr>
              <a:t>OR</a:t>
            </a:r>
            <a:r>
              <a:rPr kumimoji="0" lang="zh-CN" altLang="zh-CN" sz="1500" b="0" i="0" u="none" strike="noStrike" cap="none" normalizeH="0" baseline="0" dirty="0">
                <a:ln>
                  <a:noFill/>
                </a:ln>
                <a:solidFill>
                  <a:srgbClr val="37474F"/>
                </a:solidFill>
                <a:effectLst/>
                <a:latin typeface="Arial Unicode MS"/>
                <a:ea typeface="Roboto Mono"/>
              </a:rPr>
              <a:t> player.username = </a:t>
            </a:r>
            <a:r>
              <a:rPr kumimoji="0" lang="zh-CN" altLang="zh-CN" sz="1500" b="0" i="0" u="none" strike="noStrike" cap="none" normalizeH="0" baseline="0" dirty="0">
                <a:ln>
                  <a:noFill/>
                </a:ln>
                <a:solidFill>
                  <a:srgbClr val="388E3C"/>
                </a:solidFill>
                <a:effectLst/>
                <a:latin typeface="Arial Unicode MS"/>
                <a:ea typeface="Roboto Mono"/>
              </a:rPr>
              <a:t>'Hughes</a:t>
            </a:r>
            <a:r>
              <a:rPr kumimoji="0" lang="zh-CN" altLang="en-US" sz="1500" b="0" i="0" u="none" strike="noStrike" cap="none" normalizeH="0" baseline="0" dirty="0">
                <a:ln>
                  <a:noFill/>
                </a:ln>
                <a:solidFill>
                  <a:srgbClr val="388E3C"/>
                </a:solidFill>
                <a:effectLst/>
                <a:latin typeface="Arial Unicode MS"/>
                <a:ea typeface="Roboto Mono"/>
              </a:rPr>
              <a:t>’</a:t>
            </a:r>
            <a:r>
              <a:rPr kumimoji="0" lang="zh-CN" altLang="zh-CN" sz="1500" b="0" i="0" u="none" strike="noStrike" cap="none" normalizeH="0" baseline="0" dirty="0">
                <a:ln>
                  <a:noFill/>
                </a:ln>
                <a:solidFill>
                  <a:srgbClr val="37474F"/>
                </a:solidFill>
                <a:effectLst/>
                <a:latin typeface="Arial Unicode MS"/>
                <a:ea typeface="Roboto Mono"/>
              </a:rPr>
              <a:t>) </a:t>
            </a:r>
            <a:endParaRPr kumimoji="0" lang="en-US" altLang="zh-CN" sz="1500" b="0" i="0" u="none" strike="noStrike" cap="none" normalizeH="0" baseline="0" dirty="0">
              <a:ln>
                <a:noFill/>
              </a:ln>
              <a:solidFill>
                <a:srgbClr val="37474F"/>
              </a:solidFill>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dirty="0">
                <a:ln>
                  <a:noFill/>
                </a:ln>
                <a:solidFill>
                  <a:srgbClr val="3F51B5"/>
                </a:solidFill>
                <a:effectLst/>
                <a:latin typeface="Arial Unicode MS"/>
                <a:ea typeface="Roboto Mono"/>
              </a:rPr>
              <a:t>GROUP</a:t>
            </a:r>
            <a:r>
              <a:rPr kumimoji="0" lang="zh-CN" altLang="zh-CN" sz="1500" b="0" i="0" u="none" strike="noStrike" cap="none" normalizeH="0" baseline="0" dirty="0">
                <a:ln>
                  <a:noFill/>
                </a:ln>
                <a:solidFill>
                  <a:srgbClr val="37474F"/>
                </a:solidFill>
                <a:effectLst/>
                <a:latin typeface="Arial Unicode MS"/>
                <a:ea typeface="Roboto Mono"/>
              </a:rPr>
              <a:t> </a:t>
            </a:r>
            <a:r>
              <a:rPr kumimoji="0" lang="zh-CN" altLang="zh-CN" sz="1500" b="0" i="0" u="none" strike="noStrike" cap="none" normalizeH="0" baseline="0" dirty="0">
                <a:ln>
                  <a:noFill/>
                </a:ln>
                <a:solidFill>
                  <a:srgbClr val="3F51B5"/>
                </a:solidFill>
                <a:effectLst/>
                <a:latin typeface="Arial Unicode MS"/>
                <a:ea typeface="Roboto Mono"/>
              </a:rPr>
              <a:t>BY</a:t>
            </a:r>
            <a:r>
              <a:rPr kumimoji="0" lang="zh-CN" altLang="zh-CN" sz="1500" b="0" i="0" u="none" strike="noStrike" cap="none" normalizeH="0" baseline="0" dirty="0">
                <a:ln>
                  <a:noFill/>
                </a:ln>
                <a:solidFill>
                  <a:srgbClr val="37474F"/>
                </a:solidFill>
                <a:effectLst/>
                <a:latin typeface="Arial Unicode MS"/>
                <a:ea typeface="Roboto Mono"/>
              </a:rPr>
              <a:t> username;</a:t>
            </a: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实验一</a:t>
            </a:r>
            <a:endParaRPr lang="zh-CN" altLang="en-US" dirty="0"/>
          </a:p>
        </p:txBody>
      </p:sp>
      <p:sp>
        <p:nvSpPr>
          <p:cNvPr id="3" name="内容占位符 2"/>
          <p:cNvSpPr>
            <a:spLocks noGrp="1"/>
          </p:cNvSpPr>
          <p:nvPr>
            <p:ph idx="1"/>
          </p:nvPr>
        </p:nvSpPr>
        <p:spPr>
          <a:xfrm>
            <a:off x="628650" y="1285102"/>
            <a:ext cx="7886700" cy="5040000"/>
          </a:xfrm>
        </p:spPr>
        <p:txBody>
          <a:bodyPr/>
          <a:lstStyle/>
          <a:p>
            <a:pPr marL="457200" indent="-457200">
              <a:spcAft>
                <a:spcPts val="600"/>
              </a:spcAft>
              <a:buFont typeface="+mj-lt"/>
              <a:buAutoNum type="arabicPeriod" startAt="3"/>
            </a:pPr>
            <a:r>
              <a:rPr lang="zh-CN" altLang="zh-CN" dirty="0"/>
              <a:t>每一个队伍</a:t>
            </a:r>
            <a:r>
              <a:rPr lang="en-US" altLang="zh-CN" dirty="0"/>
              <a:t>team</a:t>
            </a:r>
            <a:r>
              <a:rPr lang="zh-CN" altLang="zh-CN" dirty="0"/>
              <a:t>有多少名成员</a:t>
            </a:r>
            <a:r>
              <a:rPr lang="en-US" altLang="zh-CN" dirty="0"/>
              <a:t>player</a:t>
            </a:r>
            <a:r>
              <a:rPr lang="zh-CN" altLang="zh-CN" dirty="0"/>
              <a:t>？按照玩家数量降序列出队伍名称</a:t>
            </a:r>
            <a:r>
              <a:rPr lang="en-US" altLang="zh-CN" dirty="0"/>
              <a:t>title</a:t>
            </a:r>
            <a:r>
              <a:rPr lang="zh-CN" altLang="zh-CN" dirty="0"/>
              <a:t>和玩家数量。查询以如下形式返回：</a:t>
            </a:r>
            <a:r>
              <a:rPr lang="en-US" altLang="zh-CN" dirty="0"/>
              <a:t>(title, </a:t>
            </a:r>
            <a:r>
              <a:rPr lang="en-US" altLang="zh-CN" dirty="0" err="1"/>
              <a:t>numberOfPlayers</a:t>
            </a:r>
            <a:r>
              <a:rPr lang="en-US" altLang="zh-CN" dirty="0"/>
              <a:t>)</a:t>
            </a:r>
            <a:r>
              <a:rPr lang="zh-CN" altLang="zh-CN" dirty="0"/>
              <a:t>。</a:t>
            </a:r>
            <a:endParaRPr lang="en-US" altLang="zh-CN" dirty="0"/>
          </a:p>
          <a:p>
            <a:pPr marL="457200" indent="-457200">
              <a:spcAft>
                <a:spcPts val="600"/>
              </a:spcAft>
              <a:buFont typeface="+mj-lt"/>
              <a:buAutoNum type="arabicPeriod" startAt="3"/>
            </a:pPr>
            <a:endParaRPr lang="en-US" altLang="zh-CN" dirty="0"/>
          </a:p>
          <a:p>
            <a:pPr marL="457200" indent="-457200">
              <a:spcAft>
                <a:spcPts val="600"/>
              </a:spcAft>
              <a:buFont typeface="+mj-lt"/>
              <a:buAutoNum type="arabicPeriod" startAt="3"/>
            </a:pPr>
            <a:endParaRPr lang="en-US" altLang="zh-CN" dirty="0"/>
          </a:p>
          <a:p>
            <a:pPr marL="0" indent="0">
              <a:spcAft>
                <a:spcPts val="600"/>
              </a:spcAft>
              <a:buNone/>
            </a:pPr>
            <a:r>
              <a:rPr lang="zh-CN" altLang="en-US" dirty="0"/>
              <a:t>或者</a:t>
            </a:r>
            <a:endParaRPr lang="zh-CN" altLang="en-US" dirty="0"/>
          </a:p>
        </p:txBody>
      </p:sp>
      <p:sp>
        <p:nvSpPr>
          <p:cNvPr id="4" name="灯片编号占位符 3"/>
          <p:cNvSpPr>
            <a:spLocks noGrp="1"/>
          </p:cNvSpPr>
          <p:nvPr>
            <p:ph type="sldNum" sz="quarter" idx="12"/>
          </p:nvPr>
        </p:nvSpPr>
        <p:spPr/>
        <p:txBody>
          <a:bodyPr/>
          <a:lstStyle/>
          <a:p>
            <a:fld id="{3431B804-AB5A-4712-BAA6-27F0D45ECF7B}" type="slidenum">
              <a:rPr lang="zh-CN" altLang="en-US" sz="900" smtClean="0"/>
            </a:fld>
            <a:endParaRPr lang="zh-CN" altLang="en-US" sz="900" dirty="0"/>
          </a:p>
        </p:txBody>
      </p:sp>
      <p:sp>
        <p:nvSpPr>
          <p:cNvPr id="5" name="Rectangle 1"/>
          <p:cNvSpPr>
            <a:spLocks noChangeArrowheads="1"/>
          </p:cNvSpPr>
          <p:nvPr/>
        </p:nvSpPr>
        <p:spPr bwMode="auto">
          <a:xfrm>
            <a:off x="2034126" y="2505670"/>
            <a:ext cx="507574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dirty="0">
                <a:ln>
                  <a:noFill/>
                </a:ln>
                <a:solidFill>
                  <a:srgbClr val="C53929"/>
                </a:solidFill>
                <a:effectLst/>
                <a:latin typeface="Arial Unicode MS"/>
                <a:ea typeface="Roboto Mono"/>
              </a:rPr>
              <a:t>SELECT</a:t>
            </a:r>
            <a:r>
              <a:rPr kumimoji="0" lang="zh-CN" altLang="zh-CN" sz="1500" b="0" i="0" u="none" strike="noStrike" cap="none" normalizeH="0" baseline="0" dirty="0">
                <a:ln>
                  <a:noFill/>
                </a:ln>
                <a:solidFill>
                  <a:srgbClr val="37474F"/>
                </a:solidFill>
                <a:effectLst/>
                <a:latin typeface="Arial Unicode MS"/>
                <a:ea typeface="Roboto Mono"/>
              </a:rPr>
              <a:t> title, </a:t>
            </a:r>
            <a:r>
              <a:rPr kumimoji="0" lang="zh-CN" altLang="zh-CN" sz="1500" b="0" i="0" u="none" strike="noStrike" cap="none" normalizeH="0" baseline="0" dirty="0">
                <a:ln>
                  <a:noFill/>
                </a:ln>
                <a:solidFill>
                  <a:srgbClr val="C53929"/>
                </a:solidFill>
                <a:effectLst/>
                <a:latin typeface="Arial Unicode MS"/>
                <a:ea typeface="Roboto Mono"/>
              </a:rPr>
              <a:t>COUNT</a:t>
            </a:r>
            <a:r>
              <a:rPr kumimoji="0" lang="zh-CN" altLang="zh-CN" sz="1500" b="0" i="0" u="none" strike="noStrike" cap="none" normalizeH="0" baseline="0" dirty="0">
                <a:ln>
                  <a:noFill/>
                </a:ln>
                <a:solidFill>
                  <a:srgbClr val="37474F"/>
                </a:solidFill>
                <a:effectLst/>
                <a:latin typeface="Arial Unicode MS"/>
                <a:ea typeface="Roboto Mono"/>
              </a:rPr>
              <a:t>(Player.id) </a:t>
            </a:r>
            <a:r>
              <a:rPr kumimoji="0" lang="zh-CN" altLang="zh-CN" sz="1500" b="0" i="0" u="none" strike="noStrike" cap="none" normalizeH="0" baseline="0" dirty="0">
                <a:ln>
                  <a:noFill/>
                </a:ln>
                <a:solidFill>
                  <a:srgbClr val="C53929"/>
                </a:solidFill>
                <a:effectLst/>
                <a:latin typeface="Arial Unicode MS"/>
                <a:ea typeface="Roboto Mono"/>
              </a:rPr>
              <a:t>AS</a:t>
            </a:r>
            <a:r>
              <a:rPr kumimoji="0" lang="zh-CN" altLang="zh-CN" sz="1500" b="0" i="0" u="none" strike="noStrike" cap="none" normalizeH="0" baseline="0" dirty="0">
                <a:ln>
                  <a:noFill/>
                </a:ln>
                <a:solidFill>
                  <a:srgbClr val="37474F"/>
                </a:solidFill>
                <a:effectLst/>
                <a:latin typeface="Arial Unicode MS"/>
                <a:ea typeface="Roboto Mono"/>
              </a:rPr>
              <a:t> numberOfPlayers </a:t>
            </a:r>
            <a:endParaRPr kumimoji="0" lang="en-US" altLang="zh-CN" sz="1500" b="0" i="0" u="none" strike="noStrike" cap="none" normalizeH="0" baseline="0" dirty="0">
              <a:ln>
                <a:noFill/>
              </a:ln>
              <a:solidFill>
                <a:srgbClr val="37474F"/>
              </a:solidFill>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dirty="0">
                <a:ln>
                  <a:noFill/>
                </a:ln>
                <a:solidFill>
                  <a:srgbClr val="C53929"/>
                </a:solidFill>
                <a:effectLst/>
                <a:latin typeface="Arial Unicode MS"/>
                <a:ea typeface="Roboto Mono"/>
              </a:rPr>
              <a:t>FROM</a:t>
            </a:r>
            <a:r>
              <a:rPr kumimoji="0" lang="zh-CN" altLang="zh-CN" sz="1500" b="0" i="0" u="none" strike="noStrike" cap="none" normalizeH="0" baseline="0" dirty="0">
                <a:ln>
                  <a:noFill/>
                </a:ln>
                <a:solidFill>
                  <a:srgbClr val="37474F"/>
                </a:solidFill>
                <a:effectLst/>
                <a:latin typeface="Arial Unicode MS"/>
                <a:ea typeface="Roboto Mono"/>
              </a:rPr>
              <a:t> Team </a:t>
            </a:r>
            <a:r>
              <a:rPr kumimoji="0" lang="zh-CN" altLang="zh-CN" sz="1500" b="0" i="0" u="none" strike="noStrike" cap="none" normalizeH="0" baseline="0" dirty="0">
                <a:ln>
                  <a:noFill/>
                </a:ln>
                <a:solidFill>
                  <a:srgbClr val="C53929"/>
                </a:solidFill>
                <a:effectLst/>
                <a:latin typeface="Arial Unicode MS"/>
                <a:ea typeface="Roboto Mono"/>
              </a:rPr>
              <a:t>INNER</a:t>
            </a:r>
            <a:r>
              <a:rPr kumimoji="0" lang="zh-CN" altLang="zh-CN" sz="1500" b="0" i="0" u="none" strike="noStrike" cap="none" normalizeH="0" baseline="0" dirty="0">
                <a:ln>
                  <a:noFill/>
                </a:ln>
                <a:solidFill>
                  <a:srgbClr val="37474F"/>
                </a:solidFill>
                <a:effectLst/>
                <a:latin typeface="Arial Unicode MS"/>
                <a:ea typeface="Roboto Mono"/>
              </a:rPr>
              <a:t> </a:t>
            </a:r>
            <a:r>
              <a:rPr kumimoji="0" lang="zh-CN" altLang="zh-CN" sz="1500" b="0" i="0" u="none" strike="noStrike" cap="none" normalizeH="0" baseline="0" dirty="0">
                <a:ln>
                  <a:noFill/>
                </a:ln>
                <a:solidFill>
                  <a:srgbClr val="C53929"/>
                </a:solidFill>
                <a:effectLst/>
                <a:latin typeface="Arial Unicode MS"/>
                <a:ea typeface="Roboto Mono"/>
              </a:rPr>
              <a:t>JOIN</a:t>
            </a:r>
            <a:r>
              <a:rPr kumimoji="0" lang="zh-CN" altLang="zh-CN" sz="1500" b="0" i="0" u="none" strike="noStrike" cap="none" normalizeH="0" baseline="0" dirty="0">
                <a:ln>
                  <a:noFill/>
                </a:ln>
                <a:solidFill>
                  <a:srgbClr val="37474F"/>
                </a:solidFill>
                <a:effectLst/>
                <a:latin typeface="Arial Unicode MS"/>
                <a:ea typeface="Roboto Mono"/>
              </a:rPr>
              <a:t> Player </a:t>
            </a:r>
            <a:r>
              <a:rPr kumimoji="0" lang="zh-CN" altLang="zh-CN" sz="1500" b="0" i="0" u="none" strike="noStrike" cap="none" normalizeH="0" baseline="0" dirty="0">
                <a:ln>
                  <a:noFill/>
                </a:ln>
                <a:solidFill>
                  <a:srgbClr val="C53929"/>
                </a:solidFill>
                <a:effectLst/>
                <a:latin typeface="Arial Unicode MS"/>
                <a:ea typeface="Roboto Mono"/>
              </a:rPr>
              <a:t>ON</a:t>
            </a:r>
            <a:r>
              <a:rPr kumimoji="0" lang="zh-CN" altLang="zh-CN" sz="1500" b="0" i="0" u="none" strike="noStrike" cap="none" normalizeH="0" baseline="0" dirty="0">
                <a:ln>
                  <a:noFill/>
                </a:ln>
                <a:solidFill>
                  <a:srgbClr val="37474F"/>
                </a:solidFill>
                <a:effectLst/>
                <a:latin typeface="Arial Unicode MS"/>
                <a:ea typeface="Roboto Mono"/>
              </a:rPr>
              <a:t> Team.id=Player.team </a:t>
            </a:r>
            <a:endParaRPr kumimoji="0" lang="en-US" altLang="zh-CN" sz="1500" b="0" i="0" u="none" strike="noStrike" cap="none" normalizeH="0" baseline="0" dirty="0">
              <a:ln>
                <a:noFill/>
              </a:ln>
              <a:solidFill>
                <a:srgbClr val="37474F"/>
              </a:solidFill>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dirty="0">
                <a:ln>
                  <a:noFill/>
                </a:ln>
                <a:solidFill>
                  <a:srgbClr val="C53929"/>
                </a:solidFill>
                <a:effectLst/>
                <a:latin typeface="Arial Unicode MS"/>
                <a:ea typeface="Roboto Mono"/>
              </a:rPr>
              <a:t>GROUP</a:t>
            </a:r>
            <a:r>
              <a:rPr kumimoji="0" lang="zh-CN" altLang="zh-CN" sz="1500" b="0" i="0" u="none" strike="noStrike" cap="none" normalizeH="0" baseline="0" dirty="0">
                <a:ln>
                  <a:noFill/>
                </a:ln>
                <a:solidFill>
                  <a:srgbClr val="37474F"/>
                </a:solidFill>
                <a:effectLst/>
                <a:latin typeface="Arial Unicode MS"/>
                <a:ea typeface="Roboto Mono"/>
              </a:rPr>
              <a:t> </a:t>
            </a:r>
            <a:r>
              <a:rPr kumimoji="0" lang="zh-CN" altLang="zh-CN" sz="1500" b="0" i="0" u="none" strike="noStrike" cap="none" normalizeH="0" baseline="0" dirty="0">
                <a:ln>
                  <a:noFill/>
                </a:ln>
                <a:solidFill>
                  <a:srgbClr val="C53929"/>
                </a:solidFill>
                <a:effectLst/>
                <a:latin typeface="Arial Unicode MS"/>
                <a:ea typeface="Roboto Mono"/>
              </a:rPr>
              <a:t>BY</a:t>
            </a:r>
            <a:r>
              <a:rPr kumimoji="0" lang="zh-CN" altLang="zh-CN" sz="1500" b="0" i="0" u="none" strike="noStrike" cap="none" normalizeH="0" baseline="0" dirty="0">
                <a:ln>
                  <a:noFill/>
                </a:ln>
                <a:solidFill>
                  <a:srgbClr val="37474F"/>
                </a:solidFill>
                <a:effectLst/>
                <a:latin typeface="Arial Unicode MS"/>
                <a:ea typeface="Roboto Mono"/>
              </a:rPr>
              <a:t> Team.id </a:t>
            </a:r>
            <a:endParaRPr kumimoji="0" lang="en-US" altLang="zh-CN" sz="1500" b="0" i="0" u="none" strike="noStrike" cap="none" normalizeH="0" baseline="0" dirty="0">
              <a:ln>
                <a:noFill/>
              </a:ln>
              <a:solidFill>
                <a:srgbClr val="37474F"/>
              </a:solidFill>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dirty="0">
                <a:ln>
                  <a:noFill/>
                </a:ln>
                <a:solidFill>
                  <a:srgbClr val="C53929"/>
                </a:solidFill>
                <a:effectLst/>
                <a:latin typeface="Arial Unicode MS"/>
                <a:ea typeface="Roboto Mono"/>
              </a:rPr>
              <a:t>ORDER</a:t>
            </a:r>
            <a:r>
              <a:rPr kumimoji="0" lang="zh-CN" altLang="zh-CN" sz="1500" b="0" i="0" u="none" strike="noStrike" cap="none" normalizeH="0" baseline="0" dirty="0">
                <a:ln>
                  <a:noFill/>
                </a:ln>
                <a:solidFill>
                  <a:srgbClr val="37474F"/>
                </a:solidFill>
                <a:effectLst/>
                <a:latin typeface="Arial Unicode MS"/>
                <a:ea typeface="Roboto Mono"/>
              </a:rPr>
              <a:t> </a:t>
            </a:r>
            <a:r>
              <a:rPr kumimoji="0" lang="zh-CN" altLang="zh-CN" sz="1500" b="0" i="0" u="none" strike="noStrike" cap="none" normalizeH="0" baseline="0" dirty="0">
                <a:ln>
                  <a:noFill/>
                </a:ln>
                <a:solidFill>
                  <a:srgbClr val="C53929"/>
                </a:solidFill>
                <a:effectLst/>
                <a:latin typeface="Arial Unicode MS"/>
                <a:ea typeface="Roboto Mono"/>
              </a:rPr>
              <a:t>BY</a:t>
            </a:r>
            <a:r>
              <a:rPr kumimoji="0" lang="zh-CN" altLang="zh-CN" sz="1500" b="0" i="0" u="none" strike="noStrike" cap="none" normalizeH="0" baseline="0" dirty="0">
                <a:ln>
                  <a:noFill/>
                </a:ln>
                <a:solidFill>
                  <a:srgbClr val="37474F"/>
                </a:solidFill>
                <a:effectLst/>
                <a:latin typeface="Arial Unicode MS"/>
                <a:ea typeface="Roboto Mono"/>
              </a:rPr>
              <a:t> numberOfPlayers </a:t>
            </a:r>
            <a:r>
              <a:rPr kumimoji="0" lang="zh-CN" altLang="zh-CN" sz="1500" b="0" i="0" u="none" strike="noStrike" cap="none" normalizeH="0" baseline="0" dirty="0">
                <a:ln>
                  <a:noFill/>
                </a:ln>
                <a:solidFill>
                  <a:srgbClr val="C53929"/>
                </a:solidFill>
                <a:effectLst/>
                <a:latin typeface="Arial Unicode MS"/>
                <a:ea typeface="Roboto Mono"/>
              </a:rPr>
              <a:t>DESC</a:t>
            </a:r>
            <a:r>
              <a:rPr kumimoji="0" lang="zh-CN" altLang="zh-CN" sz="1500" b="0" i="0" u="none" strike="noStrike" cap="none" normalizeH="0" baseline="0" dirty="0">
                <a:ln>
                  <a:noFill/>
                </a:ln>
                <a:solidFill>
                  <a:srgbClr val="37474F"/>
                </a:solidFill>
                <a:effectLst/>
                <a:latin typeface="Arial Unicode MS"/>
                <a:ea typeface="Roboto Mono"/>
              </a:rPr>
              <a:t>;</a:t>
            </a: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2574498" y="4009718"/>
            <a:ext cx="3995004" cy="11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dirty="0">
                <a:ln>
                  <a:noFill/>
                </a:ln>
                <a:solidFill>
                  <a:srgbClr val="3F51B5"/>
                </a:solidFill>
                <a:effectLst/>
                <a:latin typeface="Arial Unicode MS"/>
                <a:ea typeface="Roboto Mono"/>
              </a:rPr>
              <a:t>SELECT</a:t>
            </a:r>
            <a:r>
              <a:rPr kumimoji="0" lang="zh-CN" altLang="zh-CN" sz="1500" b="0" i="0" u="none" strike="noStrike" cap="none" normalizeH="0" baseline="0" dirty="0">
                <a:ln>
                  <a:noFill/>
                </a:ln>
                <a:solidFill>
                  <a:srgbClr val="37474F"/>
                </a:solidFill>
                <a:effectLst/>
                <a:latin typeface="Arial Unicode MS"/>
                <a:ea typeface="Roboto Mono"/>
              </a:rPr>
              <a:t> title, </a:t>
            </a:r>
            <a:r>
              <a:rPr kumimoji="0" lang="zh-CN" altLang="zh-CN" sz="1500" b="0" i="0" u="none" strike="noStrike" cap="none" normalizeH="0" baseline="0" dirty="0">
                <a:ln>
                  <a:noFill/>
                </a:ln>
                <a:solidFill>
                  <a:schemeClr val="accent5">
                    <a:lumMod val="75000"/>
                  </a:schemeClr>
                </a:solidFill>
                <a:effectLst/>
                <a:latin typeface="Arial Unicode MS"/>
                <a:ea typeface="Roboto Mono"/>
              </a:rPr>
              <a:t>COUNT</a:t>
            </a:r>
            <a:r>
              <a:rPr kumimoji="0" lang="zh-CN" altLang="zh-CN" sz="1500" b="0" i="0" u="none" strike="noStrike" cap="none" normalizeH="0" baseline="0" dirty="0">
                <a:ln>
                  <a:noFill/>
                </a:ln>
                <a:solidFill>
                  <a:srgbClr val="37474F"/>
                </a:solidFill>
                <a:effectLst/>
                <a:latin typeface="Arial Unicode MS"/>
                <a:ea typeface="Roboto Mono"/>
              </a:rPr>
              <a:t>(*) </a:t>
            </a:r>
            <a:r>
              <a:rPr kumimoji="0" lang="zh-CN" altLang="zh-CN" sz="1500" b="0" i="0" u="none" strike="noStrike" cap="none" normalizeH="0" baseline="0" dirty="0">
                <a:ln>
                  <a:noFill/>
                </a:ln>
                <a:solidFill>
                  <a:srgbClr val="3F51B5"/>
                </a:solidFill>
                <a:effectLst/>
                <a:latin typeface="Arial Unicode MS"/>
                <a:ea typeface="Roboto Mono"/>
              </a:rPr>
              <a:t>AS</a:t>
            </a:r>
            <a:r>
              <a:rPr kumimoji="0" lang="zh-CN" altLang="zh-CN" sz="1500" b="0" i="0" u="none" strike="noStrike" cap="none" normalizeH="0" baseline="0" dirty="0">
                <a:ln>
                  <a:noFill/>
                </a:ln>
                <a:solidFill>
                  <a:srgbClr val="37474F"/>
                </a:solidFill>
                <a:effectLst/>
                <a:latin typeface="Arial Unicode MS"/>
                <a:ea typeface="Roboto Mono"/>
              </a:rPr>
              <a:t> numberOfPlayers </a:t>
            </a:r>
            <a:endParaRPr kumimoji="0" lang="en-US" altLang="zh-CN" sz="1500" b="0" i="0" u="none" strike="noStrike" cap="none" normalizeH="0" baseline="0" dirty="0">
              <a:ln>
                <a:noFill/>
              </a:ln>
              <a:solidFill>
                <a:srgbClr val="37474F"/>
              </a:solidFill>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dirty="0">
                <a:ln>
                  <a:noFill/>
                </a:ln>
                <a:solidFill>
                  <a:srgbClr val="3F51B5"/>
                </a:solidFill>
                <a:effectLst/>
                <a:latin typeface="Arial Unicode MS"/>
                <a:ea typeface="Roboto Mono"/>
              </a:rPr>
              <a:t>FROM</a:t>
            </a:r>
            <a:r>
              <a:rPr kumimoji="0" lang="zh-CN" altLang="zh-CN" sz="1500" b="0" i="0" u="none" strike="noStrike" cap="none" normalizeH="0" baseline="0" dirty="0">
                <a:ln>
                  <a:noFill/>
                </a:ln>
                <a:solidFill>
                  <a:srgbClr val="37474F"/>
                </a:solidFill>
                <a:effectLst/>
                <a:latin typeface="Arial Unicode MS"/>
                <a:ea typeface="Roboto Mono"/>
              </a:rPr>
              <a:t> team, player </a:t>
            </a:r>
            <a:endParaRPr kumimoji="0" lang="en-US" altLang="zh-CN" sz="1500" b="0" i="0" u="none" strike="noStrike" cap="none" normalizeH="0" baseline="0" dirty="0">
              <a:ln>
                <a:noFill/>
              </a:ln>
              <a:solidFill>
                <a:srgbClr val="37474F"/>
              </a:solidFill>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dirty="0">
                <a:ln>
                  <a:noFill/>
                </a:ln>
                <a:solidFill>
                  <a:srgbClr val="3F51B5"/>
                </a:solidFill>
                <a:effectLst/>
                <a:latin typeface="Arial Unicode MS"/>
                <a:ea typeface="Roboto Mono"/>
              </a:rPr>
              <a:t>WHERE</a:t>
            </a:r>
            <a:r>
              <a:rPr kumimoji="0" lang="zh-CN" altLang="zh-CN" sz="1500" b="0" i="0" u="none" strike="noStrike" cap="none" normalizeH="0" baseline="0" dirty="0">
                <a:ln>
                  <a:noFill/>
                </a:ln>
                <a:solidFill>
                  <a:srgbClr val="37474F"/>
                </a:solidFill>
                <a:effectLst/>
                <a:latin typeface="Arial Unicode MS"/>
                <a:ea typeface="Roboto Mono"/>
              </a:rPr>
              <a:t> player.team = team.id </a:t>
            </a:r>
            <a:endParaRPr kumimoji="0" lang="en-US" altLang="zh-CN" sz="1500" b="0" i="0" u="none" strike="noStrike" cap="none" normalizeH="0" baseline="0" dirty="0">
              <a:ln>
                <a:noFill/>
              </a:ln>
              <a:solidFill>
                <a:srgbClr val="37474F"/>
              </a:solidFill>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dirty="0">
                <a:ln>
                  <a:noFill/>
                </a:ln>
                <a:solidFill>
                  <a:srgbClr val="3F51B5"/>
                </a:solidFill>
                <a:effectLst/>
                <a:latin typeface="Arial Unicode MS"/>
                <a:ea typeface="Roboto Mono"/>
              </a:rPr>
              <a:t>GROUP</a:t>
            </a:r>
            <a:r>
              <a:rPr kumimoji="0" lang="zh-CN" altLang="zh-CN" sz="1500" b="0" i="0" u="none" strike="noStrike" cap="none" normalizeH="0" baseline="0" dirty="0">
                <a:ln>
                  <a:noFill/>
                </a:ln>
                <a:solidFill>
                  <a:srgbClr val="37474F"/>
                </a:solidFill>
                <a:effectLst/>
                <a:latin typeface="Arial Unicode MS"/>
                <a:ea typeface="Roboto Mono"/>
              </a:rPr>
              <a:t> </a:t>
            </a:r>
            <a:r>
              <a:rPr kumimoji="0" lang="zh-CN" altLang="zh-CN" sz="1500" b="0" i="0" u="none" strike="noStrike" cap="none" normalizeH="0" baseline="0" dirty="0">
                <a:ln>
                  <a:noFill/>
                </a:ln>
                <a:solidFill>
                  <a:srgbClr val="3F51B5"/>
                </a:solidFill>
                <a:effectLst/>
                <a:latin typeface="Arial Unicode MS"/>
                <a:ea typeface="Roboto Mono"/>
              </a:rPr>
              <a:t>BY</a:t>
            </a:r>
            <a:r>
              <a:rPr kumimoji="0" lang="zh-CN" altLang="zh-CN" sz="1500" b="0" i="0" u="none" strike="noStrike" cap="none" normalizeH="0" baseline="0" dirty="0">
                <a:ln>
                  <a:noFill/>
                </a:ln>
                <a:solidFill>
                  <a:srgbClr val="37474F"/>
                </a:solidFill>
                <a:effectLst/>
                <a:latin typeface="Arial Unicode MS"/>
                <a:ea typeface="Roboto Mono"/>
              </a:rPr>
              <a:t> team.id, title </a:t>
            </a:r>
            <a:endParaRPr kumimoji="0" lang="en-US" altLang="zh-CN" sz="1500" b="0" i="0" u="none" strike="noStrike" cap="none" normalizeH="0" baseline="0" dirty="0">
              <a:ln>
                <a:noFill/>
              </a:ln>
              <a:solidFill>
                <a:srgbClr val="37474F"/>
              </a:solidFill>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dirty="0">
                <a:ln>
                  <a:noFill/>
                </a:ln>
                <a:solidFill>
                  <a:srgbClr val="3F51B5"/>
                </a:solidFill>
                <a:effectLst/>
                <a:latin typeface="Arial Unicode MS"/>
                <a:ea typeface="Roboto Mono"/>
              </a:rPr>
              <a:t>ORDER</a:t>
            </a:r>
            <a:r>
              <a:rPr kumimoji="0" lang="zh-CN" altLang="zh-CN" sz="1500" b="0" i="0" u="none" strike="noStrike" cap="none" normalizeH="0" baseline="0" dirty="0">
                <a:ln>
                  <a:noFill/>
                </a:ln>
                <a:solidFill>
                  <a:srgbClr val="37474F"/>
                </a:solidFill>
                <a:effectLst/>
                <a:latin typeface="Arial Unicode MS"/>
                <a:ea typeface="Roboto Mono"/>
              </a:rPr>
              <a:t> </a:t>
            </a:r>
            <a:r>
              <a:rPr kumimoji="0" lang="zh-CN" altLang="zh-CN" sz="1500" b="0" i="0" u="none" strike="noStrike" cap="none" normalizeH="0" baseline="0" dirty="0">
                <a:ln>
                  <a:noFill/>
                </a:ln>
                <a:solidFill>
                  <a:srgbClr val="3F51B5"/>
                </a:solidFill>
                <a:effectLst/>
                <a:latin typeface="Arial Unicode MS"/>
                <a:ea typeface="Roboto Mono"/>
              </a:rPr>
              <a:t>BY</a:t>
            </a:r>
            <a:r>
              <a:rPr kumimoji="0" lang="zh-CN" altLang="zh-CN" sz="1500" b="0" i="0" u="none" strike="noStrike" cap="none" normalizeH="0" baseline="0" dirty="0">
                <a:ln>
                  <a:noFill/>
                </a:ln>
                <a:solidFill>
                  <a:srgbClr val="37474F"/>
                </a:solidFill>
                <a:effectLst/>
                <a:latin typeface="Arial Unicode MS"/>
                <a:ea typeface="Roboto Mono"/>
              </a:rPr>
              <a:t> numberOfPlayers </a:t>
            </a:r>
            <a:r>
              <a:rPr kumimoji="0" lang="zh-CN" altLang="zh-CN" sz="1500" b="0" i="0" u="none" strike="noStrike" cap="none" normalizeH="0" baseline="0" dirty="0">
                <a:ln>
                  <a:noFill/>
                </a:ln>
                <a:solidFill>
                  <a:srgbClr val="3F51B5"/>
                </a:solidFill>
                <a:effectLst/>
                <a:latin typeface="Arial Unicode MS"/>
                <a:ea typeface="Roboto Mono"/>
              </a:rPr>
              <a:t>DESC</a:t>
            </a:r>
            <a:r>
              <a:rPr kumimoji="0" lang="zh-CN" altLang="zh-CN" sz="1500" b="0" i="0" u="none" strike="noStrike" cap="none" normalizeH="0" baseline="0" dirty="0">
                <a:ln>
                  <a:noFill/>
                </a:ln>
                <a:solidFill>
                  <a:srgbClr val="37474F"/>
                </a:solidFill>
                <a:effectLst/>
                <a:latin typeface="Arial Unicode MS"/>
                <a:ea typeface="Roboto Mono"/>
              </a:rPr>
              <a:t>;</a:t>
            </a: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作业一</a:t>
            </a:r>
            <a:endParaRPr lang="zh-CN" altLang="en-US" dirty="0"/>
          </a:p>
        </p:txBody>
      </p:sp>
      <p:sp>
        <p:nvSpPr>
          <p:cNvPr id="3" name="内容占位符 2"/>
          <p:cNvSpPr>
            <a:spLocks noGrp="1"/>
          </p:cNvSpPr>
          <p:nvPr>
            <p:ph idx="1"/>
          </p:nvPr>
        </p:nvSpPr>
        <p:spPr/>
        <p:txBody>
          <a:bodyPr/>
          <a:lstStyle/>
          <a:p>
            <a:pPr>
              <a:spcAft>
                <a:spcPts val="600"/>
              </a:spcAft>
              <a:buFont typeface="Wingdings" panose="05000000000000000000" pitchFamily="2" charset="2"/>
              <a:buChar char="n"/>
            </a:pPr>
            <a:r>
              <a:rPr lang="en-US" altLang="zh-CN" dirty="0"/>
              <a:t> </a:t>
            </a:r>
            <a:r>
              <a:rPr lang="zh-CN" altLang="en-US" dirty="0"/>
              <a:t>主要做错的地方：</a:t>
            </a:r>
            <a:endParaRPr lang="en-US" altLang="zh-CN" dirty="0"/>
          </a:p>
          <a:p>
            <a:pPr lvl="1">
              <a:lnSpc>
                <a:spcPct val="150000"/>
              </a:lnSpc>
              <a:buFont typeface="Wingdings" panose="05000000000000000000" pitchFamily="2" charset="2"/>
              <a:buChar char="l"/>
            </a:pPr>
            <a:r>
              <a:rPr lang="zh-CN" altLang="en-US" dirty="0"/>
              <a:t>驾驶员与驾驶证之间的对应关系。</a:t>
            </a:r>
            <a:endParaRPr lang="en-US" altLang="zh-CN" dirty="0"/>
          </a:p>
          <a:p>
            <a:pPr lvl="1">
              <a:lnSpc>
                <a:spcPct val="150000"/>
              </a:lnSpc>
              <a:buFont typeface="Wingdings" panose="05000000000000000000" pitchFamily="2" charset="2"/>
              <a:buChar char="l"/>
            </a:pPr>
            <a:r>
              <a:rPr lang="en-US" altLang="zh-CN" dirty="0"/>
              <a:t>IS-A</a:t>
            </a:r>
            <a:r>
              <a:rPr lang="zh-CN" altLang="en-US" dirty="0"/>
              <a:t>联系的画法。</a:t>
            </a:r>
            <a:endParaRPr lang="en-US" altLang="zh-CN" dirty="0"/>
          </a:p>
          <a:p>
            <a:pPr lvl="1">
              <a:buFont typeface="Wingdings" panose="05000000000000000000" pitchFamily="2" charset="2"/>
              <a:buChar char="l"/>
            </a:pPr>
            <a:endParaRPr lang="zh-CN" altLang="en-US" dirty="0"/>
          </a:p>
        </p:txBody>
      </p:sp>
      <p:sp>
        <p:nvSpPr>
          <p:cNvPr id="4" name="灯片编号占位符 3"/>
          <p:cNvSpPr>
            <a:spLocks noGrp="1"/>
          </p:cNvSpPr>
          <p:nvPr>
            <p:ph type="sldNum" sz="quarter" idx="12"/>
          </p:nvPr>
        </p:nvSpPr>
        <p:spPr/>
        <p:txBody>
          <a:bodyPr/>
          <a:lstStyle/>
          <a:p>
            <a:fld id="{3431B804-AB5A-4712-BAA6-27F0D45ECF7B}" type="slidenum">
              <a:rPr lang="zh-CN" altLang="en-US" sz="900" smtClean="0"/>
            </a:fld>
            <a:endParaRPr lang="zh-CN" altLang="en-US" sz="9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实验一</a:t>
            </a:r>
            <a:endParaRPr lang="zh-CN" altLang="en-US" dirty="0"/>
          </a:p>
        </p:txBody>
      </p:sp>
      <p:sp>
        <p:nvSpPr>
          <p:cNvPr id="3" name="内容占位符 2"/>
          <p:cNvSpPr>
            <a:spLocks noGrp="1"/>
          </p:cNvSpPr>
          <p:nvPr>
            <p:ph idx="1"/>
          </p:nvPr>
        </p:nvSpPr>
        <p:spPr>
          <a:xfrm>
            <a:off x="628650" y="1285102"/>
            <a:ext cx="7886700" cy="5040000"/>
          </a:xfrm>
        </p:spPr>
        <p:txBody>
          <a:bodyPr/>
          <a:lstStyle/>
          <a:p>
            <a:pPr marL="457200" lvl="0" indent="-457200">
              <a:buFont typeface="+mj-lt"/>
              <a:buAutoNum type="arabicPeriod" startAt="4"/>
            </a:pPr>
            <a:r>
              <a:rPr lang="zh-CN" altLang="zh-CN" dirty="0"/>
              <a:t>哪些物种</a:t>
            </a:r>
            <a:r>
              <a:rPr lang="en-US" altLang="zh-CN" dirty="0"/>
              <a:t>species</a:t>
            </a:r>
            <a:r>
              <a:rPr lang="zh-CN" altLang="zh-CN" dirty="0"/>
              <a:t>具有类型</a:t>
            </a:r>
            <a:r>
              <a:rPr lang="en-US" altLang="zh-CN" dirty="0"/>
              <a:t>type</a:t>
            </a:r>
            <a:r>
              <a:rPr lang="zh-CN" altLang="zh-CN" dirty="0"/>
              <a:t>‘</a:t>
            </a:r>
            <a:r>
              <a:rPr lang="en-US" altLang="zh-CN" dirty="0"/>
              <a:t>grass</a:t>
            </a:r>
            <a:r>
              <a:rPr lang="zh-CN" altLang="zh-CN" dirty="0"/>
              <a:t>’？查询以如下形式返回：</a:t>
            </a:r>
            <a:r>
              <a:rPr lang="en-US" altLang="zh-CN" dirty="0"/>
              <a:t>(</a:t>
            </a:r>
            <a:r>
              <a:rPr lang="en-US" altLang="zh-CN" dirty="0" err="1"/>
              <a:t>idSpecies</a:t>
            </a:r>
            <a:r>
              <a:rPr lang="en-US" altLang="zh-CN" dirty="0"/>
              <a:t>, title)</a:t>
            </a:r>
            <a:r>
              <a:rPr lang="zh-CN" altLang="zh-CN" dirty="0"/>
              <a:t>。</a:t>
            </a:r>
            <a:endParaRPr lang="en-US" altLang="zh-CN" dirty="0"/>
          </a:p>
          <a:p>
            <a:pPr marL="457200" lvl="0" indent="-457200">
              <a:buFont typeface="+mj-lt"/>
              <a:buAutoNum type="arabicPeriod" startAt="4"/>
            </a:pPr>
            <a:endParaRPr lang="en-US" altLang="zh-CN" dirty="0"/>
          </a:p>
          <a:p>
            <a:pPr marL="457200" lvl="0" indent="-457200">
              <a:buFont typeface="+mj-lt"/>
              <a:buAutoNum type="arabicPeriod" startAt="4"/>
            </a:pPr>
            <a:endParaRPr lang="en-US" altLang="zh-CN" dirty="0"/>
          </a:p>
          <a:p>
            <a:pPr marL="0" lvl="0" indent="0">
              <a:buNone/>
            </a:pPr>
            <a:r>
              <a:rPr lang="zh-CN" altLang="en-US" dirty="0"/>
              <a:t>或者</a:t>
            </a:r>
            <a:endParaRPr lang="en-US" altLang="zh-CN" dirty="0"/>
          </a:p>
        </p:txBody>
      </p:sp>
      <p:sp>
        <p:nvSpPr>
          <p:cNvPr id="4" name="灯片编号占位符 3"/>
          <p:cNvSpPr>
            <a:spLocks noGrp="1"/>
          </p:cNvSpPr>
          <p:nvPr>
            <p:ph type="sldNum" sz="quarter" idx="12"/>
          </p:nvPr>
        </p:nvSpPr>
        <p:spPr/>
        <p:txBody>
          <a:bodyPr/>
          <a:lstStyle/>
          <a:p>
            <a:fld id="{3431B804-AB5A-4712-BAA6-27F0D45ECF7B}" type="slidenum">
              <a:rPr lang="zh-CN" altLang="en-US" sz="900" smtClean="0"/>
            </a:fld>
            <a:endParaRPr lang="zh-CN" altLang="en-US" sz="900" dirty="0"/>
          </a:p>
        </p:txBody>
      </p:sp>
      <p:sp>
        <p:nvSpPr>
          <p:cNvPr id="6" name="Rectangle 1"/>
          <p:cNvSpPr>
            <a:spLocks noChangeArrowheads="1"/>
          </p:cNvSpPr>
          <p:nvPr/>
        </p:nvSpPr>
        <p:spPr bwMode="auto">
          <a:xfrm>
            <a:off x="2128446" y="2015186"/>
            <a:ext cx="488710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dirty="0">
                <a:ln>
                  <a:noFill/>
                </a:ln>
                <a:solidFill>
                  <a:srgbClr val="C53929"/>
                </a:solidFill>
                <a:effectLst/>
                <a:latin typeface="Arial Unicode MS"/>
                <a:ea typeface="Roboto Mono"/>
              </a:rPr>
              <a:t>SELECT</a:t>
            </a:r>
            <a:r>
              <a:rPr kumimoji="0" lang="zh-CN" altLang="zh-CN" sz="1500" b="0" i="0" u="none" strike="noStrike" cap="none" normalizeH="0" baseline="0" dirty="0">
                <a:ln>
                  <a:noFill/>
                </a:ln>
                <a:solidFill>
                  <a:srgbClr val="37474F"/>
                </a:solidFill>
                <a:effectLst/>
                <a:latin typeface="Arial Unicode MS"/>
                <a:ea typeface="Roboto Mono"/>
              </a:rPr>
              <a:t> Species.id </a:t>
            </a:r>
            <a:r>
              <a:rPr kumimoji="0" lang="zh-CN" altLang="zh-CN" sz="1500" b="0" i="0" u="none" strike="noStrike" cap="none" normalizeH="0" baseline="0" dirty="0">
                <a:ln>
                  <a:noFill/>
                </a:ln>
                <a:solidFill>
                  <a:srgbClr val="3F51B5"/>
                </a:solidFill>
                <a:effectLst/>
                <a:latin typeface="Arial Unicode MS"/>
                <a:ea typeface="Roboto Mono"/>
              </a:rPr>
              <a:t>as</a:t>
            </a:r>
            <a:r>
              <a:rPr kumimoji="0" lang="zh-CN" altLang="zh-CN" sz="1500" b="0" i="0" u="none" strike="noStrike" cap="none" normalizeH="0" baseline="0" dirty="0">
                <a:ln>
                  <a:noFill/>
                </a:ln>
                <a:solidFill>
                  <a:srgbClr val="37474F"/>
                </a:solidFill>
                <a:effectLst/>
                <a:latin typeface="Arial Unicode MS"/>
                <a:ea typeface="Roboto Mono"/>
              </a:rPr>
              <a:t> idSpecies, Species.title </a:t>
            </a:r>
            <a:r>
              <a:rPr kumimoji="0" lang="zh-CN" altLang="zh-CN" sz="1500" b="0" i="0" u="none" strike="noStrike" cap="none" normalizeH="0" baseline="0" dirty="0">
                <a:ln>
                  <a:noFill/>
                </a:ln>
                <a:solidFill>
                  <a:srgbClr val="3F51B5"/>
                </a:solidFill>
                <a:effectLst/>
                <a:latin typeface="Arial Unicode MS"/>
                <a:ea typeface="Roboto Mono"/>
              </a:rPr>
              <a:t>as</a:t>
            </a:r>
            <a:r>
              <a:rPr kumimoji="0" lang="zh-CN" altLang="zh-CN" sz="1500" b="0" i="0" u="none" strike="noStrike" cap="none" normalizeH="0" baseline="0" dirty="0">
                <a:ln>
                  <a:noFill/>
                </a:ln>
                <a:solidFill>
                  <a:srgbClr val="37474F"/>
                </a:solidFill>
                <a:effectLst/>
                <a:latin typeface="Arial Unicode MS"/>
                <a:ea typeface="Roboto Mono"/>
              </a:rPr>
              <a:t> title </a:t>
            </a:r>
            <a:endParaRPr kumimoji="0" lang="en-US" altLang="zh-CN" sz="1500" b="0" i="0" u="none" strike="noStrike" cap="none" normalizeH="0" baseline="0" dirty="0">
              <a:ln>
                <a:noFill/>
              </a:ln>
              <a:solidFill>
                <a:srgbClr val="37474F"/>
              </a:solidFill>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dirty="0">
                <a:ln>
                  <a:noFill/>
                </a:ln>
                <a:solidFill>
                  <a:srgbClr val="C53929"/>
                </a:solidFill>
                <a:effectLst/>
                <a:latin typeface="Arial Unicode MS"/>
                <a:ea typeface="Roboto Mono"/>
              </a:rPr>
              <a:t>FROM</a:t>
            </a:r>
            <a:r>
              <a:rPr kumimoji="0" lang="zh-CN" altLang="zh-CN" sz="1500" b="0" i="0" u="none" strike="noStrike" cap="none" normalizeH="0" baseline="0" dirty="0">
                <a:ln>
                  <a:noFill/>
                </a:ln>
                <a:solidFill>
                  <a:srgbClr val="37474F"/>
                </a:solidFill>
                <a:effectLst/>
                <a:latin typeface="Arial Unicode MS"/>
                <a:ea typeface="Roboto Mono"/>
              </a:rPr>
              <a:t> Species </a:t>
            </a:r>
            <a:r>
              <a:rPr kumimoji="0" lang="zh-CN" altLang="zh-CN" sz="1500" b="0" i="0" u="none" strike="noStrike" cap="none" normalizeH="0" baseline="0" dirty="0">
                <a:ln>
                  <a:noFill/>
                </a:ln>
                <a:solidFill>
                  <a:srgbClr val="C53929"/>
                </a:solidFill>
                <a:effectLst/>
                <a:latin typeface="Arial Unicode MS"/>
                <a:ea typeface="Roboto Mono"/>
              </a:rPr>
              <a:t>INNER</a:t>
            </a:r>
            <a:r>
              <a:rPr kumimoji="0" lang="zh-CN" altLang="zh-CN" sz="1500" b="0" i="0" u="none" strike="noStrike" cap="none" normalizeH="0" baseline="0" dirty="0">
                <a:ln>
                  <a:noFill/>
                </a:ln>
                <a:solidFill>
                  <a:srgbClr val="37474F"/>
                </a:solidFill>
                <a:effectLst/>
                <a:latin typeface="Arial Unicode MS"/>
                <a:ea typeface="Roboto Mono"/>
              </a:rPr>
              <a:t> </a:t>
            </a:r>
            <a:r>
              <a:rPr kumimoji="0" lang="zh-CN" altLang="zh-CN" sz="1500" b="0" i="0" u="none" strike="noStrike" cap="none" normalizeH="0" baseline="0" dirty="0">
                <a:ln>
                  <a:noFill/>
                </a:ln>
                <a:solidFill>
                  <a:srgbClr val="C53929"/>
                </a:solidFill>
                <a:effectLst/>
                <a:latin typeface="Arial Unicode MS"/>
                <a:ea typeface="Roboto Mono"/>
              </a:rPr>
              <a:t>JOIN</a:t>
            </a:r>
            <a:r>
              <a:rPr kumimoji="0" lang="zh-CN" altLang="zh-CN" sz="1500" b="0" i="0" u="none" strike="noStrike" cap="none" normalizeH="0" baseline="0" dirty="0">
                <a:ln>
                  <a:noFill/>
                </a:ln>
                <a:solidFill>
                  <a:srgbClr val="37474F"/>
                </a:solidFill>
                <a:effectLst/>
                <a:latin typeface="Arial Unicode MS"/>
                <a:ea typeface="Roboto Mono"/>
              </a:rPr>
              <a:t> Type </a:t>
            </a:r>
            <a:endParaRPr kumimoji="0" lang="en-US" altLang="zh-CN" sz="1500" b="0" i="0" u="none" strike="noStrike" cap="none" normalizeH="0" baseline="0" dirty="0">
              <a:ln>
                <a:noFill/>
              </a:ln>
              <a:solidFill>
                <a:srgbClr val="37474F"/>
              </a:solidFill>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500" dirty="0">
                <a:solidFill>
                  <a:srgbClr val="37474F"/>
                </a:solidFill>
                <a:latin typeface="Arial Unicode MS"/>
                <a:ea typeface="Roboto Mono"/>
              </a:rPr>
              <a:t>    </a:t>
            </a:r>
            <a:r>
              <a:rPr kumimoji="0" lang="zh-CN" altLang="zh-CN" sz="1500" b="0" i="0" u="none" strike="noStrike" cap="none" normalizeH="0" baseline="0" dirty="0">
                <a:ln>
                  <a:noFill/>
                </a:ln>
                <a:solidFill>
                  <a:srgbClr val="C53929"/>
                </a:solidFill>
                <a:effectLst/>
                <a:latin typeface="Arial Unicode MS"/>
                <a:ea typeface="Roboto Mono"/>
              </a:rPr>
              <a:t>ON</a:t>
            </a:r>
            <a:r>
              <a:rPr kumimoji="0" lang="zh-CN" altLang="zh-CN" sz="1500" b="0" i="0" u="none" strike="noStrike" cap="none" normalizeH="0" baseline="0" dirty="0">
                <a:ln>
                  <a:noFill/>
                </a:ln>
                <a:solidFill>
                  <a:srgbClr val="37474F"/>
                </a:solidFill>
                <a:effectLst/>
                <a:latin typeface="Arial Unicode MS"/>
                <a:ea typeface="Roboto Mono"/>
              </a:rPr>
              <a:t> Species.type1=Type.id </a:t>
            </a:r>
            <a:r>
              <a:rPr kumimoji="0" lang="zh-CN" altLang="zh-CN" sz="1500" b="0" i="0" u="none" strike="noStrike" cap="none" normalizeH="0" baseline="0" dirty="0">
                <a:ln>
                  <a:noFill/>
                </a:ln>
                <a:solidFill>
                  <a:srgbClr val="C53929"/>
                </a:solidFill>
                <a:effectLst/>
                <a:latin typeface="Arial Unicode MS"/>
                <a:ea typeface="Roboto Mono"/>
              </a:rPr>
              <a:t>OR</a:t>
            </a:r>
            <a:r>
              <a:rPr kumimoji="0" lang="zh-CN" altLang="zh-CN" sz="1500" b="0" i="0" u="none" strike="noStrike" cap="none" normalizeH="0" baseline="0" dirty="0">
                <a:ln>
                  <a:noFill/>
                </a:ln>
                <a:solidFill>
                  <a:srgbClr val="37474F"/>
                </a:solidFill>
                <a:effectLst/>
                <a:latin typeface="Arial Unicode MS"/>
                <a:ea typeface="Roboto Mono"/>
              </a:rPr>
              <a:t> Species.type2=Type.id </a:t>
            </a:r>
            <a:endParaRPr kumimoji="0" lang="en-US" altLang="zh-CN" sz="1500" b="0" i="0" u="none" strike="noStrike" cap="none" normalizeH="0" baseline="0" dirty="0">
              <a:ln>
                <a:noFill/>
              </a:ln>
              <a:solidFill>
                <a:srgbClr val="37474F"/>
              </a:solidFill>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dirty="0">
                <a:ln>
                  <a:noFill/>
                </a:ln>
                <a:solidFill>
                  <a:srgbClr val="C53929"/>
                </a:solidFill>
                <a:effectLst/>
                <a:latin typeface="Arial Unicode MS"/>
                <a:ea typeface="Roboto Mono"/>
              </a:rPr>
              <a:t>WHERE</a:t>
            </a:r>
            <a:r>
              <a:rPr kumimoji="0" lang="zh-CN" altLang="zh-CN" sz="1500" b="0" i="0" u="none" strike="noStrike" cap="none" normalizeH="0" baseline="0" dirty="0">
                <a:ln>
                  <a:noFill/>
                </a:ln>
                <a:solidFill>
                  <a:srgbClr val="37474F"/>
                </a:solidFill>
                <a:effectLst/>
                <a:latin typeface="Arial Unicode MS"/>
                <a:ea typeface="Roboto Mono"/>
              </a:rPr>
              <a:t> Type.title=</a:t>
            </a:r>
            <a:r>
              <a:rPr kumimoji="0" lang="zh-CN" altLang="zh-CN" sz="1500" b="0" i="0" u="none" strike="noStrike" cap="none" normalizeH="0" baseline="0" dirty="0">
                <a:ln>
                  <a:noFill/>
                </a:ln>
                <a:solidFill>
                  <a:srgbClr val="388E3C"/>
                </a:solidFill>
                <a:effectLst/>
                <a:latin typeface="Arial Unicode MS"/>
                <a:ea typeface="Roboto Mono"/>
              </a:rPr>
              <a:t>'grass'</a:t>
            </a:r>
            <a:r>
              <a:rPr kumimoji="0" lang="zh-CN" altLang="zh-CN" sz="1500" b="0" i="0" u="none" strike="noStrike" cap="none" normalizeH="0" baseline="0" dirty="0">
                <a:ln>
                  <a:noFill/>
                </a:ln>
                <a:solidFill>
                  <a:srgbClr val="37474F"/>
                </a:solidFill>
                <a:effectLst/>
                <a:latin typeface="Arial Unicode MS"/>
                <a:ea typeface="Roboto Mono"/>
              </a:rPr>
              <a:t>;</a:t>
            </a: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1981257" y="3457820"/>
            <a:ext cx="518148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dirty="0">
                <a:ln>
                  <a:noFill/>
                </a:ln>
                <a:solidFill>
                  <a:srgbClr val="3F51B5"/>
                </a:solidFill>
                <a:effectLst/>
                <a:latin typeface="Arial Unicode MS"/>
                <a:ea typeface="Roboto Mono"/>
              </a:rPr>
              <a:t>SELECT</a:t>
            </a:r>
            <a:r>
              <a:rPr kumimoji="0" lang="zh-CN" altLang="zh-CN" sz="1500" b="0" i="0" u="none" strike="noStrike" cap="none" normalizeH="0" baseline="0" dirty="0">
                <a:ln>
                  <a:noFill/>
                </a:ln>
                <a:solidFill>
                  <a:srgbClr val="37474F"/>
                </a:solidFill>
                <a:effectLst/>
                <a:latin typeface="Arial Unicode MS"/>
                <a:ea typeface="Roboto Mono"/>
              </a:rPr>
              <a:t> species.id </a:t>
            </a:r>
            <a:r>
              <a:rPr kumimoji="0" lang="zh-CN" altLang="zh-CN" sz="1500" b="0" i="0" u="none" strike="noStrike" cap="none" normalizeH="0" baseline="0" dirty="0">
                <a:ln>
                  <a:noFill/>
                </a:ln>
                <a:solidFill>
                  <a:srgbClr val="3F51B5"/>
                </a:solidFill>
                <a:effectLst/>
                <a:latin typeface="Arial Unicode MS"/>
                <a:ea typeface="Roboto Mono"/>
              </a:rPr>
              <a:t>AS</a:t>
            </a:r>
            <a:r>
              <a:rPr kumimoji="0" lang="zh-CN" altLang="zh-CN" sz="1500" b="0" i="0" u="none" strike="noStrike" cap="none" normalizeH="0" baseline="0" dirty="0">
                <a:ln>
                  <a:noFill/>
                </a:ln>
                <a:solidFill>
                  <a:srgbClr val="37474F"/>
                </a:solidFill>
                <a:effectLst/>
                <a:latin typeface="Arial Unicode MS"/>
                <a:ea typeface="Roboto Mono"/>
              </a:rPr>
              <a:t> idSpecies, species.title </a:t>
            </a:r>
            <a:endParaRPr kumimoji="0" lang="en-US" altLang="zh-CN" sz="1500" b="0" i="0" u="none" strike="noStrike" cap="none" normalizeH="0" baseline="0" dirty="0">
              <a:ln>
                <a:noFill/>
              </a:ln>
              <a:solidFill>
                <a:srgbClr val="37474F"/>
              </a:solidFill>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dirty="0">
                <a:ln>
                  <a:noFill/>
                </a:ln>
                <a:solidFill>
                  <a:srgbClr val="3F51B5"/>
                </a:solidFill>
                <a:effectLst/>
                <a:latin typeface="Arial Unicode MS"/>
                <a:ea typeface="Roboto Mono"/>
              </a:rPr>
              <a:t>FROM</a:t>
            </a:r>
            <a:r>
              <a:rPr kumimoji="0" lang="zh-CN" altLang="zh-CN" sz="1500" b="0" i="0" u="none" strike="noStrike" cap="none" normalizeH="0" baseline="0" dirty="0">
                <a:ln>
                  <a:noFill/>
                </a:ln>
                <a:solidFill>
                  <a:srgbClr val="37474F"/>
                </a:solidFill>
                <a:effectLst/>
                <a:latin typeface="Arial Unicode MS"/>
                <a:ea typeface="Roboto Mono"/>
              </a:rPr>
              <a:t> species, </a:t>
            </a:r>
            <a:r>
              <a:rPr kumimoji="0" lang="zh-CN" altLang="zh-CN" sz="1500" b="0" i="0" u="none" strike="noStrike" cap="none" normalizeH="0" baseline="0" dirty="0">
                <a:ln>
                  <a:noFill/>
                </a:ln>
                <a:effectLst/>
                <a:latin typeface="Arial Unicode MS"/>
                <a:ea typeface="Roboto Mono"/>
              </a:rPr>
              <a:t>type</a:t>
            </a:r>
            <a:r>
              <a:rPr kumimoji="0" lang="zh-CN" altLang="zh-CN" sz="1500" b="0" i="0" u="none" strike="noStrike" cap="none" normalizeH="0" baseline="0" dirty="0">
                <a:ln>
                  <a:noFill/>
                </a:ln>
                <a:solidFill>
                  <a:srgbClr val="37474F"/>
                </a:solidFill>
                <a:effectLst/>
                <a:latin typeface="Arial Unicode MS"/>
                <a:ea typeface="Roboto Mono"/>
              </a:rPr>
              <a:t> </a:t>
            </a:r>
            <a:endParaRPr kumimoji="0" lang="en-US" altLang="zh-CN" sz="1500" b="0" i="0" u="none" strike="noStrike" cap="none" normalizeH="0" baseline="0" dirty="0">
              <a:ln>
                <a:noFill/>
              </a:ln>
              <a:solidFill>
                <a:srgbClr val="37474F"/>
              </a:solidFill>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dirty="0">
                <a:ln>
                  <a:noFill/>
                </a:ln>
                <a:solidFill>
                  <a:srgbClr val="3F51B5"/>
                </a:solidFill>
                <a:effectLst/>
                <a:latin typeface="Arial Unicode MS"/>
                <a:ea typeface="Roboto Mono"/>
              </a:rPr>
              <a:t>WHERE</a:t>
            </a:r>
            <a:r>
              <a:rPr kumimoji="0" lang="zh-CN" altLang="zh-CN" sz="1500" b="0" i="0" u="none" strike="noStrike" cap="none" normalizeH="0" baseline="0" dirty="0">
                <a:ln>
                  <a:noFill/>
                </a:ln>
                <a:solidFill>
                  <a:srgbClr val="37474F"/>
                </a:solidFill>
                <a:effectLst/>
                <a:latin typeface="Arial Unicode MS"/>
                <a:ea typeface="Roboto Mono"/>
              </a:rPr>
              <a:t> </a:t>
            </a:r>
            <a:r>
              <a:rPr kumimoji="0" lang="zh-CN" altLang="zh-CN" sz="1500" b="0" i="0" u="none" strike="noStrike" cap="none" normalizeH="0" baseline="0" dirty="0">
                <a:ln>
                  <a:noFill/>
                </a:ln>
                <a:effectLst/>
                <a:latin typeface="Arial Unicode MS"/>
                <a:ea typeface="Roboto Mono"/>
              </a:rPr>
              <a:t>type.t</a:t>
            </a:r>
            <a:r>
              <a:rPr kumimoji="0" lang="zh-CN" altLang="zh-CN" sz="1500" b="0" i="0" u="none" strike="noStrike" cap="none" normalizeH="0" baseline="0" dirty="0">
                <a:ln>
                  <a:noFill/>
                </a:ln>
                <a:solidFill>
                  <a:srgbClr val="37474F"/>
                </a:solidFill>
                <a:effectLst/>
                <a:latin typeface="Arial Unicode MS"/>
                <a:ea typeface="Roboto Mono"/>
              </a:rPr>
              <a:t>itle = </a:t>
            </a:r>
            <a:r>
              <a:rPr kumimoji="0" lang="zh-CN" altLang="zh-CN" sz="1500" b="0" i="0" u="none" strike="noStrike" cap="none" normalizeH="0" baseline="0" dirty="0">
                <a:ln>
                  <a:noFill/>
                </a:ln>
                <a:solidFill>
                  <a:srgbClr val="388E3C"/>
                </a:solidFill>
                <a:effectLst/>
                <a:latin typeface="Arial Unicode MS"/>
                <a:ea typeface="Roboto Mono"/>
              </a:rPr>
              <a:t>'grass</a:t>
            </a:r>
            <a:r>
              <a:rPr kumimoji="0" lang="zh-CN" altLang="en-US" sz="1500" b="0" i="0" u="none" strike="noStrike" cap="none" normalizeH="0" baseline="0" dirty="0">
                <a:ln>
                  <a:noFill/>
                </a:ln>
                <a:solidFill>
                  <a:srgbClr val="388E3C"/>
                </a:solidFill>
                <a:effectLst/>
                <a:latin typeface="Arial Unicode MS"/>
                <a:ea typeface="Roboto Mono"/>
              </a:rPr>
              <a:t>’</a:t>
            </a:r>
            <a:r>
              <a:rPr kumimoji="0" lang="zh-CN" altLang="zh-CN" sz="1500" b="0" i="0" u="none" strike="noStrike" cap="none" normalizeH="0" baseline="0" dirty="0">
                <a:ln>
                  <a:noFill/>
                </a:ln>
                <a:solidFill>
                  <a:srgbClr val="37474F"/>
                </a:solidFill>
                <a:effectLst/>
                <a:latin typeface="Arial Unicode MS"/>
                <a:ea typeface="Roboto Mono"/>
              </a:rPr>
              <a:t> </a:t>
            </a:r>
            <a:endParaRPr kumimoji="0" lang="en-US" altLang="zh-CN" sz="1500" b="0" i="0" u="none" strike="noStrike" cap="none" normalizeH="0" baseline="0" dirty="0">
              <a:ln>
                <a:noFill/>
              </a:ln>
              <a:solidFill>
                <a:srgbClr val="37474F"/>
              </a:solidFill>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500" dirty="0">
                <a:solidFill>
                  <a:srgbClr val="37474F"/>
                </a:solidFill>
                <a:latin typeface="Arial Unicode MS"/>
                <a:ea typeface="Roboto Mono"/>
              </a:rPr>
              <a:t>    </a:t>
            </a:r>
            <a:r>
              <a:rPr kumimoji="0" lang="zh-CN" altLang="zh-CN" sz="1500" b="0" i="0" u="none" strike="noStrike" cap="none" normalizeH="0" baseline="0" dirty="0">
                <a:ln>
                  <a:noFill/>
                </a:ln>
                <a:solidFill>
                  <a:srgbClr val="37474F"/>
                </a:solidFill>
                <a:effectLst/>
                <a:latin typeface="Arial Unicode MS"/>
                <a:ea typeface="Roboto Mono"/>
              </a:rPr>
              <a:t>AND (species.type1 </a:t>
            </a:r>
            <a:r>
              <a:rPr kumimoji="0" lang="zh-CN" altLang="zh-CN" sz="1500" b="0" i="0" u="none" strike="noStrike" cap="none" normalizeH="0" baseline="0" dirty="0">
                <a:ln>
                  <a:noFill/>
                </a:ln>
                <a:effectLst/>
                <a:latin typeface="Arial Unicode MS"/>
                <a:ea typeface="Roboto Mono"/>
              </a:rPr>
              <a:t>= type</a:t>
            </a:r>
            <a:r>
              <a:rPr kumimoji="0" lang="zh-CN" altLang="zh-CN" sz="1500" b="0" i="0" u="none" strike="noStrike" cap="none" normalizeH="0" baseline="0" dirty="0">
                <a:ln>
                  <a:noFill/>
                </a:ln>
                <a:solidFill>
                  <a:srgbClr val="37474F"/>
                </a:solidFill>
                <a:effectLst/>
                <a:latin typeface="Arial Unicode MS"/>
                <a:ea typeface="Roboto Mono"/>
              </a:rPr>
              <a:t>.id OR species.type2 = </a:t>
            </a:r>
            <a:r>
              <a:rPr kumimoji="0" lang="zh-CN" altLang="zh-CN" sz="1500" b="0" i="0" u="none" strike="noStrike" cap="none" normalizeH="0" baseline="0" dirty="0">
                <a:ln>
                  <a:noFill/>
                </a:ln>
                <a:effectLst/>
                <a:latin typeface="Arial Unicode MS"/>
                <a:ea typeface="Roboto Mono"/>
              </a:rPr>
              <a:t>type</a:t>
            </a:r>
            <a:r>
              <a:rPr kumimoji="0" lang="zh-CN" altLang="zh-CN" sz="1500" b="0" i="0" u="none" strike="noStrike" cap="none" normalizeH="0" baseline="0" dirty="0">
                <a:ln>
                  <a:noFill/>
                </a:ln>
                <a:solidFill>
                  <a:srgbClr val="37474F"/>
                </a:solidFill>
                <a:effectLst/>
                <a:latin typeface="Arial Unicode MS"/>
                <a:ea typeface="Roboto Mono"/>
              </a:rPr>
              <a:t>.id);</a:t>
            </a: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实验一</a:t>
            </a:r>
            <a:endParaRPr lang="zh-CN" altLang="en-US" dirty="0"/>
          </a:p>
        </p:txBody>
      </p:sp>
      <p:sp>
        <p:nvSpPr>
          <p:cNvPr id="3" name="内容占位符 2"/>
          <p:cNvSpPr>
            <a:spLocks noGrp="1"/>
          </p:cNvSpPr>
          <p:nvPr>
            <p:ph idx="1"/>
          </p:nvPr>
        </p:nvSpPr>
        <p:spPr>
          <a:xfrm>
            <a:off x="628650" y="1285102"/>
            <a:ext cx="7886700" cy="5040000"/>
          </a:xfrm>
        </p:spPr>
        <p:txBody>
          <a:bodyPr/>
          <a:lstStyle/>
          <a:p>
            <a:pPr marL="457200" lvl="0" indent="-457200">
              <a:buFont typeface="+mj-lt"/>
              <a:buAutoNum type="arabicPeriod" startAt="5"/>
            </a:pPr>
            <a:r>
              <a:rPr lang="zh-CN" altLang="zh-CN" dirty="0"/>
              <a:t>列出从未购买过食物</a:t>
            </a:r>
            <a:r>
              <a:rPr lang="en-US" altLang="zh-CN" dirty="0"/>
              <a:t>food</a:t>
            </a:r>
            <a:r>
              <a:rPr lang="zh-CN" altLang="zh-CN" dirty="0"/>
              <a:t>的玩家</a:t>
            </a:r>
            <a:r>
              <a:rPr lang="en-US" altLang="zh-CN" dirty="0"/>
              <a:t>player</a:t>
            </a:r>
            <a:r>
              <a:rPr lang="zh-CN" altLang="zh-CN" dirty="0"/>
              <a:t>。查询以如下形式返回：</a:t>
            </a:r>
            <a:r>
              <a:rPr lang="en-US" altLang="zh-CN" dirty="0"/>
              <a:t>(</a:t>
            </a:r>
            <a:r>
              <a:rPr lang="en-US" altLang="zh-CN" dirty="0" err="1"/>
              <a:t>idPlayer</a:t>
            </a:r>
            <a:r>
              <a:rPr lang="en-US" altLang="zh-CN" dirty="0"/>
              <a:t>, username)</a:t>
            </a:r>
            <a:r>
              <a:rPr lang="zh-CN" altLang="zh-CN" dirty="0"/>
              <a:t>。</a:t>
            </a:r>
            <a:r>
              <a:rPr lang="en-US" altLang="zh-CN" dirty="0"/>
              <a:t>	</a:t>
            </a:r>
            <a:endParaRPr lang="zh-CN" altLang="zh-CN" dirty="0"/>
          </a:p>
        </p:txBody>
      </p:sp>
      <p:sp>
        <p:nvSpPr>
          <p:cNvPr id="4" name="灯片编号占位符 3"/>
          <p:cNvSpPr>
            <a:spLocks noGrp="1"/>
          </p:cNvSpPr>
          <p:nvPr>
            <p:ph type="sldNum" sz="quarter" idx="12"/>
          </p:nvPr>
        </p:nvSpPr>
        <p:spPr/>
        <p:txBody>
          <a:bodyPr/>
          <a:lstStyle/>
          <a:p>
            <a:fld id="{3431B804-AB5A-4712-BAA6-27F0D45ECF7B}" type="slidenum">
              <a:rPr lang="zh-CN" altLang="en-US" sz="900" smtClean="0"/>
            </a:fld>
            <a:endParaRPr lang="zh-CN" altLang="en-US" sz="900" dirty="0"/>
          </a:p>
        </p:txBody>
      </p:sp>
      <p:sp>
        <p:nvSpPr>
          <p:cNvPr id="5" name="Rectangle 1"/>
          <p:cNvSpPr>
            <a:spLocks noChangeArrowheads="1"/>
          </p:cNvSpPr>
          <p:nvPr/>
        </p:nvSpPr>
        <p:spPr bwMode="auto">
          <a:xfrm>
            <a:off x="1886970" y="2069885"/>
            <a:ext cx="5528758" cy="1615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dirty="0">
                <a:ln>
                  <a:noFill/>
                </a:ln>
                <a:solidFill>
                  <a:srgbClr val="C53929"/>
                </a:solidFill>
                <a:effectLst/>
                <a:latin typeface="Arial Unicode MS"/>
                <a:ea typeface="Roboto Mono"/>
              </a:rPr>
              <a:t>SELECT</a:t>
            </a:r>
            <a:r>
              <a:rPr kumimoji="0" lang="zh-CN" altLang="zh-CN" sz="1500" b="0" i="0" u="none" strike="noStrike" cap="none" normalizeH="0" baseline="0" dirty="0">
                <a:ln>
                  <a:noFill/>
                </a:ln>
                <a:solidFill>
                  <a:srgbClr val="37474F"/>
                </a:solidFill>
                <a:effectLst/>
                <a:latin typeface="Arial Unicode MS"/>
                <a:ea typeface="Roboto Mono"/>
              </a:rPr>
              <a:t> id </a:t>
            </a:r>
            <a:r>
              <a:rPr kumimoji="0" lang="zh-CN" altLang="zh-CN" sz="1500" b="0" i="0" u="none" strike="noStrike" cap="none" normalizeH="0" baseline="0" dirty="0">
                <a:ln>
                  <a:noFill/>
                </a:ln>
                <a:solidFill>
                  <a:srgbClr val="C53929"/>
                </a:solidFill>
                <a:effectLst/>
                <a:latin typeface="Arial Unicode MS"/>
                <a:ea typeface="Roboto Mono"/>
              </a:rPr>
              <a:t>AS</a:t>
            </a:r>
            <a:r>
              <a:rPr kumimoji="0" lang="zh-CN" altLang="zh-CN" sz="1500" b="0" i="0" u="none" strike="noStrike" cap="none" normalizeH="0" baseline="0" dirty="0">
                <a:ln>
                  <a:noFill/>
                </a:ln>
                <a:solidFill>
                  <a:srgbClr val="37474F"/>
                </a:solidFill>
                <a:effectLst/>
                <a:latin typeface="Arial Unicode MS"/>
                <a:ea typeface="Roboto Mono"/>
              </a:rPr>
              <a:t> idPlayer, username </a:t>
            </a:r>
            <a:endParaRPr kumimoji="0" lang="en-US" altLang="zh-CN" sz="1500" b="0" i="0" u="none" strike="noStrike" cap="none" normalizeH="0" baseline="0" dirty="0">
              <a:ln>
                <a:noFill/>
              </a:ln>
              <a:solidFill>
                <a:srgbClr val="37474F"/>
              </a:solidFill>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dirty="0">
                <a:ln>
                  <a:noFill/>
                </a:ln>
                <a:solidFill>
                  <a:srgbClr val="C53929"/>
                </a:solidFill>
                <a:effectLst/>
                <a:latin typeface="Arial Unicode MS"/>
                <a:ea typeface="Roboto Mono"/>
              </a:rPr>
              <a:t>FROM</a:t>
            </a:r>
            <a:r>
              <a:rPr kumimoji="0" lang="zh-CN" altLang="zh-CN" sz="1500" b="0" i="0" u="none" strike="noStrike" cap="none" normalizeH="0" baseline="0" dirty="0">
                <a:ln>
                  <a:noFill/>
                </a:ln>
                <a:solidFill>
                  <a:srgbClr val="37474F"/>
                </a:solidFill>
                <a:effectLst/>
                <a:latin typeface="Arial Unicode MS"/>
                <a:ea typeface="Roboto Mono"/>
              </a:rPr>
              <a:t> Player </a:t>
            </a:r>
            <a:endParaRPr kumimoji="0" lang="en-US" altLang="zh-CN" sz="1500" b="0" i="0" u="none" strike="noStrike" cap="none" normalizeH="0" baseline="0" dirty="0">
              <a:ln>
                <a:noFill/>
              </a:ln>
              <a:solidFill>
                <a:srgbClr val="37474F"/>
              </a:solidFill>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dirty="0">
                <a:ln>
                  <a:noFill/>
                </a:ln>
                <a:solidFill>
                  <a:srgbClr val="C53929"/>
                </a:solidFill>
                <a:effectLst/>
                <a:latin typeface="Arial Unicode MS"/>
                <a:ea typeface="Roboto Mono"/>
              </a:rPr>
              <a:t>WHERE</a:t>
            </a:r>
            <a:r>
              <a:rPr kumimoji="0" lang="zh-CN" altLang="zh-CN" sz="1500" b="0" i="0" u="none" strike="noStrike" cap="none" normalizeH="0" baseline="0" dirty="0">
                <a:ln>
                  <a:noFill/>
                </a:ln>
                <a:solidFill>
                  <a:srgbClr val="37474F"/>
                </a:solidFill>
                <a:effectLst/>
                <a:latin typeface="Arial Unicode MS"/>
                <a:ea typeface="Roboto Mono"/>
              </a:rPr>
              <a:t> id </a:t>
            </a:r>
            <a:r>
              <a:rPr kumimoji="0" lang="zh-CN" altLang="zh-CN" sz="1500" b="0" i="0" u="none" strike="noStrike" cap="none" normalizeH="0" baseline="0" dirty="0">
                <a:ln>
                  <a:noFill/>
                </a:ln>
                <a:solidFill>
                  <a:srgbClr val="C53929"/>
                </a:solidFill>
                <a:effectLst/>
                <a:latin typeface="Arial Unicode MS"/>
                <a:ea typeface="Roboto Mono"/>
              </a:rPr>
              <a:t>NOT</a:t>
            </a:r>
            <a:r>
              <a:rPr kumimoji="0" lang="zh-CN" altLang="zh-CN" sz="1500" b="0" i="0" u="none" strike="noStrike" cap="none" normalizeH="0" baseline="0" dirty="0">
                <a:ln>
                  <a:noFill/>
                </a:ln>
                <a:solidFill>
                  <a:srgbClr val="37474F"/>
                </a:solidFill>
                <a:effectLst/>
                <a:latin typeface="Arial Unicode MS"/>
                <a:ea typeface="Roboto Mono"/>
              </a:rPr>
              <a:t> </a:t>
            </a:r>
            <a:r>
              <a:rPr kumimoji="0" lang="zh-CN" altLang="zh-CN" sz="1500" b="0" i="0" u="none" strike="noStrike" cap="none" normalizeH="0" baseline="0" dirty="0">
                <a:ln>
                  <a:noFill/>
                </a:ln>
                <a:solidFill>
                  <a:srgbClr val="C53929"/>
                </a:solidFill>
                <a:effectLst/>
                <a:latin typeface="Arial Unicode MS"/>
                <a:ea typeface="Roboto Mono"/>
              </a:rPr>
              <a:t>IN</a:t>
            </a:r>
            <a:r>
              <a:rPr kumimoji="0" lang="zh-CN" altLang="zh-CN" sz="1500" b="0" i="0" u="none" strike="noStrike" cap="none" normalizeH="0" baseline="0" dirty="0">
                <a:ln>
                  <a:noFill/>
                </a:ln>
                <a:solidFill>
                  <a:srgbClr val="37474F"/>
                </a:solidFill>
                <a:effectLst/>
                <a:latin typeface="Arial Unicode MS"/>
                <a:ea typeface="Roboto Mono"/>
              </a:rPr>
              <a:t> ( </a:t>
            </a:r>
            <a:endParaRPr kumimoji="0" lang="en-US" altLang="zh-CN" sz="1500" b="0" i="0" u="none" strike="noStrike" cap="none" normalizeH="0" baseline="0" dirty="0">
              <a:ln>
                <a:noFill/>
              </a:ln>
              <a:solidFill>
                <a:srgbClr val="37474F"/>
              </a:solidFill>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500" dirty="0">
                <a:solidFill>
                  <a:srgbClr val="C53929"/>
                </a:solidFill>
                <a:latin typeface="Arial Unicode MS"/>
                <a:ea typeface="Roboto Mono"/>
              </a:rPr>
              <a:t>    </a:t>
            </a:r>
            <a:r>
              <a:rPr kumimoji="0" lang="zh-CN" altLang="zh-CN" sz="1500" b="0" i="0" u="none" strike="noStrike" cap="none" normalizeH="0" baseline="0" dirty="0">
                <a:ln>
                  <a:noFill/>
                </a:ln>
                <a:solidFill>
                  <a:srgbClr val="C53929"/>
                </a:solidFill>
                <a:effectLst/>
                <a:latin typeface="Arial Unicode MS"/>
                <a:ea typeface="Roboto Mono"/>
              </a:rPr>
              <a:t>SELECT</a:t>
            </a:r>
            <a:r>
              <a:rPr kumimoji="0" lang="zh-CN" altLang="zh-CN" sz="1500" b="0" i="0" u="none" strike="noStrike" cap="none" normalizeH="0" baseline="0" dirty="0">
                <a:ln>
                  <a:noFill/>
                </a:ln>
                <a:solidFill>
                  <a:srgbClr val="37474F"/>
                </a:solidFill>
                <a:effectLst/>
                <a:latin typeface="Arial Unicode MS"/>
                <a:ea typeface="Roboto Mono"/>
              </a:rPr>
              <a:t> Purchase.player </a:t>
            </a:r>
            <a:endParaRPr kumimoji="0" lang="en-US" altLang="zh-CN" sz="1500" b="0" i="0" u="none" strike="noStrike" cap="none" normalizeH="0" baseline="0" dirty="0">
              <a:ln>
                <a:noFill/>
              </a:ln>
              <a:solidFill>
                <a:srgbClr val="37474F"/>
              </a:solidFill>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500" b="0" i="0" u="none" strike="noStrike" cap="none" normalizeH="0" baseline="0" dirty="0">
                <a:ln>
                  <a:noFill/>
                </a:ln>
                <a:solidFill>
                  <a:srgbClr val="C53929"/>
                </a:solidFill>
                <a:effectLst/>
                <a:latin typeface="Arial Unicode MS"/>
                <a:ea typeface="Roboto Mono"/>
              </a:rPr>
              <a:t>    </a:t>
            </a:r>
            <a:r>
              <a:rPr kumimoji="0" lang="zh-CN" altLang="zh-CN" sz="1500" b="0" i="0" u="none" strike="noStrike" cap="none" normalizeH="0" baseline="0" dirty="0">
                <a:ln>
                  <a:noFill/>
                </a:ln>
                <a:solidFill>
                  <a:srgbClr val="C53929"/>
                </a:solidFill>
                <a:effectLst/>
                <a:latin typeface="Arial Unicode MS"/>
                <a:ea typeface="Roboto Mono"/>
              </a:rPr>
              <a:t>FROM</a:t>
            </a:r>
            <a:r>
              <a:rPr kumimoji="0" lang="zh-CN" altLang="zh-CN" sz="1500" b="0" i="0" u="none" strike="noStrike" cap="none" normalizeH="0" baseline="0" dirty="0">
                <a:ln>
                  <a:noFill/>
                </a:ln>
                <a:solidFill>
                  <a:srgbClr val="37474F"/>
                </a:solidFill>
                <a:effectLst/>
                <a:latin typeface="Arial Unicode MS"/>
                <a:ea typeface="Roboto Mono"/>
              </a:rPr>
              <a:t> Purchase </a:t>
            </a:r>
            <a:r>
              <a:rPr kumimoji="0" lang="zh-CN" altLang="zh-CN" sz="1500" b="0" i="0" u="none" strike="noStrike" cap="none" normalizeH="0" baseline="0" dirty="0">
                <a:ln>
                  <a:noFill/>
                </a:ln>
                <a:solidFill>
                  <a:srgbClr val="C53929"/>
                </a:solidFill>
                <a:effectLst/>
                <a:latin typeface="Arial Unicode MS"/>
                <a:ea typeface="Roboto Mono"/>
              </a:rPr>
              <a:t>INNER</a:t>
            </a:r>
            <a:r>
              <a:rPr kumimoji="0" lang="zh-CN" altLang="zh-CN" sz="1500" b="0" i="0" u="none" strike="noStrike" cap="none" normalizeH="0" baseline="0" dirty="0">
                <a:ln>
                  <a:noFill/>
                </a:ln>
                <a:solidFill>
                  <a:srgbClr val="37474F"/>
                </a:solidFill>
                <a:effectLst/>
                <a:latin typeface="Arial Unicode MS"/>
                <a:ea typeface="Roboto Mono"/>
              </a:rPr>
              <a:t> </a:t>
            </a:r>
            <a:r>
              <a:rPr kumimoji="0" lang="zh-CN" altLang="zh-CN" sz="1500" b="0" i="0" u="none" strike="noStrike" cap="none" normalizeH="0" baseline="0" dirty="0">
                <a:ln>
                  <a:noFill/>
                </a:ln>
                <a:solidFill>
                  <a:srgbClr val="C53929"/>
                </a:solidFill>
                <a:effectLst/>
                <a:latin typeface="Arial Unicode MS"/>
                <a:ea typeface="Roboto Mono"/>
              </a:rPr>
              <a:t>JOIN</a:t>
            </a:r>
            <a:r>
              <a:rPr kumimoji="0" lang="zh-CN" altLang="zh-CN" sz="1500" b="0" i="0" u="none" strike="noStrike" cap="none" normalizeH="0" baseline="0" dirty="0">
                <a:ln>
                  <a:noFill/>
                </a:ln>
                <a:solidFill>
                  <a:srgbClr val="37474F"/>
                </a:solidFill>
                <a:effectLst/>
                <a:latin typeface="Arial Unicode MS"/>
                <a:ea typeface="Roboto Mono"/>
              </a:rPr>
              <a:t> Item </a:t>
            </a:r>
            <a:r>
              <a:rPr kumimoji="0" lang="zh-CN" altLang="zh-CN" sz="1500" b="0" i="0" u="none" strike="noStrike" cap="none" normalizeH="0" baseline="0" dirty="0">
                <a:ln>
                  <a:noFill/>
                </a:ln>
                <a:solidFill>
                  <a:srgbClr val="C53929"/>
                </a:solidFill>
                <a:effectLst/>
                <a:latin typeface="Arial Unicode MS"/>
                <a:ea typeface="Roboto Mono"/>
              </a:rPr>
              <a:t>ON</a:t>
            </a:r>
            <a:r>
              <a:rPr kumimoji="0" lang="zh-CN" altLang="zh-CN" sz="1500" b="0" i="0" u="none" strike="noStrike" cap="none" normalizeH="0" baseline="0" dirty="0">
                <a:ln>
                  <a:noFill/>
                </a:ln>
                <a:solidFill>
                  <a:srgbClr val="37474F"/>
                </a:solidFill>
                <a:effectLst/>
                <a:latin typeface="Arial Unicode MS"/>
                <a:ea typeface="Roboto Mono"/>
              </a:rPr>
              <a:t> Purchase.item=Item.id </a:t>
            </a:r>
            <a:endParaRPr kumimoji="0" lang="en-US" altLang="zh-CN" sz="1500" b="0" i="0" u="none" strike="noStrike" cap="none" normalizeH="0" baseline="0" dirty="0">
              <a:ln>
                <a:noFill/>
              </a:ln>
              <a:solidFill>
                <a:srgbClr val="37474F"/>
              </a:solidFill>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500" b="0" i="0" u="none" strike="noStrike" cap="none" normalizeH="0" baseline="0" dirty="0">
                <a:ln>
                  <a:noFill/>
                </a:ln>
                <a:solidFill>
                  <a:srgbClr val="C53929"/>
                </a:solidFill>
                <a:effectLst/>
                <a:latin typeface="Arial Unicode MS"/>
                <a:ea typeface="Roboto Mono"/>
              </a:rPr>
              <a:t>    </a:t>
            </a:r>
            <a:r>
              <a:rPr kumimoji="0" lang="zh-CN" altLang="zh-CN" sz="1500" b="0" i="0" u="none" strike="noStrike" cap="none" normalizeH="0" baseline="0" dirty="0">
                <a:ln>
                  <a:noFill/>
                </a:ln>
                <a:solidFill>
                  <a:srgbClr val="C53929"/>
                </a:solidFill>
                <a:effectLst/>
                <a:latin typeface="Arial Unicode MS"/>
                <a:ea typeface="Roboto Mono"/>
              </a:rPr>
              <a:t>WHERE</a:t>
            </a:r>
            <a:r>
              <a:rPr kumimoji="0" lang="zh-CN" altLang="zh-CN" sz="1500" b="0" i="0" u="none" strike="noStrike" cap="none" normalizeH="0" baseline="0" dirty="0">
                <a:ln>
                  <a:noFill/>
                </a:ln>
                <a:solidFill>
                  <a:srgbClr val="37474F"/>
                </a:solidFill>
                <a:effectLst/>
                <a:latin typeface="Arial Unicode MS"/>
                <a:ea typeface="Roboto Mono"/>
              </a:rPr>
              <a:t> Item.type=</a:t>
            </a:r>
            <a:r>
              <a:rPr kumimoji="0" lang="zh-CN" altLang="zh-CN" sz="1500" b="0" i="0" u="none" strike="noStrike" cap="none" normalizeH="0" baseline="0" dirty="0">
                <a:ln>
                  <a:noFill/>
                </a:ln>
                <a:solidFill>
                  <a:srgbClr val="388E3C"/>
                </a:solidFill>
                <a:effectLst/>
                <a:latin typeface="Arial Unicode MS"/>
                <a:ea typeface="Roboto Mono"/>
              </a:rPr>
              <a:t>'F</a:t>
            </a:r>
            <a:r>
              <a:rPr kumimoji="0" lang="zh-CN" altLang="en-US" sz="1500" b="0" i="0" u="none" strike="noStrike" cap="none" normalizeH="0" baseline="0" dirty="0">
                <a:ln>
                  <a:noFill/>
                </a:ln>
                <a:solidFill>
                  <a:srgbClr val="388E3C"/>
                </a:solidFill>
                <a:effectLst/>
                <a:latin typeface="Arial Unicode MS"/>
                <a:ea typeface="Roboto Mono"/>
              </a:rPr>
              <a:t>’</a:t>
            </a:r>
            <a:r>
              <a:rPr kumimoji="0" lang="zh-CN" altLang="zh-CN" sz="1500" b="0" i="0" u="none" strike="noStrike" cap="none" normalizeH="0" baseline="0" dirty="0">
                <a:ln>
                  <a:noFill/>
                </a:ln>
                <a:solidFill>
                  <a:srgbClr val="37474F"/>
                </a:solidFill>
                <a:effectLst/>
                <a:latin typeface="Arial Unicode MS"/>
                <a:ea typeface="Roboto Mono"/>
              </a:rPr>
              <a:t> </a:t>
            </a:r>
            <a:endParaRPr kumimoji="0" lang="en-US" altLang="zh-CN" sz="1500" b="0" i="0" u="none" strike="noStrike" cap="none" normalizeH="0" baseline="0" dirty="0">
              <a:ln>
                <a:noFill/>
              </a:ln>
              <a:solidFill>
                <a:srgbClr val="37474F"/>
              </a:solidFill>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dirty="0">
                <a:ln>
                  <a:noFill/>
                </a:ln>
                <a:solidFill>
                  <a:srgbClr val="37474F"/>
                </a:solidFill>
                <a:effectLst/>
                <a:latin typeface="Arial Unicode MS"/>
                <a:ea typeface="Roboto Mono"/>
              </a:rPr>
              <a:t>);</a:t>
            </a: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实验一</a:t>
            </a:r>
            <a:endParaRPr lang="zh-CN" altLang="en-US" dirty="0"/>
          </a:p>
        </p:txBody>
      </p:sp>
      <p:sp>
        <p:nvSpPr>
          <p:cNvPr id="3" name="内容占位符 2"/>
          <p:cNvSpPr>
            <a:spLocks noGrp="1"/>
          </p:cNvSpPr>
          <p:nvPr>
            <p:ph idx="1"/>
          </p:nvPr>
        </p:nvSpPr>
        <p:spPr>
          <a:xfrm>
            <a:off x="628650" y="1285102"/>
            <a:ext cx="7886700" cy="5040000"/>
          </a:xfrm>
        </p:spPr>
        <p:txBody>
          <a:bodyPr/>
          <a:lstStyle/>
          <a:p>
            <a:pPr marL="457200" lvl="0" indent="-457200">
              <a:buFont typeface="+mj-lt"/>
              <a:buAutoNum type="arabicPeriod" startAt="6"/>
            </a:pPr>
            <a:r>
              <a:rPr lang="zh-CN" altLang="zh-CN" dirty="0"/>
              <a:t>游戏中的每个玩家</a:t>
            </a:r>
            <a:r>
              <a:rPr lang="en-US" altLang="zh-CN" dirty="0"/>
              <a:t>player</a:t>
            </a:r>
            <a:r>
              <a:rPr lang="zh-CN" altLang="zh-CN" dirty="0"/>
              <a:t>具有特定的等级</a:t>
            </a:r>
            <a:r>
              <a:rPr lang="en-US" altLang="zh-CN" dirty="0"/>
              <a:t>level</a:t>
            </a:r>
            <a:r>
              <a:rPr lang="zh-CN" altLang="zh-CN" dirty="0"/>
              <a:t>。以金额降序列出每一特定等级以及该等级的所有玩家在购买上花费的总金额。查询以如下形式返回：</a:t>
            </a:r>
            <a:r>
              <a:rPr lang="en-US" altLang="zh-CN" dirty="0"/>
              <a:t>(level, </a:t>
            </a:r>
            <a:r>
              <a:rPr lang="en-US" altLang="zh-CN" dirty="0" err="1"/>
              <a:t>totalAmountSpentByAllPlayersAtLevel</a:t>
            </a:r>
            <a:r>
              <a:rPr lang="en-US" altLang="zh-CN" dirty="0"/>
              <a:t>)</a:t>
            </a:r>
            <a:r>
              <a:rPr lang="zh-CN" altLang="zh-CN" dirty="0"/>
              <a:t>。</a:t>
            </a:r>
            <a:r>
              <a:rPr lang="en-US" altLang="zh-CN" dirty="0"/>
              <a:t>	</a:t>
            </a:r>
            <a:endParaRPr lang="zh-CN" altLang="zh-CN" dirty="0"/>
          </a:p>
        </p:txBody>
      </p:sp>
      <p:sp>
        <p:nvSpPr>
          <p:cNvPr id="4" name="灯片编号占位符 3"/>
          <p:cNvSpPr>
            <a:spLocks noGrp="1"/>
          </p:cNvSpPr>
          <p:nvPr>
            <p:ph type="sldNum" sz="quarter" idx="12"/>
          </p:nvPr>
        </p:nvSpPr>
        <p:spPr/>
        <p:txBody>
          <a:bodyPr/>
          <a:lstStyle/>
          <a:p>
            <a:fld id="{3431B804-AB5A-4712-BAA6-27F0D45ECF7B}" type="slidenum">
              <a:rPr lang="zh-CN" altLang="en-US" sz="900" smtClean="0"/>
            </a:fld>
            <a:endParaRPr lang="zh-CN" altLang="en-US" sz="900" dirty="0"/>
          </a:p>
        </p:txBody>
      </p:sp>
      <p:sp>
        <p:nvSpPr>
          <p:cNvPr id="6" name="Rectangle 1"/>
          <p:cNvSpPr>
            <a:spLocks noChangeArrowheads="1"/>
          </p:cNvSpPr>
          <p:nvPr/>
        </p:nvSpPr>
        <p:spPr bwMode="auto">
          <a:xfrm>
            <a:off x="1197230" y="2881772"/>
            <a:ext cx="6749540"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dirty="0">
                <a:ln>
                  <a:noFill/>
                </a:ln>
                <a:solidFill>
                  <a:srgbClr val="C53929"/>
                </a:solidFill>
                <a:effectLst/>
                <a:latin typeface="Arial Unicode MS"/>
                <a:ea typeface="Roboto Mono"/>
              </a:rPr>
              <a:t>SELECT</a:t>
            </a:r>
            <a:r>
              <a:rPr kumimoji="0" lang="zh-CN" altLang="zh-CN" sz="1500" b="0" i="0" u="none" strike="noStrike" cap="none" normalizeH="0" baseline="0" dirty="0">
                <a:ln>
                  <a:noFill/>
                </a:ln>
                <a:solidFill>
                  <a:srgbClr val="37474F"/>
                </a:solidFill>
                <a:effectLst/>
                <a:latin typeface="Arial Unicode MS"/>
                <a:ea typeface="Roboto Mono"/>
              </a:rPr>
              <a:t> Player.level, </a:t>
            </a:r>
            <a:r>
              <a:rPr kumimoji="0" lang="zh-CN" altLang="zh-CN" sz="1500" b="0" i="0" u="none" strike="noStrike" cap="none" normalizeH="0" baseline="0" dirty="0">
                <a:ln>
                  <a:noFill/>
                </a:ln>
                <a:solidFill>
                  <a:srgbClr val="C53929"/>
                </a:solidFill>
                <a:effectLst/>
                <a:latin typeface="Arial Unicode MS"/>
                <a:ea typeface="Roboto Mono"/>
              </a:rPr>
              <a:t>SUM</a:t>
            </a:r>
            <a:r>
              <a:rPr kumimoji="0" lang="zh-CN" altLang="zh-CN" sz="1500" b="0" i="0" u="none" strike="noStrike" cap="none" normalizeH="0" baseline="0" dirty="0">
                <a:ln>
                  <a:noFill/>
                </a:ln>
                <a:solidFill>
                  <a:srgbClr val="37474F"/>
                </a:solidFill>
                <a:effectLst/>
                <a:latin typeface="Arial Unicode MS"/>
                <a:ea typeface="Roboto Mono"/>
              </a:rPr>
              <a:t>(amount) </a:t>
            </a:r>
            <a:r>
              <a:rPr kumimoji="0" lang="zh-CN" altLang="zh-CN" sz="1500" b="0" i="0" u="none" strike="noStrike" cap="none" normalizeH="0" baseline="0" dirty="0">
                <a:ln>
                  <a:noFill/>
                </a:ln>
                <a:solidFill>
                  <a:srgbClr val="C53929"/>
                </a:solidFill>
                <a:effectLst/>
                <a:latin typeface="Arial Unicode MS"/>
                <a:ea typeface="Roboto Mono"/>
              </a:rPr>
              <a:t>AS</a:t>
            </a:r>
            <a:r>
              <a:rPr kumimoji="0" lang="zh-CN" altLang="zh-CN" sz="1500" b="0" i="0" u="none" strike="noStrike" cap="none" normalizeH="0" baseline="0" dirty="0">
                <a:ln>
                  <a:noFill/>
                </a:ln>
                <a:solidFill>
                  <a:srgbClr val="37474F"/>
                </a:solidFill>
                <a:effectLst/>
                <a:latin typeface="Arial Unicode MS"/>
                <a:ea typeface="Roboto Mono"/>
              </a:rPr>
              <a:t> totalAmountSpentByAllPlayersAtLevel </a:t>
            </a:r>
            <a:endParaRPr kumimoji="0" lang="en-US" altLang="zh-CN" sz="1500" b="0" i="0" u="none" strike="noStrike" cap="none" normalizeH="0" baseline="0" dirty="0">
              <a:ln>
                <a:noFill/>
              </a:ln>
              <a:solidFill>
                <a:srgbClr val="37474F"/>
              </a:solidFill>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dirty="0">
                <a:ln>
                  <a:noFill/>
                </a:ln>
                <a:solidFill>
                  <a:srgbClr val="C53929"/>
                </a:solidFill>
                <a:effectLst/>
                <a:latin typeface="Arial Unicode MS"/>
                <a:ea typeface="Roboto Mono"/>
              </a:rPr>
              <a:t>FROM</a:t>
            </a:r>
            <a:r>
              <a:rPr kumimoji="0" lang="zh-CN" altLang="zh-CN" sz="1500" b="0" i="0" u="none" strike="noStrike" cap="none" normalizeH="0" baseline="0" dirty="0">
                <a:ln>
                  <a:noFill/>
                </a:ln>
                <a:solidFill>
                  <a:srgbClr val="37474F"/>
                </a:solidFill>
                <a:effectLst/>
                <a:latin typeface="Arial Unicode MS"/>
                <a:ea typeface="Roboto Mono"/>
              </a:rPr>
              <a:t> Player </a:t>
            </a:r>
            <a:r>
              <a:rPr kumimoji="0" lang="zh-CN" altLang="zh-CN" sz="1500" b="0" i="0" u="none" strike="noStrike" cap="none" normalizeH="0" baseline="0" dirty="0">
                <a:ln>
                  <a:noFill/>
                </a:ln>
                <a:solidFill>
                  <a:srgbClr val="C53929"/>
                </a:solidFill>
                <a:effectLst/>
                <a:latin typeface="Arial Unicode MS"/>
                <a:ea typeface="Roboto Mono"/>
              </a:rPr>
              <a:t>INNER</a:t>
            </a:r>
            <a:r>
              <a:rPr kumimoji="0" lang="zh-CN" altLang="zh-CN" sz="1500" b="0" i="0" u="none" strike="noStrike" cap="none" normalizeH="0" baseline="0" dirty="0">
                <a:ln>
                  <a:noFill/>
                </a:ln>
                <a:solidFill>
                  <a:srgbClr val="37474F"/>
                </a:solidFill>
                <a:effectLst/>
                <a:latin typeface="Arial Unicode MS"/>
                <a:ea typeface="Roboto Mono"/>
              </a:rPr>
              <a:t> </a:t>
            </a:r>
            <a:r>
              <a:rPr kumimoji="0" lang="zh-CN" altLang="zh-CN" sz="1500" b="0" i="0" u="none" strike="noStrike" cap="none" normalizeH="0" baseline="0" dirty="0">
                <a:ln>
                  <a:noFill/>
                </a:ln>
                <a:solidFill>
                  <a:srgbClr val="C53929"/>
                </a:solidFill>
                <a:effectLst/>
                <a:latin typeface="Arial Unicode MS"/>
                <a:ea typeface="Roboto Mono"/>
              </a:rPr>
              <a:t>JOIN</a:t>
            </a:r>
            <a:r>
              <a:rPr kumimoji="0" lang="zh-CN" altLang="zh-CN" sz="1500" b="0" i="0" u="none" strike="noStrike" cap="none" normalizeH="0" baseline="0" dirty="0">
                <a:ln>
                  <a:noFill/>
                </a:ln>
                <a:solidFill>
                  <a:srgbClr val="37474F"/>
                </a:solidFill>
                <a:effectLst/>
                <a:latin typeface="Arial Unicode MS"/>
                <a:ea typeface="Roboto Mono"/>
              </a:rPr>
              <a:t> ( </a:t>
            </a:r>
            <a:endParaRPr kumimoji="0" lang="en-US" altLang="zh-CN" sz="1500" b="0" i="0" u="none" strike="noStrike" cap="none" normalizeH="0" baseline="0" dirty="0">
              <a:ln>
                <a:noFill/>
              </a:ln>
              <a:solidFill>
                <a:srgbClr val="37474F"/>
              </a:solidFill>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500" b="0" i="0" u="none" strike="noStrike" cap="none" normalizeH="0" baseline="0" dirty="0">
                <a:ln>
                  <a:noFill/>
                </a:ln>
                <a:solidFill>
                  <a:srgbClr val="C53929"/>
                </a:solidFill>
                <a:effectLst/>
                <a:latin typeface="Arial Unicode MS"/>
                <a:ea typeface="Roboto Mono"/>
              </a:rPr>
              <a:t>    </a:t>
            </a:r>
            <a:r>
              <a:rPr kumimoji="0" lang="zh-CN" altLang="zh-CN" sz="1500" b="0" i="0" u="none" strike="noStrike" cap="none" normalizeH="0" baseline="0" dirty="0">
                <a:ln>
                  <a:noFill/>
                </a:ln>
                <a:solidFill>
                  <a:srgbClr val="C53929"/>
                </a:solidFill>
                <a:effectLst/>
                <a:latin typeface="Arial Unicode MS"/>
                <a:ea typeface="Roboto Mono"/>
              </a:rPr>
              <a:t>SELECT</a:t>
            </a:r>
            <a:r>
              <a:rPr kumimoji="0" lang="zh-CN" altLang="zh-CN" sz="1500" b="0" i="0" u="none" strike="noStrike" cap="none" normalizeH="0" baseline="0" dirty="0">
                <a:ln>
                  <a:noFill/>
                </a:ln>
                <a:solidFill>
                  <a:srgbClr val="37474F"/>
                </a:solidFill>
                <a:effectLst/>
                <a:latin typeface="Arial Unicode MS"/>
                <a:ea typeface="Roboto Mono"/>
              </a:rPr>
              <a:t> </a:t>
            </a:r>
            <a:r>
              <a:rPr kumimoji="0" lang="zh-CN" altLang="zh-CN" sz="1500" b="0" i="0" u="none" strike="noStrike" cap="none" normalizeH="0" baseline="0" dirty="0">
                <a:ln>
                  <a:noFill/>
                </a:ln>
                <a:solidFill>
                  <a:srgbClr val="C53929"/>
                </a:solidFill>
                <a:effectLst/>
                <a:latin typeface="Arial Unicode MS"/>
                <a:ea typeface="Roboto Mono"/>
              </a:rPr>
              <a:t>SUM</a:t>
            </a:r>
            <a:r>
              <a:rPr kumimoji="0" lang="zh-CN" altLang="zh-CN" sz="1500" b="0" i="0" u="none" strike="noStrike" cap="none" normalizeH="0" baseline="0" dirty="0">
                <a:ln>
                  <a:noFill/>
                </a:ln>
                <a:solidFill>
                  <a:srgbClr val="37474F"/>
                </a:solidFill>
                <a:effectLst/>
                <a:latin typeface="Arial Unicode MS"/>
                <a:ea typeface="Roboto Mono"/>
              </a:rPr>
              <a:t>(Item.price*Purchase.quantity) </a:t>
            </a:r>
            <a:r>
              <a:rPr kumimoji="0" lang="zh-CN" altLang="zh-CN" sz="1500" b="0" i="0" u="none" strike="noStrike" cap="none" normalizeH="0" baseline="0" dirty="0">
                <a:ln>
                  <a:noFill/>
                </a:ln>
                <a:solidFill>
                  <a:srgbClr val="C53929"/>
                </a:solidFill>
                <a:effectLst/>
                <a:latin typeface="Arial Unicode MS"/>
                <a:ea typeface="Roboto Mono"/>
              </a:rPr>
              <a:t>AS</a:t>
            </a:r>
            <a:r>
              <a:rPr kumimoji="0" lang="zh-CN" altLang="zh-CN" sz="1500" b="0" i="0" u="none" strike="noStrike" cap="none" normalizeH="0" baseline="0" dirty="0">
                <a:ln>
                  <a:noFill/>
                </a:ln>
                <a:solidFill>
                  <a:srgbClr val="37474F"/>
                </a:solidFill>
                <a:effectLst/>
                <a:latin typeface="Arial Unicode MS"/>
                <a:ea typeface="Roboto Mono"/>
              </a:rPr>
              <a:t> amount, Purchase.player </a:t>
            </a:r>
            <a:endParaRPr kumimoji="0" lang="en-US" altLang="zh-CN" sz="1500" b="0" i="0" u="none" strike="noStrike" cap="none" normalizeH="0" baseline="0" dirty="0">
              <a:ln>
                <a:noFill/>
              </a:ln>
              <a:solidFill>
                <a:srgbClr val="37474F"/>
              </a:solidFill>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500" b="0" i="0" u="none" strike="noStrike" cap="none" normalizeH="0" baseline="0" dirty="0">
                <a:ln>
                  <a:noFill/>
                </a:ln>
                <a:solidFill>
                  <a:srgbClr val="C53929"/>
                </a:solidFill>
                <a:effectLst/>
                <a:latin typeface="Arial Unicode MS"/>
                <a:ea typeface="Roboto Mono"/>
              </a:rPr>
              <a:t>    </a:t>
            </a:r>
            <a:r>
              <a:rPr kumimoji="0" lang="zh-CN" altLang="zh-CN" sz="1500" b="0" i="0" u="none" strike="noStrike" cap="none" normalizeH="0" baseline="0" dirty="0">
                <a:ln>
                  <a:noFill/>
                </a:ln>
                <a:solidFill>
                  <a:srgbClr val="C53929"/>
                </a:solidFill>
                <a:effectLst/>
                <a:latin typeface="Arial Unicode MS"/>
                <a:ea typeface="Roboto Mono"/>
              </a:rPr>
              <a:t>FROM</a:t>
            </a:r>
            <a:r>
              <a:rPr kumimoji="0" lang="zh-CN" altLang="zh-CN" sz="1500" b="0" i="0" u="none" strike="noStrike" cap="none" normalizeH="0" baseline="0" dirty="0">
                <a:ln>
                  <a:noFill/>
                </a:ln>
                <a:solidFill>
                  <a:srgbClr val="37474F"/>
                </a:solidFill>
                <a:effectLst/>
                <a:latin typeface="Arial Unicode MS"/>
                <a:ea typeface="Roboto Mono"/>
              </a:rPr>
              <a:t> Purchase </a:t>
            </a:r>
            <a:r>
              <a:rPr kumimoji="0" lang="zh-CN" altLang="zh-CN" sz="1500" b="0" i="0" u="none" strike="noStrike" cap="none" normalizeH="0" baseline="0" dirty="0">
                <a:ln>
                  <a:noFill/>
                </a:ln>
                <a:solidFill>
                  <a:srgbClr val="C53929"/>
                </a:solidFill>
                <a:effectLst/>
                <a:latin typeface="Arial Unicode MS"/>
                <a:ea typeface="Roboto Mono"/>
              </a:rPr>
              <a:t>INNER</a:t>
            </a:r>
            <a:r>
              <a:rPr kumimoji="0" lang="zh-CN" altLang="zh-CN" sz="1500" b="0" i="0" u="none" strike="noStrike" cap="none" normalizeH="0" baseline="0" dirty="0">
                <a:ln>
                  <a:noFill/>
                </a:ln>
                <a:solidFill>
                  <a:srgbClr val="37474F"/>
                </a:solidFill>
                <a:effectLst/>
                <a:latin typeface="Arial Unicode MS"/>
                <a:ea typeface="Roboto Mono"/>
              </a:rPr>
              <a:t> </a:t>
            </a:r>
            <a:r>
              <a:rPr kumimoji="0" lang="zh-CN" altLang="zh-CN" sz="1500" b="0" i="0" u="none" strike="noStrike" cap="none" normalizeH="0" baseline="0" dirty="0">
                <a:ln>
                  <a:noFill/>
                </a:ln>
                <a:solidFill>
                  <a:srgbClr val="C53929"/>
                </a:solidFill>
                <a:effectLst/>
                <a:latin typeface="Arial Unicode MS"/>
                <a:ea typeface="Roboto Mono"/>
              </a:rPr>
              <a:t>JOIN</a:t>
            </a:r>
            <a:r>
              <a:rPr kumimoji="0" lang="zh-CN" altLang="zh-CN" sz="1500" b="0" i="0" u="none" strike="noStrike" cap="none" normalizeH="0" baseline="0" dirty="0">
                <a:ln>
                  <a:noFill/>
                </a:ln>
                <a:solidFill>
                  <a:srgbClr val="37474F"/>
                </a:solidFill>
                <a:effectLst/>
                <a:latin typeface="Arial Unicode MS"/>
                <a:ea typeface="Roboto Mono"/>
              </a:rPr>
              <a:t> Item </a:t>
            </a:r>
            <a:r>
              <a:rPr kumimoji="0" lang="zh-CN" altLang="zh-CN" sz="1500" b="0" i="0" u="none" strike="noStrike" cap="none" normalizeH="0" baseline="0" dirty="0">
                <a:ln>
                  <a:noFill/>
                </a:ln>
                <a:solidFill>
                  <a:srgbClr val="C53929"/>
                </a:solidFill>
                <a:effectLst/>
                <a:latin typeface="Arial Unicode MS"/>
                <a:ea typeface="Roboto Mono"/>
              </a:rPr>
              <a:t>ON</a:t>
            </a:r>
            <a:r>
              <a:rPr kumimoji="0" lang="zh-CN" altLang="zh-CN" sz="1500" b="0" i="0" u="none" strike="noStrike" cap="none" normalizeH="0" baseline="0" dirty="0">
                <a:ln>
                  <a:noFill/>
                </a:ln>
                <a:solidFill>
                  <a:srgbClr val="37474F"/>
                </a:solidFill>
                <a:effectLst/>
                <a:latin typeface="Arial Unicode MS"/>
                <a:ea typeface="Roboto Mono"/>
              </a:rPr>
              <a:t> Purchase.item=Item.id </a:t>
            </a:r>
            <a:endParaRPr kumimoji="0" lang="en-US" altLang="zh-CN" sz="1500" b="0" i="0" u="none" strike="noStrike" cap="none" normalizeH="0" baseline="0" dirty="0">
              <a:ln>
                <a:noFill/>
              </a:ln>
              <a:solidFill>
                <a:srgbClr val="37474F"/>
              </a:solidFill>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500" b="0" i="0" u="none" strike="noStrike" cap="none" normalizeH="0" baseline="0" dirty="0">
                <a:ln>
                  <a:noFill/>
                </a:ln>
                <a:solidFill>
                  <a:srgbClr val="C53929"/>
                </a:solidFill>
                <a:effectLst/>
                <a:latin typeface="Arial Unicode MS"/>
                <a:ea typeface="Roboto Mono"/>
              </a:rPr>
              <a:t>    </a:t>
            </a:r>
            <a:r>
              <a:rPr kumimoji="0" lang="zh-CN" altLang="zh-CN" sz="1500" b="0" i="0" u="none" strike="noStrike" cap="none" normalizeH="0" baseline="0" dirty="0">
                <a:ln>
                  <a:noFill/>
                </a:ln>
                <a:solidFill>
                  <a:srgbClr val="C53929"/>
                </a:solidFill>
                <a:effectLst/>
                <a:latin typeface="Arial Unicode MS"/>
                <a:ea typeface="Roboto Mono"/>
              </a:rPr>
              <a:t>GROUP</a:t>
            </a:r>
            <a:r>
              <a:rPr kumimoji="0" lang="zh-CN" altLang="zh-CN" sz="1500" b="0" i="0" u="none" strike="noStrike" cap="none" normalizeH="0" baseline="0" dirty="0">
                <a:ln>
                  <a:noFill/>
                </a:ln>
                <a:solidFill>
                  <a:srgbClr val="37474F"/>
                </a:solidFill>
                <a:effectLst/>
                <a:latin typeface="Arial Unicode MS"/>
                <a:ea typeface="Roboto Mono"/>
              </a:rPr>
              <a:t> </a:t>
            </a:r>
            <a:r>
              <a:rPr kumimoji="0" lang="zh-CN" altLang="zh-CN" sz="1500" b="0" i="0" u="none" strike="noStrike" cap="none" normalizeH="0" baseline="0" dirty="0">
                <a:ln>
                  <a:noFill/>
                </a:ln>
                <a:solidFill>
                  <a:srgbClr val="C53929"/>
                </a:solidFill>
                <a:effectLst/>
                <a:latin typeface="Arial Unicode MS"/>
                <a:ea typeface="Roboto Mono"/>
              </a:rPr>
              <a:t>BY</a:t>
            </a:r>
            <a:r>
              <a:rPr kumimoji="0" lang="zh-CN" altLang="zh-CN" sz="1500" b="0" i="0" u="none" strike="noStrike" cap="none" normalizeH="0" baseline="0" dirty="0">
                <a:ln>
                  <a:noFill/>
                </a:ln>
                <a:solidFill>
                  <a:srgbClr val="37474F"/>
                </a:solidFill>
                <a:effectLst/>
                <a:latin typeface="Arial Unicode MS"/>
                <a:ea typeface="Roboto Mono"/>
              </a:rPr>
              <a:t> Purchase.player </a:t>
            </a:r>
            <a:endParaRPr kumimoji="0" lang="en-US" altLang="zh-CN" sz="1500" b="0" i="0" u="none" strike="noStrike" cap="none" normalizeH="0" baseline="0" dirty="0">
              <a:ln>
                <a:noFill/>
              </a:ln>
              <a:solidFill>
                <a:srgbClr val="37474F"/>
              </a:solidFill>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dirty="0">
                <a:ln>
                  <a:noFill/>
                </a:ln>
                <a:solidFill>
                  <a:srgbClr val="37474F"/>
                </a:solidFill>
                <a:effectLst/>
                <a:latin typeface="Arial Unicode MS"/>
                <a:ea typeface="Roboto Mono"/>
              </a:rPr>
              <a:t>) </a:t>
            </a:r>
            <a:r>
              <a:rPr kumimoji="0" lang="zh-CN" altLang="zh-CN" sz="1500" b="0" i="0" u="none" strike="noStrike" cap="none" normalizeH="0" baseline="0" dirty="0">
                <a:ln>
                  <a:noFill/>
                </a:ln>
                <a:solidFill>
                  <a:srgbClr val="C53929"/>
                </a:solidFill>
                <a:effectLst/>
                <a:latin typeface="Arial Unicode MS"/>
                <a:ea typeface="Roboto Mono"/>
              </a:rPr>
              <a:t>AS</a:t>
            </a:r>
            <a:r>
              <a:rPr kumimoji="0" lang="zh-CN" altLang="zh-CN" sz="1500" b="0" i="0" u="none" strike="noStrike" cap="none" normalizeH="0" baseline="0" dirty="0">
                <a:ln>
                  <a:noFill/>
                </a:ln>
                <a:solidFill>
                  <a:srgbClr val="37474F"/>
                </a:solidFill>
                <a:effectLst/>
                <a:latin typeface="Arial Unicode MS"/>
                <a:ea typeface="Roboto Mono"/>
              </a:rPr>
              <a:t> PlayerAmount </a:t>
            </a:r>
            <a:r>
              <a:rPr kumimoji="0" lang="zh-CN" altLang="zh-CN" sz="1500" b="0" i="0" u="none" strike="noStrike" cap="none" normalizeH="0" baseline="0" dirty="0">
                <a:ln>
                  <a:noFill/>
                </a:ln>
                <a:solidFill>
                  <a:srgbClr val="C53929"/>
                </a:solidFill>
                <a:effectLst/>
                <a:latin typeface="Arial Unicode MS"/>
                <a:ea typeface="Roboto Mono"/>
              </a:rPr>
              <a:t>ON</a:t>
            </a:r>
            <a:r>
              <a:rPr kumimoji="0" lang="zh-CN" altLang="zh-CN" sz="1500" b="0" i="0" u="none" strike="noStrike" cap="none" normalizeH="0" baseline="0" dirty="0">
                <a:ln>
                  <a:noFill/>
                </a:ln>
                <a:solidFill>
                  <a:srgbClr val="37474F"/>
                </a:solidFill>
                <a:effectLst/>
                <a:latin typeface="Arial Unicode MS"/>
                <a:ea typeface="Roboto Mono"/>
              </a:rPr>
              <a:t> Player.id=PlayerAmount.player </a:t>
            </a:r>
            <a:endParaRPr kumimoji="0" lang="en-US" altLang="zh-CN" sz="1500" b="0" i="0" u="none" strike="noStrike" cap="none" normalizeH="0" baseline="0" dirty="0">
              <a:ln>
                <a:noFill/>
              </a:ln>
              <a:solidFill>
                <a:srgbClr val="37474F"/>
              </a:solidFill>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dirty="0">
                <a:ln>
                  <a:noFill/>
                </a:ln>
                <a:solidFill>
                  <a:srgbClr val="C53929"/>
                </a:solidFill>
                <a:effectLst/>
                <a:latin typeface="Arial Unicode MS"/>
                <a:ea typeface="Roboto Mono"/>
              </a:rPr>
              <a:t>GROUP</a:t>
            </a:r>
            <a:r>
              <a:rPr kumimoji="0" lang="zh-CN" altLang="zh-CN" sz="1500" b="0" i="0" u="none" strike="noStrike" cap="none" normalizeH="0" baseline="0" dirty="0">
                <a:ln>
                  <a:noFill/>
                </a:ln>
                <a:solidFill>
                  <a:srgbClr val="37474F"/>
                </a:solidFill>
                <a:effectLst/>
                <a:latin typeface="Arial Unicode MS"/>
                <a:ea typeface="Roboto Mono"/>
              </a:rPr>
              <a:t> </a:t>
            </a:r>
            <a:r>
              <a:rPr kumimoji="0" lang="zh-CN" altLang="zh-CN" sz="1500" b="0" i="0" u="none" strike="noStrike" cap="none" normalizeH="0" baseline="0" dirty="0">
                <a:ln>
                  <a:noFill/>
                </a:ln>
                <a:solidFill>
                  <a:srgbClr val="C53929"/>
                </a:solidFill>
                <a:effectLst/>
                <a:latin typeface="Arial Unicode MS"/>
                <a:ea typeface="Roboto Mono"/>
              </a:rPr>
              <a:t>BY</a:t>
            </a:r>
            <a:r>
              <a:rPr kumimoji="0" lang="zh-CN" altLang="zh-CN" sz="1500" b="0" i="0" u="none" strike="noStrike" cap="none" normalizeH="0" baseline="0" dirty="0">
                <a:ln>
                  <a:noFill/>
                </a:ln>
                <a:solidFill>
                  <a:srgbClr val="37474F"/>
                </a:solidFill>
                <a:effectLst/>
                <a:latin typeface="Arial Unicode MS"/>
                <a:ea typeface="Roboto Mono"/>
              </a:rPr>
              <a:t> Player.level </a:t>
            </a:r>
            <a:endParaRPr kumimoji="0" lang="en-US" altLang="zh-CN" sz="1500" b="0" i="0" u="none" strike="noStrike" cap="none" normalizeH="0" baseline="0" dirty="0">
              <a:ln>
                <a:noFill/>
              </a:ln>
              <a:solidFill>
                <a:srgbClr val="37474F"/>
              </a:solidFill>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dirty="0">
                <a:ln>
                  <a:noFill/>
                </a:ln>
                <a:solidFill>
                  <a:srgbClr val="C53929"/>
                </a:solidFill>
                <a:effectLst/>
                <a:latin typeface="Arial Unicode MS"/>
                <a:ea typeface="Roboto Mono"/>
              </a:rPr>
              <a:t>ORDER</a:t>
            </a:r>
            <a:r>
              <a:rPr kumimoji="0" lang="zh-CN" altLang="zh-CN" sz="1500" b="0" i="0" u="none" strike="noStrike" cap="none" normalizeH="0" baseline="0" dirty="0">
                <a:ln>
                  <a:noFill/>
                </a:ln>
                <a:solidFill>
                  <a:srgbClr val="37474F"/>
                </a:solidFill>
                <a:effectLst/>
                <a:latin typeface="Arial Unicode MS"/>
                <a:ea typeface="Roboto Mono"/>
              </a:rPr>
              <a:t> </a:t>
            </a:r>
            <a:r>
              <a:rPr kumimoji="0" lang="zh-CN" altLang="zh-CN" sz="1500" b="0" i="0" u="none" strike="noStrike" cap="none" normalizeH="0" baseline="0" dirty="0">
                <a:ln>
                  <a:noFill/>
                </a:ln>
                <a:solidFill>
                  <a:srgbClr val="C53929"/>
                </a:solidFill>
                <a:effectLst/>
                <a:latin typeface="Arial Unicode MS"/>
                <a:ea typeface="Roboto Mono"/>
              </a:rPr>
              <a:t>BY</a:t>
            </a:r>
            <a:r>
              <a:rPr kumimoji="0" lang="zh-CN" altLang="zh-CN" sz="1500" b="0" i="0" u="none" strike="noStrike" cap="none" normalizeH="0" baseline="0" dirty="0">
                <a:ln>
                  <a:noFill/>
                </a:ln>
                <a:solidFill>
                  <a:srgbClr val="37474F"/>
                </a:solidFill>
                <a:effectLst/>
                <a:latin typeface="Arial Unicode MS"/>
                <a:ea typeface="Roboto Mono"/>
              </a:rPr>
              <a:t> totalAmountSpentByAllPlayersAtLevel </a:t>
            </a:r>
            <a:r>
              <a:rPr kumimoji="0" lang="zh-CN" altLang="zh-CN" sz="1500" b="0" i="0" u="none" strike="noStrike" cap="none" normalizeH="0" baseline="0" dirty="0">
                <a:ln>
                  <a:noFill/>
                </a:ln>
                <a:solidFill>
                  <a:srgbClr val="C53929"/>
                </a:solidFill>
                <a:effectLst/>
                <a:latin typeface="Arial Unicode MS"/>
                <a:ea typeface="Roboto Mono"/>
              </a:rPr>
              <a:t>DESC</a:t>
            </a:r>
            <a:r>
              <a:rPr kumimoji="0" lang="zh-CN" altLang="zh-CN" sz="1500" b="0" i="0" u="none" strike="noStrike" cap="none" normalizeH="0" baseline="0" dirty="0">
                <a:ln>
                  <a:noFill/>
                </a:ln>
                <a:solidFill>
                  <a:srgbClr val="37474F"/>
                </a:solidFill>
                <a:effectLst/>
                <a:latin typeface="Arial Unicode MS"/>
                <a:ea typeface="Roboto Mono"/>
              </a:rPr>
              <a:t>;</a:t>
            </a: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实验一</a:t>
            </a:r>
            <a:endParaRPr lang="zh-CN" altLang="en-US" dirty="0"/>
          </a:p>
        </p:txBody>
      </p:sp>
      <p:sp>
        <p:nvSpPr>
          <p:cNvPr id="3" name="内容占位符 2"/>
          <p:cNvSpPr>
            <a:spLocks noGrp="1"/>
          </p:cNvSpPr>
          <p:nvPr>
            <p:ph idx="1"/>
          </p:nvPr>
        </p:nvSpPr>
        <p:spPr>
          <a:xfrm>
            <a:off x="628650" y="1285102"/>
            <a:ext cx="7886700" cy="5040000"/>
          </a:xfrm>
        </p:spPr>
        <p:txBody>
          <a:bodyPr/>
          <a:lstStyle/>
          <a:p>
            <a:pPr marL="457200" indent="-457200">
              <a:buFont typeface="+mj-lt"/>
              <a:buAutoNum type="arabicPeriod" startAt="7"/>
            </a:pPr>
            <a:r>
              <a:rPr lang="zh-CN" altLang="zh-CN" dirty="0"/>
              <a:t>什么物品</a:t>
            </a:r>
            <a:r>
              <a:rPr lang="en-US" altLang="zh-CN" dirty="0"/>
              <a:t>item</a:t>
            </a:r>
            <a:r>
              <a:rPr lang="zh-CN" altLang="zh-CN" dirty="0"/>
              <a:t>被购买</a:t>
            </a:r>
            <a:r>
              <a:rPr lang="zh-CN" altLang="zh-CN" dirty="0">
                <a:solidFill>
                  <a:srgbClr val="FF0000"/>
                </a:solidFill>
              </a:rPr>
              <a:t>次数</a:t>
            </a:r>
            <a:r>
              <a:rPr lang="zh-CN" altLang="zh-CN" dirty="0"/>
              <a:t>最多？如有并列，列出所有购买</a:t>
            </a:r>
            <a:r>
              <a:rPr lang="zh-CN" altLang="zh-CN" dirty="0">
                <a:solidFill>
                  <a:srgbClr val="FF0000"/>
                </a:solidFill>
              </a:rPr>
              <a:t>次数</a:t>
            </a:r>
            <a:r>
              <a:rPr lang="zh-CN" altLang="zh-CN" dirty="0"/>
              <a:t>最多的物品。查询以如下形式返回：</a:t>
            </a:r>
            <a:r>
              <a:rPr lang="en-US" altLang="zh-CN" dirty="0"/>
              <a:t>(item, title, </a:t>
            </a:r>
            <a:r>
              <a:rPr lang="en-US" altLang="zh-CN" dirty="0" err="1"/>
              <a:t>numTimesPurchased</a:t>
            </a:r>
            <a:r>
              <a:rPr lang="en-US" altLang="zh-CN" dirty="0"/>
              <a:t>)</a:t>
            </a:r>
            <a:r>
              <a:rPr lang="zh-CN" altLang="zh-CN" dirty="0"/>
              <a:t>。</a:t>
            </a:r>
            <a:r>
              <a:rPr lang="en-US" altLang="zh-CN" dirty="0"/>
              <a:t>	</a:t>
            </a:r>
            <a:endParaRPr lang="zh-CN" altLang="zh-CN" dirty="0"/>
          </a:p>
        </p:txBody>
      </p:sp>
      <p:sp>
        <p:nvSpPr>
          <p:cNvPr id="4" name="灯片编号占位符 3"/>
          <p:cNvSpPr>
            <a:spLocks noGrp="1"/>
          </p:cNvSpPr>
          <p:nvPr>
            <p:ph type="sldNum" sz="quarter" idx="12"/>
          </p:nvPr>
        </p:nvSpPr>
        <p:spPr/>
        <p:txBody>
          <a:bodyPr/>
          <a:lstStyle/>
          <a:p>
            <a:fld id="{3431B804-AB5A-4712-BAA6-27F0D45ECF7B}" type="slidenum">
              <a:rPr lang="zh-CN" altLang="en-US" sz="900" smtClean="0"/>
            </a:fld>
            <a:endParaRPr lang="zh-CN" altLang="en-US" sz="900" dirty="0"/>
          </a:p>
        </p:txBody>
      </p:sp>
      <p:sp>
        <p:nvSpPr>
          <p:cNvPr id="5" name="Rectangle 1"/>
          <p:cNvSpPr>
            <a:spLocks noChangeArrowheads="1"/>
          </p:cNvSpPr>
          <p:nvPr/>
        </p:nvSpPr>
        <p:spPr bwMode="auto">
          <a:xfrm>
            <a:off x="1064020" y="2419482"/>
            <a:ext cx="7015960" cy="2539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dirty="0">
                <a:ln>
                  <a:noFill/>
                </a:ln>
                <a:solidFill>
                  <a:srgbClr val="C53929"/>
                </a:solidFill>
                <a:effectLst/>
                <a:latin typeface="Arial Unicode MS"/>
                <a:ea typeface="Roboto Mono"/>
              </a:rPr>
              <a:t>SELECT</a:t>
            </a:r>
            <a:r>
              <a:rPr kumimoji="0" lang="zh-CN" altLang="zh-CN" sz="1500" b="0" i="0" u="none" strike="noStrike" cap="none" normalizeH="0" baseline="0" dirty="0">
                <a:ln>
                  <a:noFill/>
                </a:ln>
                <a:solidFill>
                  <a:srgbClr val="37474F"/>
                </a:solidFill>
                <a:effectLst/>
                <a:latin typeface="Arial Unicode MS"/>
                <a:ea typeface="Roboto Mono"/>
              </a:rPr>
              <a:t> Purchase.item, Item.title, </a:t>
            </a:r>
            <a:r>
              <a:rPr kumimoji="0" lang="zh-CN" altLang="zh-CN" sz="1500" b="0" i="0" u="none" strike="noStrike" cap="none" normalizeH="0" baseline="0" dirty="0">
                <a:ln>
                  <a:noFill/>
                </a:ln>
                <a:solidFill>
                  <a:srgbClr val="C53929"/>
                </a:solidFill>
                <a:effectLst/>
                <a:latin typeface="Arial Unicode MS"/>
                <a:ea typeface="Roboto Mono"/>
              </a:rPr>
              <a:t>COUNT</a:t>
            </a:r>
            <a:r>
              <a:rPr kumimoji="0" lang="zh-CN" altLang="zh-CN" sz="1500" b="0" i="0" u="none" strike="noStrike" cap="none" normalizeH="0" baseline="0" dirty="0">
                <a:ln>
                  <a:noFill/>
                </a:ln>
                <a:solidFill>
                  <a:srgbClr val="37474F"/>
                </a:solidFill>
                <a:effectLst/>
                <a:latin typeface="Arial Unicode MS"/>
                <a:ea typeface="Roboto Mono"/>
              </a:rPr>
              <a:t>(Purchase.id) </a:t>
            </a:r>
            <a:r>
              <a:rPr kumimoji="0" lang="zh-CN" altLang="zh-CN" sz="1500" b="0" i="0" u="none" strike="noStrike" cap="none" normalizeH="0" baseline="0" dirty="0">
                <a:ln>
                  <a:noFill/>
                </a:ln>
                <a:solidFill>
                  <a:srgbClr val="C53929"/>
                </a:solidFill>
                <a:effectLst/>
                <a:latin typeface="Arial Unicode MS"/>
                <a:ea typeface="Roboto Mono"/>
              </a:rPr>
              <a:t>AS</a:t>
            </a:r>
            <a:r>
              <a:rPr kumimoji="0" lang="zh-CN" altLang="zh-CN" sz="1500" b="0" i="0" u="none" strike="noStrike" cap="none" normalizeH="0" baseline="0" dirty="0">
                <a:ln>
                  <a:noFill/>
                </a:ln>
                <a:solidFill>
                  <a:srgbClr val="37474F"/>
                </a:solidFill>
                <a:effectLst/>
                <a:latin typeface="Arial Unicode MS"/>
                <a:ea typeface="Roboto Mono"/>
              </a:rPr>
              <a:t> numTimesPurchased </a:t>
            </a:r>
            <a:endParaRPr kumimoji="0" lang="en-US" altLang="zh-CN" sz="1500" b="0" i="0" u="none" strike="noStrike" cap="none" normalizeH="0" baseline="0" dirty="0">
              <a:ln>
                <a:noFill/>
              </a:ln>
              <a:solidFill>
                <a:srgbClr val="37474F"/>
              </a:solidFill>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dirty="0">
                <a:ln>
                  <a:noFill/>
                </a:ln>
                <a:solidFill>
                  <a:srgbClr val="C53929"/>
                </a:solidFill>
                <a:effectLst/>
                <a:latin typeface="Arial Unicode MS"/>
                <a:ea typeface="Roboto Mono"/>
              </a:rPr>
              <a:t>FROM</a:t>
            </a:r>
            <a:r>
              <a:rPr kumimoji="0" lang="zh-CN" altLang="zh-CN" sz="1500" b="0" i="0" u="none" strike="noStrike" cap="none" normalizeH="0" baseline="0" dirty="0">
                <a:ln>
                  <a:noFill/>
                </a:ln>
                <a:solidFill>
                  <a:srgbClr val="37474F"/>
                </a:solidFill>
                <a:effectLst/>
                <a:latin typeface="Arial Unicode MS"/>
                <a:ea typeface="Roboto Mono"/>
              </a:rPr>
              <a:t> Item </a:t>
            </a:r>
            <a:r>
              <a:rPr kumimoji="0" lang="zh-CN" altLang="zh-CN" sz="1500" b="0" i="0" u="none" strike="noStrike" cap="none" normalizeH="0" baseline="0" dirty="0">
                <a:ln>
                  <a:noFill/>
                </a:ln>
                <a:solidFill>
                  <a:srgbClr val="C53929"/>
                </a:solidFill>
                <a:effectLst/>
                <a:latin typeface="Arial Unicode MS"/>
                <a:ea typeface="Roboto Mono"/>
              </a:rPr>
              <a:t>INNER</a:t>
            </a:r>
            <a:r>
              <a:rPr kumimoji="0" lang="zh-CN" altLang="zh-CN" sz="1500" b="0" i="0" u="none" strike="noStrike" cap="none" normalizeH="0" baseline="0" dirty="0">
                <a:ln>
                  <a:noFill/>
                </a:ln>
                <a:solidFill>
                  <a:srgbClr val="37474F"/>
                </a:solidFill>
                <a:effectLst/>
                <a:latin typeface="Arial Unicode MS"/>
                <a:ea typeface="Roboto Mono"/>
              </a:rPr>
              <a:t> </a:t>
            </a:r>
            <a:r>
              <a:rPr kumimoji="0" lang="zh-CN" altLang="zh-CN" sz="1500" b="0" i="0" u="none" strike="noStrike" cap="none" normalizeH="0" baseline="0" dirty="0">
                <a:ln>
                  <a:noFill/>
                </a:ln>
                <a:solidFill>
                  <a:srgbClr val="C53929"/>
                </a:solidFill>
                <a:effectLst/>
                <a:latin typeface="Arial Unicode MS"/>
                <a:ea typeface="Roboto Mono"/>
              </a:rPr>
              <a:t>JOIN</a:t>
            </a:r>
            <a:r>
              <a:rPr kumimoji="0" lang="zh-CN" altLang="zh-CN" sz="1500" b="0" i="0" u="none" strike="noStrike" cap="none" normalizeH="0" baseline="0" dirty="0">
                <a:ln>
                  <a:noFill/>
                </a:ln>
                <a:solidFill>
                  <a:srgbClr val="37474F"/>
                </a:solidFill>
                <a:effectLst/>
                <a:latin typeface="Arial Unicode MS"/>
                <a:ea typeface="Roboto Mono"/>
              </a:rPr>
              <a:t> Purchase </a:t>
            </a:r>
            <a:endParaRPr kumimoji="0" lang="en-US" altLang="zh-CN" sz="1500" b="0" i="0" u="none" strike="noStrike" cap="none" normalizeH="0" baseline="0" dirty="0">
              <a:ln>
                <a:noFill/>
              </a:ln>
              <a:solidFill>
                <a:srgbClr val="37474F"/>
              </a:solidFill>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dirty="0">
                <a:ln>
                  <a:noFill/>
                </a:ln>
                <a:solidFill>
                  <a:srgbClr val="C53929"/>
                </a:solidFill>
                <a:effectLst/>
                <a:latin typeface="Arial Unicode MS"/>
                <a:ea typeface="Roboto Mono"/>
              </a:rPr>
              <a:t>ON</a:t>
            </a:r>
            <a:r>
              <a:rPr kumimoji="0" lang="zh-CN" altLang="zh-CN" sz="1500" b="0" i="0" u="none" strike="noStrike" cap="none" normalizeH="0" baseline="0" dirty="0">
                <a:ln>
                  <a:noFill/>
                </a:ln>
                <a:solidFill>
                  <a:srgbClr val="37474F"/>
                </a:solidFill>
                <a:effectLst/>
                <a:latin typeface="Arial Unicode MS"/>
                <a:ea typeface="Roboto Mono"/>
              </a:rPr>
              <a:t> Item.id=Purchase.item </a:t>
            </a:r>
            <a:endParaRPr kumimoji="0" lang="en-US" altLang="zh-CN" sz="1500" b="0" i="0" u="none" strike="noStrike" cap="none" normalizeH="0" baseline="0" dirty="0">
              <a:ln>
                <a:noFill/>
              </a:ln>
              <a:solidFill>
                <a:srgbClr val="37474F"/>
              </a:solidFill>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dirty="0">
                <a:ln>
                  <a:noFill/>
                </a:ln>
                <a:solidFill>
                  <a:srgbClr val="C53929"/>
                </a:solidFill>
                <a:effectLst/>
                <a:latin typeface="Arial Unicode MS"/>
                <a:ea typeface="Roboto Mono"/>
              </a:rPr>
              <a:t>GROUP</a:t>
            </a:r>
            <a:r>
              <a:rPr kumimoji="0" lang="zh-CN" altLang="zh-CN" sz="1500" b="0" i="0" u="none" strike="noStrike" cap="none" normalizeH="0" baseline="0" dirty="0">
                <a:ln>
                  <a:noFill/>
                </a:ln>
                <a:solidFill>
                  <a:srgbClr val="37474F"/>
                </a:solidFill>
                <a:effectLst/>
                <a:latin typeface="Arial Unicode MS"/>
                <a:ea typeface="Roboto Mono"/>
              </a:rPr>
              <a:t> </a:t>
            </a:r>
            <a:r>
              <a:rPr kumimoji="0" lang="zh-CN" altLang="zh-CN" sz="1500" b="0" i="0" u="none" strike="noStrike" cap="none" normalizeH="0" baseline="0" dirty="0">
                <a:ln>
                  <a:noFill/>
                </a:ln>
                <a:solidFill>
                  <a:srgbClr val="C53929"/>
                </a:solidFill>
                <a:effectLst/>
                <a:latin typeface="Arial Unicode MS"/>
                <a:ea typeface="Roboto Mono"/>
              </a:rPr>
              <a:t>BY</a:t>
            </a:r>
            <a:r>
              <a:rPr kumimoji="0" lang="zh-CN" altLang="zh-CN" sz="1500" b="0" i="0" u="none" strike="noStrike" cap="none" normalizeH="0" baseline="0" dirty="0">
                <a:ln>
                  <a:noFill/>
                </a:ln>
                <a:solidFill>
                  <a:srgbClr val="37474F"/>
                </a:solidFill>
                <a:effectLst/>
                <a:latin typeface="Arial Unicode MS"/>
                <a:ea typeface="Roboto Mono"/>
              </a:rPr>
              <a:t> Purchase.item </a:t>
            </a:r>
            <a:endParaRPr kumimoji="0" lang="en-US" altLang="zh-CN" sz="1500" b="0" i="0" u="none" strike="noStrike" cap="none" normalizeH="0" baseline="0" dirty="0">
              <a:ln>
                <a:noFill/>
              </a:ln>
              <a:solidFill>
                <a:srgbClr val="37474F"/>
              </a:solidFill>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dirty="0">
                <a:ln>
                  <a:noFill/>
                </a:ln>
                <a:solidFill>
                  <a:srgbClr val="C53929"/>
                </a:solidFill>
                <a:effectLst/>
                <a:latin typeface="Arial Unicode MS"/>
                <a:ea typeface="Roboto Mono"/>
              </a:rPr>
              <a:t>HAVING</a:t>
            </a:r>
            <a:r>
              <a:rPr kumimoji="0" lang="zh-CN" altLang="zh-CN" sz="1500" b="0" i="0" u="none" strike="noStrike" cap="none" normalizeH="0" baseline="0" dirty="0">
                <a:ln>
                  <a:noFill/>
                </a:ln>
                <a:solidFill>
                  <a:srgbClr val="37474F"/>
                </a:solidFill>
                <a:effectLst/>
                <a:latin typeface="Arial Unicode MS"/>
                <a:ea typeface="Roboto Mono"/>
              </a:rPr>
              <a:t> numTimesPurchased=( </a:t>
            </a:r>
            <a:endParaRPr kumimoji="0" lang="en-US" altLang="zh-CN" sz="1500" b="0" i="0" u="none" strike="noStrike" cap="none" normalizeH="0" baseline="0" dirty="0">
              <a:ln>
                <a:noFill/>
              </a:ln>
              <a:solidFill>
                <a:srgbClr val="37474F"/>
              </a:solidFill>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500" dirty="0">
                <a:solidFill>
                  <a:srgbClr val="37474F"/>
                </a:solidFill>
                <a:latin typeface="Arial Unicode MS"/>
                <a:ea typeface="Roboto Mono"/>
              </a:rPr>
              <a:t>    </a:t>
            </a:r>
            <a:r>
              <a:rPr kumimoji="0" lang="zh-CN" altLang="zh-CN" sz="1500" b="0" i="0" u="none" strike="noStrike" cap="none" normalizeH="0" baseline="0" dirty="0">
                <a:ln>
                  <a:noFill/>
                </a:ln>
                <a:solidFill>
                  <a:srgbClr val="C53929"/>
                </a:solidFill>
                <a:effectLst/>
                <a:latin typeface="Arial Unicode MS"/>
                <a:ea typeface="Roboto Mono"/>
              </a:rPr>
              <a:t>SELECT</a:t>
            </a:r>
            <a:r>
              <a:rPr kumimoji="0" lang="zh-CN" altLang="zh-CN" sz="1500" b="0" i="0" u="none" strike="noStrike" cap="none" normalizeH="0" baseline="0" dirty="0">
                <a:ln>
                  <a:noFill/>
                </a:ln>
                <a:solidFill>
                  <a:srgbClr val="37474F"/>
                </a:solidFill>
                <a:effectLst/>
                <a:latin typeface="Arial Unicode MS"/>
                <a:ea typeface="Roboto Mono"/>
              </a:rPr>
              <a:t> </a:t>
            </a:r>
            <a:r>
              <a:rPr kumimoji="0" lang="zh-CN" altLang="zh-CN" sz="1500" b="0" i="0" u="none" strike="noStrike" cap="none" normalizeH="0" baseline="0" dirty="0">
                <a:ln>
                  <a:noFill/>
                </a:ln>
                <a:solidFill>
                  <a:srgbClr val="C53929"/>
                </a:solidFill>
                <a:effectLst/>
                <a:latin typeface="Arial Unicode MS"/>
                <a:ea typeface="Roboto Mono"/>
              </a:rPr>
              <a:t>COUNT</a:t>
            </a:r>
            <a:r>
              <a:rPr kumimoji="0" lang="zh-CN" altLang="zh-CN" sz="1500" b="0" i="0" u="none" strike="noStrike" cap="none" normalizeH="0" baseline="0" dirty="0">
                <a:ln>
                  <a:noFill/>
                </a:ln>
                <a:solidFill>
                  <a:srgbClr val="37474F"/>
                </a:solidFill>
                <a:effectLst/>
                <a:latin typeface="Arial Unicode MS"/>
                <a:ea typeface="Roboto Mono"/>
              </a:rPr>
              <a:t>(Purchase.id) </a:t>
            </a:r>
            <a:endParaRPr kumimoji="0" lang="en-US" altLang="zh-CN" sz="1500" b="0" i="0" u="none" strike="noStrike" cap="none" normalizeH="0" baseline="0" dirty="0">
              <a:ln>
                <a:noFill/>
              </a:ln>
              <a:solidFill>
                <a:srgbClr val="37474F"/>
              </a:solidFill>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500" b="0" i="0" u="none" strike="noStrike" cap="none" normalizeH="0" baseline="0" dirty="0">
                <a:ln>
                  <a:noFill/>
                </a:ln>
                <a:solidFill>
                  <a:srgbClr val="C53929"/>
                </a:solidFill>
                <a:effectLst/>
                <a:latin typeface="Arial Unicode MS"/>
                <a:ea typeface="Roboto Mono"/>
              </a:rPr>
              <a:t>    </a:t>
            </a:r>
            <a:r>
              <a:rPr kumimoji="0" lang="zh-CN" altLang="zh-CN" sz="1500" b="0" i="0" u="none" strike="noStrike" cap="none" normalizeH="0" baseline="0" dirty="0">
                <a:ln>
                  <a:noFill/>
                </a:ln>
                <a:solidFill>
                  <a:srgbClr val="C53929"/>
                </a:solidFill>
                <a:effectLst/>
                <a:latin typeface="Arial Unicode MS"/>
                <a:ea typeface="Roboto Mono"/>
              </a:rPr>
              <a:t>FROM</a:t>
            </a:r>
            <a:r>
              <a:rPr kumimoji="0" lang="zh-CN" altLang="zh-CN" sz="1500" b="0" i="0" u="none" strike="noStrike" cap="none" normalizeH="0" baseline="0" dirty="0">
                <a:ln>
                  <a:noFill/>
                </a:ln>
                <a:solidFill>
                  <a:srgbClr val="37474F"/>
                </a:solidFill>
                <a:effectLst/>
                <a:latin typeface="Arial Unicode MS"/>
                <a:ea typeface="Roboto Mono"/>
              </a:rPr>
              <a:t> Purchase </a:t>
            </a:r>
            <a:endParaRPr kumimoji="0" lang="en-US" altLang="zh-CN" sz="1500" b="0" i="0" u="none" strike="noStrike" cap="none" normalizeH="0" baseline="0" dirty="0">
              <a:ln>
                <a:noFill/>
              </a:ln>
              <a:solidFill>
                <a:srgbClr val="37474F"/>
              </a:solidFill>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500" b="0" i="0" u="none" strike="noStrike" cap="none" normalizeH="0" baseline="0" dirty="0">
                <a:ln>
                  <a:noFill/>
                </a:ln>
                <a:solidFill>
                  <a:srgbClr val="C53929"/>
                </a:solidFill>
                <a:effectLst/>
                <a:latin typeface="Arial Unicode MS"/>
                <a:ea typeface="Roboto Mono"/>
              </a:rPr>
              <a:t>    </a:t>
            </a:r>
            <a:r>
              <a:rPr kumimoji="0" lang="zh-CN" altLang="zh-CN" sz="1500" b="0" i="0" u="none" strike="noStrike" cap="none" normalizeH="0" baseline="0" dirty="0">
                <a:ln>
                  <a:noFill/>
                </a:ln>
                <a:solidFill>
                  <a:srgbClr val="C53929"/>
                </a:solidFill>
                <a:effectLst/>
                <a:latin typeface="Arial Unicode MS"/>
                <a:ea typeface="Roboto Mono"/>
              </a:rPr>
              <a:t>GROUP</a:t>
            </a:r>
            <a:r>
              <a:rPr kumimoji="0" lang="zh-CN" altLang="zh-CN" sz="1500" b="0" i="0" u="none" strike="noStrike" cap="none" normalizeH="0" baseline="0" dirty="0">
                <a:ln>
                  <a:noFill/>
                </a:ln>
                <a:solidFill>
                  <a:srgbClr val="37474F"/>
                </a:solidFill>
                <a:effectLst/>
                <a:latin typeface="Arial Unicode MS"/>
                <a:ea typeface="Roboto Mono"/>
              </a:rPr>
              <a:t> </a:t>
            </a:r>
            <a:r>
              <a:rPr kumimoji="0" lang="zh-CN" altLang="zh-CN" sz="1500" b="0" i="0" u="none" strike="noStrike" cap="none" normalizeH="0" baseline="0" dirty="0">
                <a:ln>
                  <a:noFill/>
                </a:ln>
                <a:solidFill>
                  <a:srgbClr val="C53929"/>
                </a:solidFill>
                <a:effectLst/>
                <a:latin typeface="Arial Unicode MS"/>
                <a:ea typeface="Roboto Mono"/>
              </a:rPr>
              <a:t>BY</a:t>
            </a:r>
            <a:r>
              <a:rPr kumimoji="0" lang="zh-CN" altLang="zh-CN" sz="1500" b="0" i="0" u="none" strike="noStrike" cap="none" normalizeH="0" baseline="0" dirty="0">
                <a:ln>
                  <a:noFill/>
                </a:ln>
                <a:solidFill>
                  <a:srgbClr val="37474F"/>
                </a:solidFill>
                <a:effectLst/>
                <a:latin typeface="Arial Unicode MS"/>
                <a:ea typeface="Roboto Mono"/>
              </a:rPr>
              <a:t> Purchase.item </a:t>
            </a:r>
            <a:endParaRPr kumimoji="0" lang="en-US" altLang="zh-CN" sz="1500" b="0" i="0" u="none" strike="noStrike" cap="none" normalizeH="0" baseline="0" dirty="0">
              <a:ln>
                <a:noFill/>
              </a:ln>
              <a:solidFill>
                <a:srgbClr val="37474F"/>
              </a:solidFill>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500" b="0" i="0" u="none" strike="noStrike" cap="none" normalizeH="0" baseline="0" dirty="0">
                <a:ln>
                  <a:noFill/>
                </a:ln>
                <a:solidFill>
                  <a:srgbClr val="C53929"/>
                </a:solidFill>
                <a:effectLst/>
                <a:latin typeface="Arial Unicode MS"/>
                <a:ea typeface="Roboto Mono"/>
              </a:rPr>
              <a:t>    </a:t>
            </a:r>
            <a:r>
              <a:rPr kumimoji="0" lang="zh-CN" altLang="zh-CN" sz="1500" b="0" i="0" u="none" strike="noStrike" cap="none" normalizeH="0" baseline="0" dirty="0">
                <a:ln>
                  <a:noFill/>
                </a:ln>
                <a:solidFill>
                  <a:srgbClr val="C53929"/>
                </a:solidFill>
                <a:effectLst/>
                <a:latin typeface="Arial Unicode MS"/>
                <a:ea typeface="Roboto Mono"/>
              </a:rPr>
              <a:t>ORDER</a:t>
            </a:r>
            <a:r>
              <a:rPr kumimoji="0" lang="zh-CN" altLang="zh-CN" sz="1500" b="0" i="0" u="none" strike="noStrike" cap="none" normalizeH="0" baseline="0" dirty="0">
                <a:ln>
                  <a:noFill/>
                </a:ln>
                <a:solidFill>
                  <a:srgbClr val="37474F"/>
                </a:solidFill>
                <a:effectLst/>
                <a:latin typeface="Arial Unicode MS"/>
                <a:ea typeface="Roboto Mono"/>
              </a:rPr>
              <a:t> </a:t>
            </a:r>
            <a:r>
              <a:rPr kumimoji="0" lang="zh-CN" altLang="zh-CN" sz="1500" b="0" i="0" u="none" strike="noStrike" cap="none" normalizeH="0" baseline="0" dirty="0">
                <a:ln>
                  <a:noFill/>
                </a:ln>
                <a:solidFill>
                  <a:srgbClr val="C53929"/>
                </a:solidFill>
                <a:effectLst/>
                <a:latin typeface="Arial Unicode MS"/>
                <a:ea typeface="Roboto Mono"/>
              </a:rPr>
              <a:t>BY</a:t>
            </a:r>
            <a:r>
              <a:rPr kumimoji="0" lang="zh-CN" altLang="zh-CN" sz="1500" b="0" i="0" u="none" strike="noStrike" cap="none" normalizeH="0" baseline="0" dirty="0">
                <a:ln>
                  <a:noFill/>
                </a:ln>
                <a:solidFill>
                  <a:srgbClr val="37474F"/>
                </a:solidFill>
                <a:effectLst/>
                <a:latin typeface="Arial Unicode MS"/>
                <a:ea typeface="Roboto Mono"/>
              </a:rPr>
              <a:t> </a:t>
            </a:r>
            <a:r>
              <a:rPr kumimoji="0" lang="zh-CN" altLang="zh-CN" sz="1500" b="0" i="0" u="none" strike="noStrike" cap="none" normalizeH="0" baseline="0" dirty="0">
                <a:ln>
                  <a:noFill/>
                </a:ln>
                <a:solidFill>
                  <a:srgbClr val="C53929"/>
                </a:solidFill>
                <a:effectLst/>
                <a:latin typeface="Arial Unicode MS"/>
                <a:ea typeface="Roboto Mono"/>
              </a:rPr>
              <a:t>COUNT</a:t>
            </a:r>
            <a:r>
              <a:rPr kumimoji="0" lang="zh-CN" altLang="zh-CN" sz="1500" b="0" i="0" u="none" strike="noStrike" cap="none" normalizeH="0" baseline="0" dirty="0">
                <a:ln>
                  <a:noFill/>
                </a:ln>
                <a:solidFill>
                  <a:srgbClr val="37474F"/>
                </a:solidFill>
                <a:effectLst/>
                <a:latin typeface="Arial Unicode MS"/>
                <a:ea typeface="Roboto Mono"/>
              </a:rPr>
              <a:t>(Purchase.id) </a:t>
            </a:r>
            <a:r>
              <a:rPr kumimoji="0" lang="zh-CN" altLang="zh-CN" sz="1500" b="0" i="0" u="none" strike="noStrike" cap="none" normalizeH="0" baseline="0" dirty="0">
                <a:ln>
                  <a:noFill/>
                </a:ln>
                <a:solidFill>
                  <a:srgbClr val="C53929"/>
                </a:solidFill>
                <a:effectLst/>
                <a:latin typeface="Arial Unicode MS"/>
                <a:ea typeface="Roboto Mono"/>
              </a:rPr>
              <a:t>DESC</a:t>
            </a:r>
            <a:r>
              <a:rPr kumimoji="0" lang="zh-CN" altLang="zh-CN" sz="1500" b="0" i="0" u="none" strike="noStrike" cap="none" normalizeH="0" baseline="0" dirty="0">
                <a:ln>
                  <a:noFill/>
                </a:ln>
                <a:solidFill>
                  <a:srgbClr val="37474F"/>
                </a:solidFill>
                <a:effectLst/>
                <a:latin typeface="Arial Unicode MS"/>
                <a:ea typeface="Roboto Mono"/>
              </a:rPr>
              <a:t> </a:t>
            </a:r>
            <a:endParaRPr kumimoji="0" lang="en-US" altLang="zh-CN" sz="1500" b="0" i="0" u="none" strike="noStrike" cap="none" normalizeH="0" baseline="0" dirty="0">
              <a:ln>
                <a:noFill/>
              </a:ln>
              <a:solidFill>
                <a:srgbClr val="37474F"/>
              </a:solidFill>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500" b="0" i="0" u="none" strike="noStrike" cap="none" normalizeH="0" baseline="0" dirty="0">
                <a:ln>
                  <a:noFill/>
                </a:ln>
                <a:solidFill>
                  <a:srgbClr val="C53929"/>
                </a:solidFill>
                <a:effectLst/>
                <a:latin typeface="Arial Unicode MS"/>
                <a:ea typeface="Roboto Mono"/>
              </a:rPr>
              <a:t>    </a:t>
            </a:r>
            <a:r>
              <a:rPr kumimoji="0" lang="zh-CN" altLang="zh-CN" sz="1500" b="0" i="0" u="none" strike="noStrike" cap="none" normalizeH="0" baseline="0" dirty="0">
                <a:ln>
                  <a:noFill/>
                </a:ln>
                <a:solidFill>
                  <a:srgbClr val="C53929"/>
                </a:solidFill>
                <a:effectLst/>
                <a:latin typeface="Arial Unicode MS"/>
                <a:ea typeface="Roboto Mono"/>
              </a:rPr>
              <a:t>LIMIT</a:t>
            </a:r>
            <a:r>
              <a:rPr kumimoji="0" lang="zh-CN" altLang="zh-CN" sz="1500" b="0" i="0" u="none" strike="noStrike" cap="none" normalizeH="0" baseline="0" dirty="0">
                <a:ln>
                  <a:noFill/>
                </a:ln>
                <a:solidFill>
                  <a:srgbClr val="37474F"/>
                </a:solidFill>
                <a:effectLst/>
                <a:latin typeface="Arial Unicode MS"/>
                <a:ea typeface="Roboto Mono"/>
              </a:rPr>
              <a:t> </a:t>
            </a:r>
            <a:r>
              <a:rPr kumimoji="0" lang="zh-CN" altLang="zh-CN" sz="1500" b="0" i="0" u="none" strike="noStrike" cap="none" normalizeH="0" baseline="0" dirty="0">
                <a:ln>
                  <a:noFill/>
                </a:ln>
                <a:effectLst/>
                <a:latin typeface="Arial Unicode MS"/>
                <a:ea typeface="Roboto Mono"/>
              </a:rPr>
              <a:t>1 </a:t>
            </a:r>
            <a:endParaRPr kumimoji="0" lang="en-US" altLang="zh-CN" sz="1500" b="0" i="0" u="none" strike="noStrike" cap="none" normalizeH="0" baseline="0" dirty="0">
              <a:ln>
                <a:noFill/>
              </a:ln>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dirty="0">
                <a:ln>
                  <a:noFill/>
                </a:ln>
                <a:solidFill>
                  <a:srgbClr val="37474F"/>
                </a:solidFill>
                <a:effectLst/>
                <a:latin typeface="Arial Unicode MS"/>
                <a:ea typeface="Roboto Mono"/>
              </a:rPr>
              <a:t>);</a:t>
            </a: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实验一</a:t>
            </a:r>
            <a:endParaRPr lang="zh-CN" altLang="en-US" dirty="0"/>
          </a:p>
        </p:txBody>
      </p:sp>
      <p:sp>
        <p:nvSpPr>
          <p:cNvPr id="3" name="内容占位符 2"/>
          <p:cNvSpPr>
            <a:spLocks noGrp="1"/>
          </p:cNvSpPr>
          <p:nvPr>
            <p:ph idx="1"/>
          </p:nvPr>
        </p:nvSpPr>
        <p:spPr>
          <a:xfrm>
            <a:off x="628650" y="1285102"/>
            <a:ext cx="7886700" cy="5040000"/>
          </a:xfrm>
        </p:spPr>
        <p:txBody>
          <a:bodyPr/>
          <a:lstStyle/>
          <a:p>
            <a:pPr marL="457200" indent="-457200">
              <a:buClr>
                <a:schemeClr val="tx1"/>
              </a:buClr>
              <a:buFont typeface="+mj-lt"/>
              <a:buAutoNum type="arabicPeriod" startAt="7"/>
            </a:pPr>
            <a:r>
              <a:rPr lang="zh-CN" altLang="en-US" dirty="0">
                <a:solidFill>
                  <a:srgbClr val="FF0000"/>
                </a:solidFill>
              </a:rPr>
              <a:t>错误理解</a:t>
            </a:r>
            <a:r>
              <a:rPr lang="zh-CN" altLang="en-US" dirty="0"/>
              <a:t>：</a:t>
            </a:r>
            <a:r>
              <a:rPr lang="zh-CN" altLang="zh-CN" dirty="0"/>
              <a:t>什么物品</a:t>
            </a:r>
            <a:r>
              <a:rPr lang="en-US" altLang="zh-CN" dirty="0"/>
              <a:t>item</a:t>
            </a:r>
            <a:r>
              <a:rPr lang="zh-CN" altLang="zh-CN" dirty="0"/>
              <a:t>被购买</a:t>
            </a:r>
            <a:r>
              <a:rPr lang="zh-CN" altLang="en-US" dirty="0">
                <a:solidFill>
                  <a:srgbClr val="FF0000"/>
                </a:solidFill>
              </a:rPr>
              <a:t>数量</a:t>
            </a:r>
            <a:r>
              <a:rPr lang="zh-CN" altLang="zh-CN" dirty="0"/>
              <a:t>最多？如有并列，列出所有购买</a:t>
            </a:r>
            <a:r>
              <a:rPr lang="zh-CN" altLang="en-US" dirty="0">
                <a:solidFill>
                  <a:srgbClr val="FF0000"/>
                </a:solidFill>
              </a:rPr>
              <a:t>数量</a:t>
            </a:r>
            <a:r>
              <a:rPr lang="zh-CN" altLang="zh-CN" dirty="0"/>
              <a:t>最多的物品。查询以如下形式返回：</a:t>
            </a:r>
            <a:r>
              <a:rPr lang="en-US" altLang="zh-CN" dirty="0"/>
              <a:t>(item, title, </a:t>
            </a:r>
            <a:r>
              <a:rPr lang="en-US" altLang="zh-CN" dirty="0" err="1"/>
              <a:t>numTimesPurchased</a:t>
            </a:r>
            <a:r>
              <a:rPr lang="en-US" altLang="zh-CN" dirty="0"/>
              <a:t>)</a:t>
            </a:r>
            <a:r>
              <a:rPr lang="zh-CN" altLang="zh-CN" dirty="0"/>
              <a:t>。</a:t>
            </a:r>
            <a:r>
              <a:rPr lang="en-US" altLang="zh-CN" dirty="0"/>
              <a:t>	</a:t>
            </a:r>
            <a:endParaRPr lang="zh-CN" altLang="zh-CN" dirty="0"/>
          </a:p>
        </p:txBody>
      </p:sp>
      <p:sp>
        <p:nvSpPr>
          <p:cNvPr id="4" name="灯片编号占位符 3"/>
          <p:cNvSpPr>
            <a:spLocks noGrp="1"/>
          </p:cNvSpPr>
          <p:nvPr>
            <p:ph type="sldNum" sz="quarter" idx="12"/>
          </p:nvPr>
        </p:nvSpPr>
        <p:spPr/>
        <p:txBody>
          <a:bodyPr/>
          <a:lstStyle/>
          <a:p>
            <a:fld id="{3431B804-AB5A-4712-BAA6-27F0D45ECF7B}" type="slidenum">
              <a:rPr lang="zh-CN" altLang="en-US" sz="900" smtClean="0"/>
            </a:fld>
            <a:endParaRPr lang="zh-CN" altLang="en-US" sz="900" dirty="0"/>
          </a:p>
        </p:txBody>
      </p:sp>
      <p:sp>
        <p:nvSpPr>
          <p:cNvPr id="6" name="Rectangle 1"/>
          <p:cNvSpPr>
            <a:spLocks noChangeArrowheads="1"/>
          </p:cNvSpPr>
          <p:nvPr/>
        </p:nvSpPr>
        <p:spPr bwMode="auto">
          <a:xfrm>
            <a:off x="930169" y="2394433"/>
            <a:ext cx="7283661" cy="2539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dirty="0">
                <a:ln>
                  <a:noFill/>
                </a:ln>
                <a:solidFill>
                  <a:srgbClr val="3F51B5"/>
                </a:solidFill>
                <a:effectLst/>
                <a:latin typeface="Arial Unicode MS"/>
                <a:ea typeface="Roboto Mono"/>
              </a:rPr>
              <a:t>SELECT</a:t>
            </a:r>
            <a:r>
              <a:rPr kumimoji="0" lang="zh-CN" altLang="zh-CN" sz="1500" b="0" i="0" u="none" strike="noStrike" cap="none" normalizeH="0" baseline="0" dirty="0">
                <a:ln>
                  <a:noFill/>
                </a:ln>
                <a:solidFill>
                  <a:srgbClr val="37474F"/>
                </a:solidFill>
                <a:effectLst/>
                <a:latin typeface="Arial Unicode MS"/>
                <a:ea typeface="Roboto Mono"/>
              </a:rPr>
              <a:t> Purchase.item, Item.title, </a:t>
            </a:r>
            <a:r>
              <a:rPr kumimoji="0" lang="zh-CN" altLang="zh-CN" sz="1500" b="0" i="0" u="none" strike="noStrike" cap="none" normalizeH="0" baseline="0" dirty="0">
                <a:ln>
                  <a:noFill/>
                </a:ln>
                <a:solidFill>
                  <a:schemeClr val="accent5">
                    <a:lumMod val="75000"/>
                  </a:schemeClr>
                </a:solidFill>
                <a:effectLst/>
                <a:latin typeface="Arial Unicode MS"/>
                <a:ea typeface="Roboto Mono"/>
              </a:rPr>
              <a:t>SUM</a:t>
            </a:r>
            <a:r>
              <a:rPr kumimoji="0" lang="zh-CN" altLang="zh-CN" sz="1500" b="0" i="0" u="none" strike="noStrike" cap="none" normalizeH="0" baseline="0" dirty="0">
                <a:ln>
                  <a:noFill/>
                </a:ln>
                <a:solidFill>
                  <a:srgbClr val="37474F"/>
                </a:solidFill>
                <a:effectLst/>
                <a:latin typeface="Arial Unicode MS"/>
                <a:ea typeface="Roboto Mono"/>
              </a:rPr>
              <a:t>(Purchase.quantity) </a:t>
            </a:r>
            <a:r>
              <a:rPr kumimoji="0" lang="zh-CN" altLang="zh-CN" sz="1500" b="0" i="0" u="none" strike="noStrike" cap="none" normalizeH="0" baseline="0" dirty="0">
                <a:ln>
                  <a:noFill/>
                </a:ln>
                <a:solidFill>
                  <a:srgbClr val="3F51B5"/>
                </a:solidFill>
                <a:effectLst/>
                <a:latin typeface="Arial Unicode MS"/>
                <a:ea typeface="Roboto Mono"/>
              </a:rPr>
              <a:t>AS</a:t>
            </a:r>
            <a:r>
              <a:rPr kumimoji="0" lang="zh-CN" altLang="zh-CN" sz="1500" b="0" i="0" u="none" strike="noStrike" cap="none" normalizeH="0" baseline="0" dirty="0">
                <a:ln>
                  <a:noFill/>
                </a:ln>
                <a:solidFill>
                  <a:srgbClr val="37474F"/>
                </a:solidFill>
                <a:effectLst/>
                <a:latin typeface="Arial Unicode MS"/>
                <a:ea typeface="Roboto Mono"/>
              </a:rPr>
              <a:t> numTimesPurchased </a:t>
            </a:r>
            <a:endParaRPr kumimoji="0" lang="en-US" altLang="zh-CN" sz="1500" b="0" i="0" u="none" strike="noStrike" cap="none" normalizeH="0" baseline="0" dirty="0">
              <a:ln>
                <a:noFill/>
              </a:ln>
              <a:solidFill>
                <a:srgbClr val="37474F"/>
              </a:solidFill>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dirty="0">
                <a:ln>
                  <a:noFill/>
                </a:ln>
                <a:solidFill>
                  <a:srgbClr val="3F51B5"/>
                </a:solidFill>
                <a:effectLst/>
                <a:latin typeface="Arial Unicode MS"/>
                <a:ea typeface="Roboto Mono"/>
              </a:rPr>
              <a:t>FROM</a:t>
            </a:r>
            <a:r>
              <a:rPr kumimoji="0" lang="zh-CN" altLang="zh-CN" sz="1500" b="0" i="0" u="none" strike="noStrike" cap="none" normalizeH="0" baseline="0" dirty="0">
                <a:ln>
                  <a:noFill/>
                </a:ln>
                <a:solidFill>
                  <a:srgbClr val="37474F"/>
                </a:solidFill>
                <a:effectLst/>
                <a:latin typeface="Arial Unicode MS"/>
                <a:ea typeface="Roboto Mono"/>
              </a:rPr>
              <a:t> Item </a:t>
            </a:r>
            <a:r>
              <a:rPr kumimoji="0" lang="zh-CN" altLang="zh-CN" sz="1500" b="0" i="0" u="none" strike="noStrike" cap="none" normalizeH="0" baseline="0" dirty="0">
                <a:ln>
                  <a:noFill/>
                </a:ln>
                <a:solidFill>
                  <a:srgbClr val="3F51B5"/>
                </a:solidFill>
                <a:effectLst/>
                <a:latin typeface="Arial Unicode MS"/>
                <a:ea typeface="Roboto Mono"/>
              </a:rPr>
              <a:t>INNER</a:t>
            </a:r>
            <a:r>
              <a:rPr kumimoji="0" lang="zh-CN" altLang="zh-CN" sz="1500" b="0" i="0" u="none" strike="noStrike" cap="none" normalizeH="0" baseline="0" dirty="0">
                <a:ln>
                  <a:noFill/>
                </a:ln>
                <a:solidFill>
                  <a:srgbClr val="37474F"/>
                </a:solidFill>
                <a:effectLst/>
                <a:latin typeface="Arial Unicode MS"/>
                <a:ea typeface="Roboto Mono"/>
              </a:rPr>
              <a:t> </a:t>
            </a:r>
            <a:r>
              <a:rPr kumimoji="0" lang="zh-CN" altLang="zh-CN" sz="1500" b="0" i="0" u="none" strike="noStrike" cap="none" normalizeH="0" baseline="0" dirty="0">
                <a:ln>
                  <a:noFill/>
                </a:ln>
                <a:solidFill>
                  <a:srgbClr val="3F51B5"/>
                </a:solidFill>
                <a:effectLst/>
                <a:latin typeface="Arial Unicode MS"/>
                <a:ea typeface="Roboto Mono"/>
              </a:rPr>
              <a:t>JOIN</a:t>
            </a:r>
            <a:r>
              <a:rPr kumimoji="0" lang="zh-CN" altLang="zh-CN" sz="1500" b="0" i="0" u="none" strike="noStrike" cap="none" normalizeH="0" baseline="0" dirty="0">
                <a:ln>
                  <a:noFill/>
                </a:ln>
                <a:solidFill>
                  <a:srgbClr val="37474F"/>
                </a:solidFill>
                <a:effectLst/>
                <a:latin typeface="Arial Unicode MS"/>
                <a:ea typeface="Roboto Mono"/>
              </a:rPr>
              <a:t> Purchase </a:t>
            </a:r>
            <a:endParaRPr kumimoji="0" lang="en-US" altLang="zh-CN" sz="1500" b="0" i="0" u="none" strike="noStrike" cap="none" normalizeH="0" baseline="0" dirty="0">
              <a:ln>
                <a:noFill/>
              </a:ln>
              <a:solidFill>
                <a:srgbClr val="37474F"/>
              </a:solidFill>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dirty="0">
                <a:ln>
                  <a:noFill/>
                </a:ln>
                <a:solidFill>
                  <a:srgbClr val="3F51B5"/>
                </a:solidFill>
                <a:effectLst/>
                <a:latin typeface="Arial Unicode MS"/>
                <a:ea typeface="Roboto Mono"/>
              </a:rPr>
              <a:t>ON</a:t>
            </a:r>
            <a:r>
              <a:rPr kumimoji="0" lang="zh-CN" altLang="zh-CN" sz="1500" b="0" i="0" u="none" strike="noStrike" cap="none" normalizeH="0" baseline="0" dirty="0">
                <a:ln>
                  <a:noFill/>
                </a:ln>
                <a:solidFill>
                  <a:srgbClr val="37474F"/>
                </a:solidFill>
                <a:effectLst/>
                <a:latin typeface="Arial Unicode MS"/>
                <a:ea typeface="Roboto Mono"/>
              </a:rPr>
              <a:t> Item.id=Purchase.item </a:t>
            </a:r>
            <a:endParaRPr kumimoji="0" lang="en-US" altLang="zh-CN" sz="1500" b="0" i="0" u="none" strike="noStrike" cap="none" normalizeH="0" baseline="0" dirty="0">
              <a:ln>
                <a:noFill/>
              </a:ln>
              <a:solidFill>
                <a:srgbClr val="37474F"/>
              </a:solidFill>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dirty="0">
                <a:ln>
                  <a:noFill/>
                </a:ln>
                <a:solidFill>
                  <a:srgbClr val="3F51B5"/>
                </a:solidFill>
                <a:effectLst/>
                <a:latin typeface="Arial Unicode MS"/>
                <a:ea typeface="Roboto Mono"/>
              </a:rPr>
              <a:t>GROUP</a:t>
            </a:r>
            <a:r>
              <a:rPr kumimoji="0" lang="zh-CN" altLang="zh-CN" sz="1500" b="0" i="0" u="none" strike="noStrike" cap="none" normalizeH="0" baseline="0" dirty="0">
                <a:ln>
                  <a:noFill/>
                </a:ln>
                <a:solidFill>
                  <a:srgbClr val="37474F"/>
                </a:solidFill>
                <a:effectLst/>
                <a:latin typeface="Arial Unicode MS"/>
                <a:ea typeface="Roboto Mono"/>
              </a:rPr>
              <a:t> </a:t>
            </a:r>
            <a:r>
              <a:rPr kumimoji="0" lang="zh-CN" altLang="zh-CN" sz="1500" b="0" i="0" u="none" strike="noStrike" cap="none" normalizeH="0" baseline="0" dirty="0">
                <a:ln>
                  <a:noFill/>
                </a:ln>
                <a:solidFill>
                  <a:srgbClr val="3F51B5"/>
                </a:solidFill>
                <a:effectLst/>
                <a:latin typeface="Arial Unicode MS"/>
                <a:ea typeface="Roboto Mono"/>
              </a:rPr>
              <a:t>BY</a:t>
            </a:r>
            <a:r>
              <a:rPr kumimoji="0" lang="zh-CN" altLang="zh-CN" sz="1500" b="0" i="0" u="none" strike="noStrike" cap="none" normalizeH="0" baseline="0" dirty="0">
                <a:ln>
                  <a:noFill/>
                </a:ln>
                <a:solidFill>
                  <a:srgbClr val="37474F"/>
                </a:solidFill>
                <a:effectLst/>
                <a:latin typeface="Arial Unicode MS"/>
                <a:ea typeface="Roboto Mono"/>
              </a:rPr>
              <a:t> Purchase.item </a:t>
            </a:r>
            <a:endParaRPr kumimoji="0" lang="en-US" altLang="zh-CN" sz="1500" b="0" i="0" u="none" strike="noStrike" cap="none" normalizeH="0" baseline="0" dirty="0">
              <a:ln>
                <a:noFill/>
              </a:ln>
              <a:solidFill>
                <a:srgbClr val="37474F"/>
              </a:solidFill>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dirty="0">
                <a:ln>
                  <a:noFill/>
                </a:ln>
                <a:solidFill>
                  <a:srgbClr val="3F51B5"/>
                </a:solidFill>
                <a:effectLst/>
                <a:latin typeface="Arial Unicode MS"/>
                <a:ea typeface="Roboto Mono"/>
              </a:rPr>
              <a:t>HAVING</a:t>
            </a:r>
            <a:r>
              <a:rPr kumimoji="0" lang="zh-CN" altLang="zh-CN" sz="1500" b="0" i="0" u="none" strike="noStrike" cap="none" normalizeH="0" baseline="0" dirty="0">
                <a:ln>
                  <a:noFill/>
                </a:ln>
                <a:solidFill>
                  <a:srgbClr val="37474F"/>
                </a:solidFill>
                <a:effectLst/>
                <a:latin typeface="Arial Unicode MS"/>
                <a:ea typeface="Roboto Mono"/>
              </a:rPr>
              <a:t> numTimesPurchased=( </a:t>
            </a:r>
            <a:endParaRPr kumimoji="0" lang="en-US" altLang="zh-CN" sz="1500" b="0" i="0" u="none" strike="noStrike" cap="none" normalizeH="0" baseline="0" dirty="0">
              <a:ln>
                <a:noFill/>
              </a:ln>
              <a:solidFill>
                <a:srgbClr val="37474F"/>
              </a:solidFill>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500" dirty="0">
                <a:solidFill>
                  <a:srgbClr val="37474F"/>
                </a:solidFill>
                <a:latin typeface="Arial Unicode MS"/>
                <a:ea typeface="Roboto Mono"/>
              </a:rPr>
              <a:t>    </a:t>
            </a:r>
            <a:r>
              <a:rPr kumimoji="0" lang="zh-CN" altLang="zh-CN" sz="1500" b="0" i="0" u="none" strike="noStrike" cap="none" normalizeH="0" baseline="0" dirty="0">
                <a:ln>
                  <a:noFill/>
                </a:ln>
                <a:solidFill>
                  <a:srgbClr val="3F51B5"/>
                </a:solidFill>
                <a:effectLst/>
                <a:latin typeface="Arial Unicode MS"/>
                <a:ea typeface="Roboto Mono"/>
              </a:rPr>
              <a:t>SELECT</a:t>
            </a:r>
            <a:r>
              <a:rPr kumimoji="0" lang="zh-CN" altLang="zh-CN" sz="1500" b="0" i="0" u="none" strike="noStrike" cap="none" normalizeH="0" baseline="0" dirty="0">
                <a:ln>
                  <a:noFill/>
                </a:ln>
                <a:solidFill>
                  <a:srgbClr val="37474F"/>
                </a:solidFill>
                <a:effectLst/>
                <a:latin typeface="Arial Unicode MS"/>
                <a:ea typeface="Roboto Mono"/>
              </a:rPr>
              <a:t> </a:t>
            </a:r>
            <a:r>
              <a:rPr kumimoji="0" lang="zh-CN" altLang="zh-CN" sz="1500" b="0" i="0" u="none" strike="noStrike" cap="none" normalizeH="0" baseline="0" dirty="0">
                <a:ln>
                  <a:noFill/>
                </a:ln>
                <a:solidFill>
                  <a:schemeClr val="accent5">
                    <a:lumMod val="75000"/>
                  </a:schemeClr>
                </a:solidFill>
                <a:effectLst/>
                <a:latin typeface="Arial Unicode MS"/>
                <a:ea typeface="Roboto Mono"/>
              </a:rPr>
              <a:t>SUM</a:t>
            </a:r>
            <a:r>
              <a:rPr kumimoji="0" lang="zh-CN" altLang="zh-CN" sz="1500" b="0" i="0" u="none" strike="noStrike" cap="none" normalizeH="0" baseline="0" dirty="0">
                <a:ln>
                  <a:noFill/>
                </a:ln>
                <a:solidFill>
                  <a:srgbClr val="37474F"/>
                </a:solidFill>
                <a:effectLst/>
                <a:latin typeface="Arial Unicode MS"/>
                <a:ea typeface="Roboto Mono"/>
              </a:rPr>
              <a:t>(Purchase.quantity) </a:t>
            </a:r>
            <a:endParaRPr kumimoji="0" lang="en-US" altLang="zh-CN" sz="1500" b="0" i="0" u="none" strike="noStrike" cap="none" normalizeH="0" baseline="0" dirty="0">
              <a:ln>
                <a:noFill/>
              </a:ln>
              <a:solidFill>
                <a:srgbClr val="37474F"/>
              </a:solidFill>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500" dirty="0">
                <a:solidFill>
                  <a:srgbClr val="37474F"/>
                </a:solidFill>
                <a:latin typeface="Arial Unicode MS"/>
                <a:ea typeface="Roboto Mono"/>
              </a:rPr>
              <a:t>    </a:t>
            </a:r>
            <a:r>
              <a:rPr kumimoji="0" lang="zh-CN" altLang="zh-CN" sz="1500" b="0" i="0" u="none" strike="noStrike" cap="none" normalizeH="0" baseline="0" dirty="0">
                <a:ln>
                  <a:noFill/>
                </a:ln>
                <a:solidFill>
                  <a:srgbClr val="3F51B5"/>
                </a:solidFill>
                <a:effectLst/>
                <a:latin typeface="Arial Unicode MS"/>
                <a:ea typeface="Roboto Mono"/>
              </a:rPr>
              <a:t>FROM</a:t>
            </a:r>
            <a:r>
              <a:rPr kumimoji="0" lang="zh-CN" altLang="zh-CN" sz="1500" b="0" i="0" u="none" strike="noStrike" cap="none" normalizeH="0" baseline="0" dirty="0">
                <a:ln>
                  <a:noFill/>
                </a:ln>
                <a:solidFill>
                  <a:srgbClr val="37474F"/>
                </a:solidFill>
                <a:effectLst/>
                <a:latin typeface="Arial Unicode MS"/>
                <a:ea typeface="Roboto Mono"/>
              </a:rPr>
              <a:t> Purchase </a:t>
            </a:r>
            <a:endParaRPr kumimoji="0" lang="en-US" altLang="zh-CN" sz="1500" b="0" i="0" u="none" strike="noStrike" cap="none" normalizeH="0" baseline="0" dirty="0">
              <a:ln>
                <a:noFill/>
              </a:ln>
              <a:solidFill>
                <a:srgbClr val="37474F"/>
              </a:solidFill>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500" dirty="0">
                <a:solidFill>
                  <a:srgbClr val="37474F"/>
                </a:solidFill>
                <a:latin typeface="Arial Unicode MS"/>
                <a:ea typeface="Roboto Mono"/>
              </a:rPr>
              <a:t>    </a:t>
            </a:r>
            <a:r>
              <a:rPr kumimoji="0" lang="zh-CN" altLang="zh-CN" sz="1500" b="0" i="0" u="none" strike="noStrike" cap="none" normalizeH="0" baseline="0" dirty="0">
                <a:ln>
                  <a:noFill/>
                </a:ln>
                <a:solidFill>
                  <a:srgbClr val="3F51B5"/>
                </a:solidFill>
                <a:effectLst/>
                <a:latin typeface="Arial Unicode MS"/>
                <a:ea typeface="Roboto Mono"/>
              </a:rPr>
              <a:t>GROUP</a:t>
            </a:r>
            <a:r>
              <a:rPr kumimoji="0" lang="zh-CN" altLang="zh-CN" sz="1500" b="0" i="0" u="none" strike="noStrike" cap="none" normalizeH="0" baseline="0" dirty="0">
                <a:ln>
                  <a:noFill/>
                </a:ln>
                <a:solidFill>
                  <a:srgbClr val="37474F"/>
                </a:solidFill>
                <a:effectLst/>
                <a:latin typeface="Arial Unicode MS"/>
                <a:ea typeface="Roboto Mono"/>
              </a:rPr>
              <a:t> </a:t>
            </a:r>
            <a:r>
              <a:rPr kumimoji="0" lang="zh-CN" altLang="zh-CN" sz="1500" b="0" i="0" u="none" strike="noStrike" cap="none" normalizeH="0" baseline="0" dirty="0">
                <a:ln>
                  <a:noFill/>
                </a:ln>
                <a:solidFill>
                  <a:srgbClr val="3F51B5"/>
                </a:solidFill>
                <a:effectLst/>
                <a:latin typeface="Arial Unicode MS"/>
                <a:ea typeface="Roboto Mono"/>
              </a:rPr>
              <a:t>BY</a:t>
            </a:r>
            <a:r>
              <a:rPr kumimoji="0" lang="zh-CN" altLang="zh-CN" sz="1500" b="0" i="0" u="none" strike="noStrike" cap="none" normalizeH="0" baseline="0" dirty="0">
                <a:ln>
                  <a:noFill/>
                </a:ln>
                <a:solidFill>
                  <a:srgbClr val="37474F"/>
                </a:solidFill>
                <a:effectLst/>
                <a:latin typeface="Arial Unicode MS"/>
                <a:ea typeface="Roboto Mono"/>
              </a:rPr>
              <a:t> Purchase.item </a:t>
            </a:r>
            <a:endParaRPr kumimoji="0" lang="en-US" altLang="zh-CN" sz="1500" b="0" i="0" u="none" strike="noStrike" cap="none" normalizeH="0" baseline="0" dirty="0">
              <a:ln>
                <a:noFill/>
              </a:ln>
              <a:solidFill>
                <a:srgbClr val="37474F"/>
              </a:solidFill>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500" dirty="0">
                <a:solidFill>
                  <a:srgbClr val="37474F"/>
                </a:solidFill>
                <a:latin typeface="Arial Unicode MS"/>
                <a:ea typeface="Roboto Mono"/>
              </a:rPr>
              <a:t>    </a:t>
            </a:r>
            <a:r>
              <a:rPr kumimoji="0" lang="zh-CN" altLang="zh-CN" sz="1500" b="0" i="0" u="none" strike="noStrike" cap="none" normalizeH="0" baseline="0" dirty="0">
                <a:ln>
                  <a:noFill/>
                </a:ln>
                <a:solidFill>
                  <a:srgbClr val="3F51B5"/>
                </a:solidFill>
                <a:effectLst/>
                <a:latin typeface="Arial Unicode MS"/>
                <a:ea typeface="Roboto Mono"/>
              </a:rPr>
              <a:t>ORDER</a:t>
            </a:r>
            <a:r>
              <a:rPr kumimoji="0" lang="zh-CN" altLang="zh-CN" sz="1500" b="0" i="0" u="none" strike="noStrike" cap="none" normalizeH="0" baseline="0" dirty="0">
                <a:ln>
                  <a:noFill/>
                </a:ln>
                <a:solidFill>
                  <a:srgbClr val="37474F"/>
                </a:solidFill>
                <a:effectLst/>
                <a:latin typeface="Arial Unicode MS"/>
                <a:ea typeface="Roboto Mono"/>
              </a:rPr>
              <a:t> </a:t>
            </a:r>
            <a:r>
              <a:rPr kumimoji="0" lang="zh-CN" altLang="zh-CN" sz="1500" b="0" i="0" u="none" strike="noStrike" cap="none" normalizeH="0" baseline="0" dirty="0">
                <a:ln>
                  <a:noFill/>
                </a:ln>
                <a:solidFill>
                  <a:srgbClr val="3F51B5"/>
                </a:solidFill>
                <a:effectLst/>
                <a:latin typeface="Arial Unicode MS"/>
                <a:ea typeface="Roboto Mono"/>
              </a:rPr>
              <a:t>BY</a:t>
            </a:r>
            <a:r>
              <a:rPr kumimoji="0" lang="zh-CN" altLang="zh-CN" sz="1500" b="0" i="0" u="none" strike="noStrike" cap="none" normalizeH="0" baseline="0" dirty="0">
                <a:ln>
                  <a:noFill/>
                </a:ln>
                <a:solidFill>
                  <a:srgbClr val="37474F"/>
                </a:solidFill>
                <a:effectLst/>
                <a:latin typeface="Arial Unicode MS"/>
                <a:ea typeface="Roboto Mono"/>
              </a:rPr>
              <a:t> </a:t>
            </a:r>
            <a:r>
              <a:rPr kumimoji="0" lang="zh-CN" altLang="zh-CN" sz="1500" b="0" i="0" u="none" strike="noStrike" cap="none" normalizeH="0" baseline="0" dirty="0">
                <a:ln>
                  <a:noFill/>
                </a:ln>
                <a:solidFill>
                  <a:schemeClr val="accent5">
                    <a:lumMod val="75000"/>
                  </a:schemeClr>
                </a:solidFill>
                <a:effectLst/>
                <a:latin typeface="Arial Unicode MS"/>
                <a:ea typeface="Roboto Mono"/>
              </a:rPr>
              <a:t>SUM</a:t>
            </a:r>
            <a:r>
              <a:rPr kumimoji="0" lang="zh-CN" altLang="zh-CN" sz="1500" b="0" i="0" u="none" strike="noStrike" cap="none" normalizeH="0" baseline="0" dirty="0">
                <a:ln>
                  <a:noFill/>
                </a:ln>
                <a:solidFill>
                  <a:srgbClr val="37474F"/>
                </a:solidFill>
                <a:effectLst/>
                <a:latin typeface="Arial Unicode MS"/>
                <a:ea typeface="Roboto Mono"/>
              </a:rPr>
              <a:t>(Purchase.quantity) </a:t>
            </a:r>
            <a:r>
              <a:rPr kumimoji="0" lang="zh-CN" altLang="zh-CN" sz="1500" b="0" i="0" u="none" strike="noStrike" cap="none" normalizeH="0" baseline="0" dirty="0">
                <a:ln>
                  <a:noFill/>
                </a:ln>
                <a:solidFill>
                  <a:srgbClr val="3F51B5"/>
                </a:solidFill>
                <a:effectLst/>
                <a:latin typeface="Arial Unicode MS"/>
                <a:ea typeface="Roboto Mono"/>
              </a:rPr>
              <a:t>DESC</a:t>
            </a:r>
            <a:r>
              <a:rPr kumimoji="0" lang="zh-CN" altLang="zh-CN" sz="1500" b="0" i="0" u="none" strike="noStrike" cap="none" normalizeH="0" baseline="0" dirty="0">
                <a:ln>
                  <a:noFill/>
                </a:ln>
                <a:solidFill>
                  <a:srgbClr val="37474F"/>
                </a:solidFill>
                <a:effectLst/>
                <a:latin typeface="Arial Unicode MS"/>
                <a:ea typeface="Roboto Mono"/>
              </a:rPr>
              <a:t> </a:t>
            </a:r>
            <a:endParaRPr kumimoji="0" lang="en-US" altLang="zh-CN" sz="1500" b="0" i="0" u="none" strike="noStrike" cap="none" normalizeH="0" baseline="0" dirty="0">
              <a:ln>
                <a:noFill/>
              </a:ln>
              <a:solidFill>
                <a:srgbClr val="37474F"/>
              </a:solidFill>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500" dirty="0">
                <a:solidFill>
                  <a:srgbClr val="37474F"/>
                </a:solidFill>
                <a:latin typeface="Arial Unicode MS"/>
                <a:ea typeface="Roboto Mono"/>
              </a:rPr>
              <a:t>    </a:t>
            </a:r>
            <a:r>
              <a:rPr kumimoji="0" lang="zh-CN" altLang="zh-CN" sz="1500" b="0" i="0" u="none" strike="noStrike" cap="none" normalizeH="0" baseline="0" dirty="0">
                <a:ln>
                  <a:noFill/>
                </a:ln>
                <a:solidFill>
                  <a:srgbClr val="3F51B5"/>
                </a:solidFill>
                <a:effectLst/>
                <a:latin typeface="Arial Unicode MS"/>
                <a:ea typeface="Roboto Mono"/>
              </a:rPr>
              <a:t>LIMIT</a:t>
            </a:r>
            <a:r>
              <a:rPr kumimoji="0" lang="zh-CN" altLang="zh-CN" sz="1500" b="0" i="0" u="none" strike="noStrike" cap="none" normalizeH="0" baseline="0" dirty="0">
                <a:ln>
                  <a:noFill/>
                </a:ln>
                <a:solidFill>
                  <a:srgbClr val="37474F"/>
                </a:solidFill>
                <a:effectLst/>
                <a:latin typeface="Arial Unicode MS"/>
                <a:ea typeface="Roboto Mono"/>
              </a:rPr>
              <a:t> </a:t>
            </a:r>
            <a:r>
              <a:rPr kumimoji="0" lang="zh-CN" altLang="zh-CN" sz="1500" b="0" i="0" u="none" strike="noStrike" cap="none" normalizeH="0" baseline="0" dirty="0">
                <a:ln>
                  <a:noFill/>
                </a:ln>
                <a:effectLst/>
                <a:latin typeface="Arial Unicode MS"/>
                <a:ea typeface="Roboto Mono"/>
              </a:rPr>
              <a:t>1</a:t>
            </a:r>
            <a:r>
              <a:rPr kumimoji="0" lang="zh-CN" altLang="zh-CN" sz="1500" b="0" i="0" u="none" strike="noStrike" cap="none" normalizeH="0" baseline="0" dirty="0">
                <a:ln>
                  <a:noFill/>
                </a:ln>
                <a:solidFill>
                  <a:srgbClr val="37474F"/>
                </a:solidFill>
                <a:effectLst/>
                <a:latin typeface="Arial Unicode MS"/>
                <a:ea typeface="Roboto Mono"/>
              </a:rPr>
              <a:t> </a:t>
            </a:r>
            <a:endParaRPr kumimoji="0" lang="en-US" altLang="zh-CN" sz="1500" b="0" i="0" u="none" strike="noStrike" cap="none" normalizeH="0" baseline="0" dirty="0">
              <a:ln>
                <a:noFill/>
              </a:ln>
              <a:solidFill>
                <a:srgbClr val="37474F"/>
              </a:solidFill>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dirty="0">
                <a:ln>
                  <a:noFill/>
                </a:ln>
                <a:solidFill>
                  <a:srgbClr val="37474F"/>
                </a:solidFill>
                <a:effectLst/>
                <a:latin typeface="Arial Unicode MS"/>
                <a:ea typeface="Roboto Mono"/>
              </a:rPr>
              <a:t>);</a:t>
            </a: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实验一</a:t>
            </a:r>
            <a:endParaRPr lang="zh-CN" altLang="en-US" dirty="0"/>
          </a:p>
        </p:txBody>
      </p:sp>
      <p:sp>
        <p:nvSpPr>
          <p:cNvPr id="3" name="内容占位符 2"/>
          <p:cNvSpPr>
            <a:spLocks noGrp="1"/>
          </p:cNvSpPr>
          <p:nvPr>
            <p:ph idx="1"/>
          </p:nvPr>
        </p:nvSpPr>
        <p:spPr>
          <a:xfrm>
            <a:off x="628650" y="1285102"/>
            <a:ext cx="7886700" cy="5040000"/>
          </a:xfrm>
        </p:spPr>
        <p:txBody>
          <a:bodyPr/>
          <a:lstStyle/>
          <a:p>
            <a:pPr marL="457200" indent="-457200">
              <a:buFont typeface="+mj-lt"/>
              <a:buAutoNum type="arabicPeriod" startAt="8"/>
            </a:pPr>
            <a:r>
              <a:rPr lang="zh-CN" altLang="zh-CN" dirty="0"/>
              <a:t>找到可获取的食物的数量，和购买所有种类食物至少各一次的玩家。查询以如下形式返回：</a:t>
            </a:r>
            <a:r>
              <a:rPr lang="en-US" altLang="zh-CN" dirty="0"/>
              <a:t>(</a:t>
            </a:r>
            <a:r>
              <a:rPr lang="en-US" altLang="zh-CN" dirty="0" err="1"/>
              <a:t>playerID</a:t>
            </a:r>
            <a:r>
              <a:rPr lang="en-US" altLang="zh-CN" dirty="0"/>
              <a:t>, username, </a:t>
            </a:r>
            <a:r>
              <a:rPr lang="en-US" altLang="zh-CN" dirty="0" err="1"/>
              <a:t>numberDistinctFoodItemsPurchased</a:t>
            </a:r>
            <a:r>
              <a:rPr lang="en-US" altLang="zh-CN" dirty="0"/>
              <a:t>)</a:t>
            </a:r>
            <a:r>
              <a:rPr lang="zh-CN" altLang="zh-CN" dirty="0"/>
              <a:t>。</a:t>
            </a:r>
            <a:endParaRPr lang="zh-CN" altLang="zh-CN" dirty="0"/>
          </a:p>
        </p:txBody>
      </p:sp>
      <p:sp>
        <p:nvSpPr>
          <p:cNvPr id="4" name="灯片编号占位符 3"/>
          <p:cNvSpPr>
            <a:spLocks noGrp="1"/>
          </p:cNvSpPr>
          <p:nvPr>
            <p:ph type="sldNum" sz="quarter" idx="12"/>
          </p:nvPr>
        </p:nvSpPr>
        <p:spPr/>
        <p:txBody>
          <a:bodyPr/>
          <a:lstStyle/>
          <a:p>
            <a:fld id="{3431B804-AB5A-4712-BAA6-27F0D45ECF7B}" type="slidenum">
              <a:rPr lang="zh-CN" altLang="en-US" sz="900" smtClean="0"/>
            </a:fld>
            <a:endParaRPr lang="zh-CN" altLang="en-US" sz="900" dirty="0"/>
          </a:p>
        </p:txBody>
      </p:sp>
      <p:sp>
        <p:nvSpPr>
          <p:cNvPr id="6" name="Rectangle 1"/>
          <p:cNvSpPr>
            <a:spLocks noChangeArrowheads="1"/>
          </p:cNvSpPr>
          <p:nvPr/>
        </p:nvSpPr>
        <p:spPr bwMode="auto">
          <a:xfrm>
            <a:off x="1071907" y="2593756"/>
            <a:ext cx="7000186"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dirty="0">
                <a:ln>
                  <a:noFill/>
                </a:ln>
                <a:solidFill>
                  <a:srgbClr val="C53929"/>
                </a:solidFill>
                <a:effectLst/>
                <a:latin typeface="Arial Unicode MS"/>
                <a:ea typeface="Roboto Mono"/>
              </a:rPr>
              <a:t>SELECT</a:t>
            </a:r>
            <a:r>
              <a:rPr kumimoji="0" lang="zh-CN" altLang="zh-CN" sz="1500" b="0" i="0" u="none" strike="noStrike" cap="none" normalizeH="0" baseline="0" dirty="0">
                <a:ln>
                  <a:noFill/>
                </a:ln>
                <a:solidFill>
                  <a:srgbClr val="37474F"/>
                </a:solidFill>
                <a:effectLst/>
                <a:latin typeface="Arial Unicode MS"/>
                <a:ea typeface="Roboto Mono"/>
              </a:rPr>
              <a:t> Purchase.player </a:t>
            </a:r>
            <a:r>
              <a:rPr kumimoji="0" lang="zh-CN" altLang="zh-CN" sz="1500" b="0" i="0" u="none" strike="noStrike" cap="none" normalizeH="0" baseline="0" dirty="0">
                <a:ln>
                  <a:noFill/>
                </a:ln>
                <a:solidFill>
                  <a:srgbClr val="C53929"/>
                </a:solidFill>
                <a:effectLst/>
                <a:latin typeface="Arial Unicode MS"/>
                <a:ea typeface="Roboto Mono"/>
              </a:rPr>
              <a:t>AS</a:t>
            </a:r>
            <a:r>
              <a:rPr kumimoji="0" lang="zh-CN" altLang="zh-CN" sz="1500" b="0" i="0" u="none" strike="noStrike" cap="none" normalizeH="0" baseline="0" dirty="0">
                <a:ln>
                  <a:noFill/>
                </a:ln>
                <a:solidFill>
                  <a:srgbClr val="37474F"/>
                </a:solidFill>
                <a:effectLst/>
                <a:latin typeface="Arial Unicode MS"/>
                <a:ea typeface="Roboto Mono"/>
              </a:rPr>
              <a:t> playerID, Player.username, ( </a:t>
            </a:r>
            <a:endParaRPr kumimoji="0" lang="en-US" altLang="zh-CN" sz="1500" b="0" i="0" u="none" strike="noStrike" cap="none" normalizeH="0" baseline="0" dirty="0">
              <a:ln>
                <a:noFill/>
              </a:ln>
              <a:solidFill>
                <a:srgbClr val="37474F"/>
              </a:solidFill>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500" b="0" i="0" u="none" strike="noStrike" cap="none" normalizeH="0" baseline="0" dirty="0">
                <a:ln>
                  <a:noFill/>
                </a:ln>
                <a:solidFill>
                  <a:srgbClr val="C53929"/>
                </a:solidFill>
                <a:effectLst/>
                <a:latin typeface="Arial Unicode MS"/>
                <a:ea typeface="Roboto Mono"/>
              </a:rPr>
              <a:t>    </a:t>
            </a:r>
            <a:r>
              <a:rPr kumimoji="0" lang="zh-CN" altLang="zh-CN" sz="1500" b="0" i="0" u="none" strike="noStrike" cap="none" normalizeH="0" baseline="0" dirty="0">
                <a:ln>
                  <a:noFill/>
                </a:ln>
                <a:solidFill>
                  <a:srgbClr val="C53929"/>
                </a:solidFill>
                <a:effectLst/>
                <a:latin typeface="Arial Unicode MS"/>
                <a:ea typeface="Roboto Mono"/>
              </a:rPr>
              <a:t>SELECT</a:t>
            </a:r>
            <a:r>
              <a:rPr kumimoji="0" lang="zh-CN" altLang="zh-CN" sz="1500" b="0" i="0" u="none" strike="noStrike" cap="none" normalizeH="0" baseline="0" dirty="0">
                <a:ln>
                  <a:noFill/>
                </a:ln>
                <a:solidFill>
                  <a:srgbClr val="37474F"/>
                </a:solidFill>
                <a:effectLst/>
                <a:latin typeface="Arial Unicode MS"/>
                <a:ea typeface="Roboto Mono"/>
              </a:rPr>
              <a:t> </a:t>
            </a:r>
            <a:r>
              <a:rPr kumimoji="0" lang="zh-CN" altLang="zh-CN" sz="1500" b="0" i="0" u="none" strike="noStrike" cap="none" normalizeH="0" baseline="0" dirty="0">
                <a:ln>
                  <a:noFill/>
                </a:ln>
                <a:solidFill>
                  <a:srgbClr val="C53929"/>
                </a:solidFill>
                <a:effectLst/>
                <a:latin typeface="Arial Unicode MS"/>
                <a:ea typeface="Roboto Mono"/>
              </a:rPr>
              <a:t>COUNT</a:t>
            </a:r>
            <a:r>
              <a:rPr kumimoji="0" lang="zh-CN" altLang="zh-CN" sz="1500" b="0" i="0" u="none" strike="noStrike" cap="none" normalizeH="0" baseline="0" dirty="0">
                <a:ln>
                  <a:noFill/>
                </a:ln>
                <a:solidFill>
                  <a:srgbClr val="37474F"/>
                </a:solidFill>
                <a:effectLst/>
                <a:latin typeface="Arial Unicode MS"/>
                <a:ea typeface="Roboto Mono"/>
              </a:rPr>
              <a:t>(</a:t>
            </a:r>
            <a:r>
              <a:rPr kumimoji="0" lang="zh-CN" altLang="zh-CN" sz="1500" b="0" i="0" u="none" strike="noStrike" cap="none" normalizeH="0" baseline="0" dirty="0">
                <a:ln>
                  <a:noFill/>
                </a:ln>
                <a:solidFill>
                  <a:srgbClr val="C53929"/>
                </a:solidFill>
                <a:effectLst/>
                <a:latin typeface="Arial Unicode MS"/>
                <a:ea typeface="Roboto Mono"/>
              </a:rPr>
              <a:t>DISTINCT</a:t>
            </a:r>
            <a:r>
              <a:rPr kumimoji="0" lang="zh-CN" altLang="zh-CN" sz="1500" b="0" i="0" u="none" strike="noStrike" cap="none" normalizeH="0" baseline="0" dirty="0">
                <a:ln>
                  <a:noFill/>
                </a:ln>
                <a:solidFill>
                  <a:srgbClr val="37474F"/>
                </a:solidFill>
                <a:effectLst/>
                <a:latin typeface="Arial Unicode MS"/>
                <a:ea typeface="Roboto Mono"/>
              </a:rPr>
              <a:t> Item.id) </a:t>
            </a:r>
            <a:endParaRPr kumimoji="0" lang="en-US" altLang="zh-CN" sz="1500" b="0" i="0" u="none" strike="noStrike" cap="none" normalizeH="0" baseline="0" dirty="0">
              <a:ln>
                <a:noFill/>
              </a:ln>
              <a:solidFill>
                <a:srgbClr val="37474F"/>
              </a:solidFill>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500" b="0" i="0" u="none" strike="noStrike" cap="none" normalizeH="0" baseline="0" dirty="0">
                <a:ln>
                  <a:noFill/>
                </a:ln>
                <a:solidFill>
                  <a:srgbClr val="C53929"/>
                </a:solidFill>
                <a:effectLst/>
                <a:latin typeface="Arial Unicode MS"/>
                <a:ea typeface="Roboto Mono"/>
              </a:rPr>
              <a:t>    </a:t>
            </a:r>
            <a:r>
              <a:rPr kumimoji="0" lang="zh-CN" altLang="zh-CN" sz="1500" b="0" i="0" u="none" strike="noStrike" cap="none" normalizeH="0" baseline="0" dirty="0">
                <a:ln>
                  <a:noFill/>
                </a:ln>
                <a:solidFill>
                  <a:srgbClr val="C53929"/>
                </a:solidFill>
                <a:effectLst/>
                <a:latin typeface="Arial Unicode MS"/>
                <a:ea typeface="Roboto Mono"/>
              </a:rPr>
              <a:t>FROM</a:t>
            </a:r>
            <a:r>
              <a:rPr kumimoji="0" lang="zh-CN" altLang="zh-CN" sz="1500" b="0" i="0" u="none" strike="noStrike" cap="none" normalizeH="0" baseline="0" dirty="0">
                <a:ln>
                  <a:noFill/>
                </a:ln>
                <a:solidFill>
                  <a:srgbClr val="37474F"/>
                </a:solidFill>
                <a:effectLst/>
                <a:latin typeface="Arial Unicode MS"/>
                <a:ea typeface="Roboto Mono"/>
              </a:rPr>
              <a:t> Purchase </a:t>
            </a:r>
            <a:r>
              <a:rPr kumimoji="0" lang="zh-CN" altLang="zh-CN" sz="1500" b="0" i="0" u="none" strike="noStrike" cap="none" normalizeH="0" baseline="0" dirty="0">
                <a:ln>
                  <a:noFill/>
                </a:ln>
                <a:solidFill>
                  <a:srgbClr val="C53929"/>
                </a:solidFill>
                <a:effectLst/>
                <a:latin typeface="Arial Unicode MS"/>
                <a:ea typeface="Roboto Mono"/>
              </a:rPr>
              <a:t>INNER</a:t>
            </a:r>
            <a:r>
              <a:rPr kumimoji="0" lang="zh-CN" altLang="zh-CN" sz="1500" b="0" i="0" u="none" strike="noStrike" cap="none" normalizeH="0" baseline="0" dirty="0">
                <a:ln>
                  <a:noFill/>
                </a:ln>
                <a:solidFill>
                  <a:srgbClr val="37474F"/>
                </a:solidFill>
                <a:effectLst/>
                <a:latin typeface="Arial Unicode MS"/>
                <a:ea typeface="Roboto Mono"/>
              </a:rPr>
              <a:t> </a:t>
            </a:r>
            <a:r>
              <a:rPr kumimoji="0" lang="zh-CN" altLang="zh-CN" sz="1500" b="0" i="0" u="none" strike="noStrike" cap="none" normalizeH="0" baseline="0" dirty="0">
                <a:ln>
                  <a:noFill/>
                </a:ln>
                <a:solidFill>
                  <a:srgbClr val="C53929"/>
                </a:solidFill>
                <a:effectLst/>
                <a:latin typeface="Arial Unicode MS"/>
                <a:ea typeface="Roboto Mono"/>
              </a:rPr>
              <a:t>JOIN</a:t>
            </a:r>
            <a:r>
              <a:rPr kumimoji="0" lang="zh-CN" altLang="zh-CN" sz="1500" b="0" i="0" u="none" strike="noStrike" cap="none" normalizeH="0" baseline="0" dirty="0">
                <a:ln>
                  <a:noFill/>
                </a:ln>
                <a:solidFill>
                  <a:srgbClr val="37474F"/>
                </a:solidFill>
                <a:effectLst/>
                <a:latin typeface="Arial Unicode MS"/>
                <a:ea typeface="Roboto Mono"/>
              </a:rPr>
              <a:t> Item </a:t>
            </a:r>
            <a:r>
              <a:rPr kumimoji="0" lang="zh-CN" altLang="zh-CN" sz="1500" b="0" i="0" u="none" strike="noStrike" cap="none" normalizeH="0" baseline="0" dirty="0">
                <a:ln>
                  <a:noFill/>
                </a:ln>
                <a:solidFill>
                  <a:srgbClr val="C53929"/>
                </a:solidFill>
                <a:effectLst/>
                <a:latin typeface="Arial Unicode MS"/>
                <a:ea typeface="Roboto Mono"/>
              </a:rPr>
              <a:t>ON</a:t>
            </a:r>
            <a:r>
              <a:rPr kumimoji="0" lang="zh-CN" altLang="zh-CN" sz="1500" b="0" i="0" u="none" strike="noStrike" cap="none" normalizeH="0" baseline="0" dirty="0">
                <a:ln>
                  <a:noFill/>
                </a:ln>
                <a:solidFill>
                  <a:srgbClr val="37474F"/>
                </a:solidFill>
                <a:effectLst/>
                <a:latin typeface="Arial Unicode MS"/>
                <a:ea typeface="Roboto Mono"/>
              </a:rPr>
              <a:t> Purchase.item=Item.id </a:t>
            </a:r>
            <a:endParaRPr kumimoji="0" lang="en-US" altLang="zh-CN" sz="1500" b="0" i="0" u="none" strike="noStrike" cap="none" normalizeH="0" baseline="0" dirty="0">
              <a:ln>
                <a:noFill/>
              </a:ln>
              <a:solidFill>
                <a:srgbClr val="37474F"/>
              </a:solidFill>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500" b="0" i="0" u="none" strike="noStrike" cap="none" normalizeH="0" baseline="0" dirty="0">
                <a:ln>
                  <a:noFill/>
                </a:ln>
                <a:solidFill>
                  <a:srgbClr val="C53929"/>
                </a:solidFill>
                <a:effectLst/>
                <a:latin typeface="Arial Unicode MS"/>
                <a:ea typeface="Roboto Mono"/>
              </a:rPr>
              <a:t>    </a:t>
            </a:r>
            <a:r>
              <a:rPr kumimoji="0" lang="zh-CN" altLang="zh-CN" sz="1500" b="0" i="0" u="none" strike="noStrike" cap="none" normalizeH="0" baseline="0" dirty="0">
                <a:ln>
                  <a:noFill/>
                </a:ln>
                <a:solidFill>
                  <a:srgbClr val="C53929"/>
                </a:solidFill>
                <a:effectLst/>
                <a:latin typeface="Arial Unicode MS"/>
                <a:ea typeface="Roboto Mono"/>
              </a:rPr>
              <a:t>WHERE</a:t>
            </a:r>
            <a:r>
              <a:rPr kumimoji="0" lang="zh-CN" altLang="zh-CN" sz="1500" b="0" i="0" u="none" strike="noStrike" cap="none" normalizeH="0" baseline="0" dirty="0">
                <a:ln>
                  <a:noFill/>
                </a:ln>
                <a:solidFill>
                  <a:srgbClr val="37474F"/>
                </a:solidFill>
                <a:effectLst/>
                <a:latin typeface="Arial Unicode MS"/>
                <a:ea typeface="Roboto Mono"/>
              </a:rPr>
              <a:t> Item.type=</a:t>
            </a:r>
            <a:r>
              <a:rPr kumimoji="0" lang="zh-CN" altLang="zh-CN" sz="1500" b="0" i="0" u="none" strike="noStrike" cap="none" normalizeH="0" baseline="0" dirty="0">
                <a:ln>
                  <a:noFill/>
                </a:ln>
                <a:solidFill>
                  <a:srgbClr val="388E3C"/>
                </a:solidFill>
                <a:effectLst/>
                <a:latin typeface="Arial Unicode MS"/>
                <a:ea typeface="Roboto Mono"/>
              </a:rPr>
              <a:t>'F'</a:t>
            </a:r>
            <a:r>
              <a:rPr kumimoji="0" lang="zh-CN" altLang="zh-CN" sz="1500" b="0" i="0" u="none" strike="noStrike" cap="none" normalizeH="0" baseline="0" dirty="0">
                <a:ln>
                  <a:noFill/>
                </a:ln>
                <a:solidFill>
                  <a:srgbClr val="37474F"/>
                </a:solidFill>
                <a:effectLst/>
                <a:latin typeface="Arial Unicode MS"/>
                <a:ea typeface="Roboto Mono"/>
              </a:rPr>
              <a:t> </a:t>
            </a:r>
            <a:r>
              <a:rPr kumimoji="0" lang="zh-CN" altLang="zh-CN" sz="1500" b="0" i="0" u="none" strike="noStrike" cap="none" normalizeH="0" baseline="0" dirty="0">
                <a:ln>
                  <a:noFill/>
                </a:ln>
                <a:solidFill>
                  <a:srgbClr val="C53929"/>
                </a:solidFill>
                <a:effectLst/>
                <a:latin typeface="Arial Unicode MS"/>
                <a:ea typeface="Roboto Mono"/>
              </a:rPr>
              <a:t>AND</a:t>
            </a:r>
            <a:r>
              <a:rPr kumimoji="0" lang="zh-CN" altLang="zh-CN" sz="1500" b="0" i="0" u="none" strike="noStrike" cap="none" normalizeH="0" baseline="0" dirty="0">
                <a:ln>
                  <a:noFill/>
                </a:ln>
                <a:solidFill>
                  <a:srgbClr val="37474F"/>
                </a:solidFill>
                <a:effectLst/>
                <a:latin typeface="Arial Unicode MS"/>
                <a:ea typeface="Roboto Mono"/>
              </a:rPr>
              <a:t> Purchase.player=playerID </a:t>
            </a:r>
            <a:endParaRPr kumimoji="0" lang="en-US" altLang="zh-CN" sz="1500" b="0" i="0" u="none" strike="noStrike" cap="none" normalizeH="0" baseline="0" dirty="0">
              <a:ln>
                <a:noFill/>
              </a:ln>
              <a:solidFill>
                <a:srgbClr val="37474F"/>
              </a:solidFill>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dirty="0">
                <a:ln>
                  <a:noFill/>
                </a:ln>
                <a:solidFill>
                  <a:srgbClr val="37474F"/>
                </a:solidFill>
                <a:effectLst/>
                <a:latin typeface="Arial Unicode MS"/>
                <a:ea typeface="Roboto Mono"/>
              </a:rPr>
              <a:t>) </a:t>
            </a:r>
            <a:r>
              <a:rPr kumimoji="0" lang="zh-CN" altLang="zh-CN" sz="1500" b="0" i="0" u="none" strike="noStrike" cap="none" normalizeH="0" baseline="0" dirty="0">
                <a:ln>
                  <a:noFill/>
                </a:ln>
                <a:solidFill>
                  <a:srgbClr val="C53929"/>
                </a:solidFill>
                <a:effectLst/>
                <a:latin typeface="Arial Unicode MS"/>
                <a:ea typeface="Roboto Mono"/>
              </a:rPr>
              <a:t>AS</a:t>
            </a:r>
            <a:r>
              <a:rPr kumimoji="0" lang="zh-CN" altLang="zh-CN" sz="1500" b="0" i="0" u="none" strike="noStrike" cap="none" normalizeH="0" baseline="0" dirty="0">
                <a:ln>
                  <a:noFill/>
                </a:ln>
                <a:solidFill>
                  <a:srgbClr val="37474F"/>
                </a:solidFill>
                <a:effectLst/>
                <a:latin typeface="Arial Unicode MS"/>
                <a:ea typeface="Roboto Mono"/>
              </a:rPr>
              <a:t> numberDistinctFoodItemsPurchased </a:t>
            </a:r>
            <a:endParaRPr kumimoji="0" lang="en-US" altLang="zh-CN" sz="1500" b="0" i="0" u="none" strike="noStrike" cap="none" normalizeH="0" baseline="0" dirty="0">
              <a:ln>
                <a:noFill/>
              </a:ln>
              <a:solidFill>
                <a:srgbClr val="37474F"/>
              </a:solidFill>
              <a:effectLst/>
              <a:latin typeface="Arial Unicode MS"/>
              <a:ea typeface="Roboto Mono"/>
            </a:endParaRPr>
          </a:p>
          <a:p>
            <a:pPr lvl="0" eaLnBrk="0" fontAlgn="base" hangingPunct="0">
              <a:spcBef>
                <a:spcPct val="0"/>
              </a:spcBef>
              <a:spcAft>
                <a:spcPct val="0"/>
              </a:spcAft>
            </a:pPr>
            <a:r>
              <a:rPr lang="zh-CN" altLang="zh-CN" sz="1500" dirty="0">
                <a:solidFill>
                  <a:srgbClr val="C53929"/>
                </a:solidFill>
                <a:latin typeface="Arial Unicode MS"/>
                <a:ea typeface="Roboto Mono"/>
              </a:rPr>
              <a:t>FROM</a:t>
            </a:r>
            <a:r>
              <a:rPr kumimoji="0" lang="zh-CN" altLang="zh-CN" sz="1500" b="0" i="0" u="none" strike="noStrike" cap="none" normalizeH="0" baseline="0" dirty="0">
                <a:ln>
                  <a:noFill/>
                </a:ln>
                <a:solidFill>
                  <a:srgbClr val="37474F"/>
                </a:solidFill>
                <a:effectLst/>
                <a:latin typeface="Arial Unicode MS"/>
                <a:ea typeface="Roboto Mono"/>
              </a:rPr>
              <a:t> Player </a:t>
            </a:r>
            <a:r>
              <a:rPr kumimoji="0" lang="zh-CN" altLang="zh-CN" sz="1500" b="0" i="0" u="none" strike="noStrike" cap="none" normalizeH="0" baseline="0" dirty="0">
                <a:ln>
                  <a:noFill/>
                </a:ln>
                <a:solidFill>
                  <a:srgbClr val="C53929"/>
                </a:solidFill>
                <a:effectLst/>
                <a:latin typeface="Arial Unicode MS"/>
                <a:ea typeface="Roboto Mono"/>
              </a:rPr>
              <a:t>INNER</a:t>
            </a:r>
            <a:r>
              <a:rPr kumimoji="0" lang="zh-CN" altLang="zh-CN" sz="1500" b="0" i="0" u="none" strike="noStrike" cap="none" normalizeH="0" baseline="0" dirty="0">
                <a:ln>
                  <a:noFill/>
                </a:ln>
                <a:solidFill>
                  <a:srgbClr val="37474F"/>
                </a:solidFill>
                <a:effectLst/>
                <a:latin typeface="Arial Unicode MS"/>
                <a:ea typeface="Roboto Mono"/>
              </a:rPr>
              <a:t> </a:t>
            </a:r>
            <a:r>
              <a:rPr kumimoji="0" lang="zh-CN" altLang="zh-CN" sz="1500" b="0" i="0" u="none" strike="noStrike" cap="none" normalizeH="0" baseline="0" dirty="0">
                <a:ln>
                  <a:noFill/>
                </a:ln>
                <a:solidFill>
                  <a:srgbClr val="C53929"/>
                </a:solidFill>
                <a:effectLst/>
                <a:latin typeface="Arial Unicode MS"/>
                <a:ea typeface="Roboto Mono"/>
              </a:rPr>
              <a:t>JOIN</a:t>
            </a:r>
            <a:r>
              <a:rPr kumimoji="0" lang="zh-CN" altLang="zh-CN" sz="1500" b="0" i="0" u="none" strike="noStrike" cap="none" normalizeH="0" baseline="0" dirty="0">
                <a:ln>
                  <a:noFill/>
                </a:ln>
                <a:solidFill>
                  <a:srgbClr val="37474F"/>
                </a:solidFill>
                <a:effectLst/>
                <a:latin typeface="Arial Unicode MS"/>
                <a:ea typeface="Roboto Mono"/>
              </a:rPr>
              <a:t> Purchase </a:t>
            </a:r>
            <a:r>
              <a:rPr kumimoji="0" lang="zh-CN" altLang="zh-CN" sz="1500" b="0" i="0" u="none" strike="noStrike" cap="none" normalizeH="0" baseline="0" dirty="0">
                <a:ln>
                  <a:noFill/>
                </a:ln>
                <a:solidFill>
                  <a:srgbClr val="C53929"/>
                </a:solidFill>
                <a:effectLst/>
                <a:latin typeface="Arial Unicode MS"/>
                <a:ea typeface="Roboto Mono"/>
              </a:rPr>
              <a:t>ON</a:t>
            </a:r>
            <a:r>
              <a:rPr kumimoji="0" lang="zh-CN" altLang="zh-CN" sz="1500" b="0" i="0" u="none" strike="noStrike" cap="none" normalizeH="0" baseline="0" dirty="0">
                <a:ln>
                  <a:noFill/>
                </a:ln>
                <a:solidFill>
                  <a:srgbClr val="37474F"/>
                </a:solidFill>
                <a:effectLst/>
                <a:latin typeface="Arial Unicode MS"/>
                <a:ea typeface="Roboto Mono"/>
              </a:rPr>
              <a:t> Player.id=Purchase.player </a:t>
            </a:r>
            <a:endParaRPr kumimoji="0" lang="en-US" altLang="zh-CN" sz="1500" b="0" i="0" u="none" strike="noStrike" cap="none" normalizeH="0" baseline="0" dirty="0">
              <a:ln>
                <a:noFill/>
              </a:ln>
              <a:solidFill>
                <a:srgbClr val="37474F"/>
              </a:solidFill>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dirty="0">
                <a:ln>
                  <a:noFill/>
                </a:ln>
                <a:solidFill>
                  <a:srgbClr val="C53929"/>
                </a:solidFill>
                <a:effectLst/>
                <a:latin typeface="Arial Unicode MS"/>
                <a:ea typeface="Roboto Mono"/>
              </a:rPr>
              <a:t>GROUP</a:t>
            </a:r>
            <a:r>
              <a:rPr kumimoji="0" lang="zh-CN" altLang="zh-CN" sz="1500" b="0" i="0" u="none" strike="noStrike" cap="none" normalizeH="0" baseline="0" dirty="0">
                <a:ln>
                  <a:noFill/>
                </a:ln>
                <a:solidFill>
                  <a:srgbClr val="37474F"/>
                </a:solidFill>
                <a:effectLst/>
                <a:latin typeface="Arial Unicode MS"/>
                <a:ea typeface="Roboto Mono"/>
              </a:rPr>
              <a:t> </a:t>
            </a:r>
            <a:r>
              <a:rPr kumimoji="0" lang="zh-CN" altLang="zh-CN" sz="1500" b="0" i="0" u="none" strike="noStrike" cap="none" normalizeH="0" baseline="0" dirty="0">
                <a:ln>
                  <a:noFill/>
                </a:ln>
                <a:solidFill>
                  <a:srgbClr val="C53929"/>
                </a:solidFill>
                <a:effectLst/>
                <a:latin typeface="Arial Unicode MS"/>
                <a:ea typeface="Roboto Mono"/>
              </a:rPr>
              <a:t>BY</a:t>
            </a:r>
            <a:r>
              <a:rPr kumimoji="0" lang="zh-CN" altLang="zh-CN" sz="1500" b="0" i="0" u="none" strike="noStrike" cap="none" normalizeH="0" baseline="0" dirty="0">
                <a:ln>
                  <a:noFill/>
                </a:ln>
                <a:solidFill>
                  <a:srgbClr val="37474F"/>
                </a:solidFill>
                <a:effectLst/>
                <a:latin typeface="Arial Unicode MS"/>
                <a:ea typeface="Roboto Mono"/>
              </a:rPr>
              <a:t> Purchase.player </a:t>
            </a:r>
            <a:endParaRPr kumimoji="0" lang="en-US" altLang="zh-CN" sz="1500" b="0" i="0" u="none" strike="noStrike" cap="none" normalizeH="0" baseline="0" dirty="0">
              <a:ln>
                <a:noFill/>
              </a:ln>
              <a:solidFill>
                <a:srgbClr val="37474F"/>
              </a:solidFill>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dirty="0">
                <a:ln>
                  <a:noFill/>
                </a:ln>
                <a:solidFill>
                  <a:srgbClr val="C53929"/>
                </a:solidFill>
                <a:effectLst/>
                <a:latin typeface="Arial Unicode MS"/>
                <a:ea typeface="Roboto Mono"/>
              </a:rPr>
              <a:t>HAVING</a:t>
            </a:r>
            <a:r>
              <a:rPr kumimoji="0" lang="zh-CN" altLang="zh-CN" sz="1500" b="0" i="0" u="none" strike="noStrike" cap="none" normalizeH="0" baseline="0" dirty="0">
                <a:ln>
                  <a:noFill/>
                </a:ln>
                <a:solidFill>
                  <a:srgbClr val="37474F"/>
                </a:solidFill>
                <a:effectLst/>
                <a:latin typeface="Arial Unicode MS"/>
                <a:ea typeface="Roboto Mono"/>
              </a:rPr>
              <a:t> numberDistinctFoodItemsPurchased=(</a:t>
            </a:r>
            <a:r>
              <a:rPr kumimoji="0" lang="zh-CN" altLang="zh-CN" sz="1500" b="0" i="0" u="none" strike="noStrike" cap="none" normalizeH="0" baseline="0" dirty="0">
                <a:ln>
                  <a:noFill/>
                </a:ln>
                <a:solidFill>
                  <a:srgbClr val="C53929"/>
                </a:solidFill>
                <a:effectLst/>
                <a:latin typeface="Arial Unicode MS"/>
                <a:ea typeface="Roboto Mono"/>
              </a:rPr>
              <a:t>SELECT</a:t>
            </a:r>
            <a:r>
              <a:rPr kumimoji="0" lang="zh-CN" altLang="zh-CN" sz="1500" b="0" i="0" u="none" strike="noStrike" cap="none" normalizeH="0" baseline="0" dirty="0">
                <a:ln>
                  <a:noFill/>
                </a:ln>
                <a:solidFill>
                  <a:srgbClr val="37474F"/>
                </a:solidFill>
                <a:effectLst/>
                <a:latin typeface="Arial Unicode MS"/>
                <a:ea typeface="Roboto Mono"/>
              </a:rPr>
              <a:t> </a:t>
            </a:r>
            <a:r>
              <a:rPr kumimoji="0" lang="zh-CN" altLang="zh-CN" sz="1500" b="0" i="0" u="none" strike="noStrike" cap="none" normalizeH="0" baseline="0" dirty="0">
                <a:ln>
                  <a:noFill/>
                </a:ln>
                <a:solidFill>
                  <a:srgbClr val="C53929"/>
                </a:solidFill>
                <a:effectLst/>
                <a:latin typeface="Arial Unicode MS"/>
                <a:ea typeface="Roboto Mono"/>
              </a:rPr>
              <a:t>COUNT</a:t>
            </a:r>
            <a:r>
              <a:rPr kumimoji="0" lang="zh-CN" altLang="zh-CN" sz="1500" b="0" i="0" u="none" strike="noStrike" cap="none" normalizeH="0" baseline="0" dirty="0">
                <a:ln>
                  <a:noFill/>
                </a:ln>
                <a:solidFill>
                  <a:srgbClr val="37474F"/>
                </a:solidFill>
                <a:effectLst/>
                <a:latin typeface="Arial Unicode MS"/>
                <a:ea typeface="Roboto Mono"/>
              </a:rPr>
              <a:t>(*) </a:t>
            </a:r>
            <a:r>
              <a:rPr kumimoji="0" lang="zh-CN" altLang="zh-CN" sz="1500" b="0" i="0" u="none" strike="noStrike" cap="none" normalizeH="0" baseline="0" dirty="0">
                <a:ln>
                  <a:noFill/>
                </a:ln>
                <a:solidFill>
                  <a:srgbClr val="C53929"/>
                </a:solidFill>
                <a:effectLst/>
                <a:latin typeface="Arial Unicode MS"/>
                <a:ea typeface="Roboto Mono"/>
              </a:rPr>
              <a:t>FROM</a:t>
            </a:r>
            <a:r>
              <a:rPr kumimoji="0" lang="zh-CN" altLang="zh-CN" sz="1500" b="0" i="0" u="none" strike="noStrike" cap="none" normalizeH="0" baseline="0" dirty="0">
                <a:ln>
                  <a:noFill/>
                </a:ln>
                <a:solidFill>
                  <a:srgbClr val="37474F"/>
                </a:solidFill>
                <a:effectLst/>
                <a:latin typeface="Arial Unicode MS"/>
                <a:ea typeface="Roboto Mono"/>
              </a:rPr>
              <a:t> Food);</a:t>
            </a: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实验一</a:t>
            </a:r>
            <a:endParaRPr lang="zh-CN" altLang="en-US" dirty="0"/>
          </a:p>
        </p:txBody>
      </p:sp>
      <p:sp>
        <p:nvSpPr>
          <p:cNvPr id="3" name="内容占位符 2"/>
          <p:cNvSpPr>
            <a:spLocks noGrp="1"/>
          </p:cNvSpPr>
          <p:nvPr>
            <p:ph idx="1"/>
          </p:nvPr>
        </p:nvSpPr>
        <p:spPr>
          <a:xfrm>
            <a:off x="628650" y="1285102"/>
            <a:ext cx="7886700" cy="5040000"/>
          </a:xfrm>
        </p:spPr>
        <p:txBody>
          <a:bodyPr/>
          <a:lstStyle/>
          <a:p>
            <a:pPr marL="457200" indent="-457200">
              <a:buFont typeface="+mj-lt"/>
              <a:buAutoNum type="arabicPeriod" startAt="9"/>
            </a:pPr>
            <a:r>
              <a:rPr lang="zh-CN" altLang="zh-CN" dirty="0"/>
              <a:t>将距离最近的两个</a:t>
            </a:r>
            <a:r>
              <a:rPr lang="en-US" altLang="zh-CN" dirty="0" err="1"/>
              <a:t>Phonemon</a:t>
            </a:r>
            <a:r>
              <a:rPr lang="zh-CN" altLang="zh-CN" dirty="0"/>
              <a:t>之间的欧氏距离称为</a:t>
            </a:r>
            <a:r>
              <a:rPr lang="en-US" altLang="zh-CN" dirty="0"/>
              <a:t>X</a:t>
            </a:r>
            <a:r>
              <a:rPr lang="zh-CN" altLang="zh-CN" dirty="0"/>
              <a:t>。计算相互之间距离为</a:t>
            </a:r>
            <a:r>
              <a:rPr lang="en-US" altLang="zh-CN" dirty="0"/>
              <a:t>X</a:t>
            </a:r>
            <a:r>
              <a:rPr lang="zh-CN" altLang="zh-CN" dirty="0"/>
              <a:t>的</a:t>
            </a:r>
            <a:r>
              <a:rPr lang="en-US" altLang="zh-CN" dirty="0" err="1"/>
              <a:t>Phonemon</a:t>
            </a:r>
            <a:r>
              <a:rPr lang="zh-CN" altLang="zh-CN" dirty="0"/>
              <a:t>对的数量。查询以如下形式返回：</a:t>
            </a:r>
            <a:r>
              <a:rPr lang="en-US" altLang="zh-CN" dirty="0"/>
              <a:t>(</a:t>
            </a:r>
            <a:r>
              <a:rPr lang="en-US" altLang="zh-CN" dirty="0" err="1"/>
              <a:t>numberOfPhonemonPairs,distanceX</a:t>
            </a:r>
            <a:r>
              <a:rPr lang="en-US" altLang="zh-CN" dirty="0"/>
              <a:t>)</a:t>
            </a:r>
            <a:r>
              <a:rPr lang="zh-CN" altLang="zh-CN" dirty="0"/>
              <a:t>。提示</a:t>
            </a:r>
            <a:r>
              <a:rPr lang="en-US" altLang="zh-CN" dirty="0"/>
              <a:t>1</a:t>
            </a:r>
            <a:r>
              <a:rPr lang="zh-CN" altLang="zh-CN" dirty="0"/>
              <a:t>：使用</a:t>
            </a:r>
            <a:r>
              <a:rPr lang="en-US" altLang="zh-CN" dirty="0"/>
              <a:t>ROUND()</a:t>
            </a:r>
            <a:r>
              <a:rPr lang="zh-CN" altLang="zh-CN" dirty="0"/>
              <a:t>函数；提示</a:t>
            </a:r>
            <a:r>
              <a:rPr lang="en-US" altLang="zh-CN" dirty="0"/>
              <a:t>2</a:t>
            </a:r>
            <a:r>
              <a:rPr lang="zh-CN" altLang="zh-CN" dirty="0"/>
              <a:t>：请确保每对仅被计数一次，避免重复计数。</a:t>
            </a:r>
            <a:endParaRPr lang="zh-CN" altLang="zh-CN" dirty="0"/>
          </a:p>
        </p:txBody>
      </p:sp>
      <p:sp>
        <p:nvSpPr>
          <p:cNvPr id="4" name="灯片编号占位符 3"/>
          <p:cNvSpPr>
            <a:spLocks noGrp="1"/>
          </p:cNvSpPr>
          <p:nvPr>
            <p:ph type="sldNum" sz="quarter" idx="12"/>
          </p:nvPr>
        </p:nvSpPr>
        <p:spPr/>
        <p:txBody>
          <a:bodyPr/>
          <a:lstStyle/>
          <a:p>
            <a:fld id="{3431B804-AB5A-4712-BAA6-27F0D45ECF7B}" type="slidenum">
              <a:rPr lang="zh-CN" altLang="en-US" sz="900" smtClean="0"/>
            </a:fld>
            <a:endParaRPr lang="zh-CN" altLang="en-US" sz="900" dirty="0"/>
          </a:p>
        </p:txBody>
      </p:sp>
      <p:sp>
        <p:nvSpPr>
          <p:cNvPr id="5" name="Rectangle 1"/>
          <p:cNvSpPr>
            <a:spLocks noChangeArrowheads="1"/>
          </p:cNvSpPr>
          <p:nvPr/>
        </p:nvSpPr>
        <p:spPr bwMode="auto">
          <a:xfrm>
            <a:off x="908849" y="3130517"/>
            <a:ext cx="732630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dirty="0">
                <a:ln>
                  <a:noFill/>
                </a:ln>
                <a:solidFill>
                  <a:srgbClr val="3F51B5"/>
                </a:solidFill>
                <a:effectLst/>
                <a:latin typeface="Arial Unicode MS"/>
                <a:ea typeface="Roboto Mono"/>
              </a:rPr>
              <a:t>SELECT</a:t>
            </a:r>
            <a:r>
              <a:rPr kumimoji="0" lang="zh-CN" altLang="zh-CN" sz="1500" b="0" i="0" u="none" strike="noStrike" cap="none" normalizeH="0" baseline="0" dirty="0">
                <a:ln>
                  <a:noFill/>
                </a:ln>
                <a:solidFill>
                  <a:srgbClr val="37474F"/>
                </a:solidFill>
                <a:effectLst/>
                <a:latin typeface="Arial Unicode MS"/>
                <a:ea typeface="Roboto Mono"/>
              </a:rPr>
              <a:t> COUNT(*) </a:t>
            </a:r>
            <a:r>
              <a:rPr kumimoji="0" lang="zh-CN" altLang="zh-CN" sz="1500" b="0" i="0" u="none" strike="noStrike" cap="none" normalizeH="0" baseline="0" dirty="0">
                <a:ln>
                  <a:noFill/>
                </a:ln>
                <a:solidFill>
                  <a:srgbClr val="3F51B5"/>
                </a:solidFill>
                <a:effectLst/>
                <a:latin typeface="Arial Unicode MS"/>
                <a:ea typeface="Roboto Mono"/>
              </a:rPr>
              <a:t>AS</a:t>
            </a:r>
            <a:r>
              <a:rPr kumimoji="0" lang="zh-CN" altLang="zh-CN" sz="1500" b="0" i="0" u="none" strike="noStrike" cap="none" normalizeH="0" baseline="0" dirty="0">
                <a:ln>
                  <a:noFill/>
                </a:ln>
                <a:solidFill>
                  <a:srgbClr val="37474F"/>
                </a:solidFill>
                <a:effectLst/>
                <a:latin typeface="Arial Unicode MS"/>
                <a:ea typeface="Roboto Mono"/>
              </a:rPr>
              <a:t> numberOfPhonemonPairs, </a:t>
            </a:r>
            <a:endParaRPr kumimoji="0" lang="en-US" altLang="zh-CN" sz="1500" b="0" i="0" u="none" strike="noStrike" cap="none" normalizeH="0" baseline="0" dirty="0">
              <a:ln>
                <a:noFill/>
              </a:ln>
              <a:solidFill>
                <a:srgbClr val="37474F"/>
              </a:solidFill>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500" b="0" i="0" u="none" strike="noStrike" cap="none" normalizeH="0" baseline="0" dirty="0">
                <a:ln>
                  <a:noFill/>
                </a:ln>
                <a:solidFill>
                  <a:srgbClr val="37474F"/>
                </a:solidFill>
                <a:effectLst/>
                <a:latin typeface="Arial Unicode MS"/>
                <a:ea typeface="Roboto Mono"/>
              </a:rPr>
              <a:t>    </a:t>
            </a:r>
            <a:r>
              <a:rPr kumimoji="0" lang="zh-CN" altLang="zh-CN" sz="1500" b="0" i="0" u="none" strike="noStrike" cap="none" normalizeH="0" baseline="0" dirty="0">
                <a:ln>
                  <a:noFill/>
                </a:ln>
                <a:solidFill>
                  <a:schemeClr val="accent5">
                    <a:lumMod val="75000"/>
                  </a:schemeClr>
                </a:solidFill>
                <a:effectLst/>
                <a:latin typeface="Arial Unicode MS"/>
                <a:ea typeface="Roboto Mono"/>
              </a:rPr>
              <a:t>ROUND</a:t>
            </a:r>
            <a:r>
              <a:rPr kumimoji="0" lang="zh-CN" altLang="zh-CN" sz="1500" b="0" i="0" u="none" strike="noStrike" cap="none" normalizeH="0" baseline="0" dirty="0">
                <a:ln>
                  <a:noFill/>
                </a:ln>
                <a:solidFill>
                  <a:srgbClr val="37474F"/>
                </a:solidFill>
                <a:effectLst/>
                <a:latin typeface="Arial Unicode MS"/>
                <a:ea typeface="Roboto Mono"/>
              </a:rPr>
              <a:t>(</a:t>
            </a:r>
            <a:r>
              <a:rPr kumimoji="0" lang="zh-CN" altLang="zh-CN" sz="1500" b="0" i="0" u="none" strike="noStrike" cap="none" normalizeH="0" baseline="0" dirty="0">
                <a:ln>
                  <a:noFill/>
                </a:ln>
                <a:solidFill>
                  <a:schemeClr val="accent5">
                    <a:lumMod val="75000"/>
                  </a:schemeClr>
                </a:solidFill>
                <a:effectLst/>
                <a:latin typeface="Arial Unicode MS"/>
                <a:ea typeface="Roboto Mono"/>
              </a:rPr>
              <a:t>SQRT</a:t>
            </a:r>
            <a:r>
              <a:rPr kumimoji="0" lang="zh-CN" altLang="zh-CN" sz="1500" b="0" i="0" u="none" strike="noStrike" cap="none" normalizeH="0" baseline="0" dirty="0">
                <a:ln>
                  <a:noFill/>
                </a:ln>
                <a:solidFill>
                  <a:srgbClr val="37474F"/>
                </a:solidFill>
                <a:effectLst/>
                <a:latin typeface="Arial Unicode MS"/>
                <a:ea typeface="Roboto Mono"/>
              </a:rPr>
              <a:t>(</a:t>
            </a:r>
            <a:r>
              <a:rPr kumimoji="0" lang="zh-CN" altLang="zh-CN" sz="1500" b="0" i="0" u="none" strike="noStrike" cap="none" normalizeH="0" baseline="0" dirty="0">
                <a:ln>
                  <a:noFill/>
                </a:ln>
                <a:solidFill>
                  <a:schemeClr val="accent5">
                    <a:lumMod val="75000"/>
                  </a:schemeClr>
                </a:solidFill>
                <a:effectLst/>
                <a:latin typeface="Arial Unicode MS"/>
                <a:ea typeface="Roboto Mono"/>
              </a:rPr>
              <a:t>POWER</a:t>
            </a:r>
            <a:r>
              <a:rPr kumimoji="0" lang="zh-CN" altLang="zh-CN" sz="1500" b="0" i="0" u="none" strike="noStrike" cap="none" normalizeH="0" baseline="0" dirty="0">
                <a:ln>
                  <a:noFill/>
                </a:ln>
                <a:solidFill>
                  <a:srgbClr val="37474F"/>
                </a:solidFill>
                <a:effectLst/>
                <a:latin typeface="Arial Unicode MS"/>
                <a:ea typeface="Roboto Mono"/>
              </a:rPr>
              <a:t>((P1.latitude-P2.latitude),</a:t>
            </a:r>
            <a:r>
              <a:rPr kumimoji="0" lang="zh-CN" altLang="zh-CN" sz="1500" b="0" i="0" u="none" strike="noStrike" cap="none" normalizeH="0" baseline="0" dirty="0">
                <a:ln>
                  <a:noFill/>
                </a:ln>
                <a:solidFill>
                  <a:srgbClr val="C53929"/>
                </a:solidFill>
                <a:effectLst/>
                <a:latin typeface="Arial Unicode MS"/>
                <a:ea typeface="Roboto Mono"/>
              </a:rPr>
              <a:t>2</a:t>
            </a:r>
            <a:r>
              <a:rPr kumimoji="0" lang="zh-CN" altLang="zh-CN" sz="1500" b="0" i="0" u="none" strike="noStrike" cap="none" normalizeH="0" baseline="0" dirty="0">
                <a:ln>
                  <a:noFill/>
                </a:ln>
                <a:solidFill>
                  <a:srgbClr val="37474F"/>
                </a:solidFill>
                <a:effectLst/>
                <a:latin typeface="Arial Unicode MS"/>
                <a:ea typeface="Roboto Mono"/>
              </a:rPr>
              <a:t>) </a:t>
            </a:r>
            <a:endParaRPr kumimoji="0" lang="en-US" altLang="zh-CN" sz="1500" b="0" i="0" u="none" strike="noStrike" cap="none" normalizeH="0" baseline="0" dirty="0">
              <a:ln>
                <a:noFill/>
              </a:ln>
              <a:solidFill>
                <a:srgbClr val="37474F"/>
              </a:solidFill>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500" dirty="0">
                <a:solidFill>
                  <a:srgbClr val="37474F"/>
                </a:solidFill>
                <a:latin typeface="Arial Unicode MS"/>
                <a:ea typeface="Roboto Mono"/>
              </a:rPr>
              <a:t>    </a:t>
            </a:r>
            <a:r>
              <a:rPr kumimoji="0" lang="zh-CN" altLang="zh-CN" sz="1500" b="0" i="0" u="none" strike="noStrike" cap="none" normalizeH="0" baseline="0" dirty="0">
                <a:ln>
                  <a:noFill/>
                </a:ln>
                <a:solidFill>
                  <a:srgbClr val="37474F"/>
                </a:solidFill>
                <a:effectLst/>
                <a:latin typeface="Arial Unicode MS"/>
                <a:ea typeface="Roboto Mono"/>
              </a:rPr>
              <a:t>+</a:t>
            </a:r>
            <a:r>
              <a:rPr kumimoji="0" lang="zh-CN" altLang="zh-CN" sz="1500" b="0" i="0" u="none" strike="noStrike" cap="none" normalizeH="0" baseline="0" dirty="0">
                <a:ln>
                  <a:noFill/>
                </a:ln>
                <a:solidFill>
                  <a:schemeClr val="accent5">
                    <a:lumMod val="75000"/>
                  </a:schemeClr>
                </a:solidFill>
                <a:effectLst/>
                <a:latin typeface="Arial Unicode MS"/>
                <a:ea typeface="Roboto Mono"/>
              </a:rPr>
              <a:t>POWER</a:t>
            </a:r>
            <a:r>
              <a:rPr kumimoji="0" lang="zh-CN" altLang="zh-CN" sz="1500" b="0" i="0" u="none" strike="noStrike" cap="none" normalizeH="0" baseline="0" dirty="0">
                <a:ln>
                  <a:noFill/>
                </a:ln>
                <a:solidFill>
                  <a:srgbClr val="37474F"/>
                </a:solidFill>
                <a:effectLst/>
                <a:latin typeface="Arial Unicode MS"/>
                <a:ea typeface="Roboto Mono"/>
              </a:rPr>
              <a:t>((P1.longitude-P2.longitude),</a:t>
            </a:r>
            <a:r>
              <a:rPr kumimoji="0" lang="zh-CN" altLang="zh-CN" sz="1500" b="0" i="0" u="none" strike="noStrike" cap="none" normalizeH="0" baseline="0" dirty="0">
                <a:ln>
                  <a:noFill/>
                </a:ln>
                <a:solidFill>
                  <a:srgbClr val="C53929"/>
                </a:solidFill>
                <a:effectLst/>
                <a:latin typeface="Arial Unicode MS"/>
                <a:ea typeface="Roboto Mono"/>
              </a:rPr>
              <a:t>2</a:t>
            </a:r>
            <a:r>
              <a:rPr kumimoji="0" lang="zh-CN" altLang="zh-CN" sz="1500" b="0" i="0" u="none" strike="noStrike" cap="none" normalizeH="0" baseline="0" dirty="0">
                <a:ln>
                  <a:noFill/>
                </a:ln>
                <a:solidFill>
                  <a:srgbClr val="37474F"/>
                </a:solidFill>
                <a:effectLst/>
                <a:latin typeface="Arial Unicode MS"/>
                <a:ea typeface="Roboto Mono"/>
              </a:rPr>
              <a:t>))*</a:t>
            </a:r>
            <a:r>
              <a:rPr kumimoji="0" lang="zh-CN" altLang="zh-CN" sz="1500" b="0" i="0" u="none" strike="noStrike" cap="none" normalizeH="0" baseline="0" dirty="0">
                <a:ln>
                  <a:noFill/>
                </a:ln>
                <a:solidFill>
                  <a:srgbClr val="C53929"/>
                </a:solidFill>
                <a:effectLst/>
                <a:latin typeface="Arial Unicode MS"/>
                <a:ea typeface="Roboto Mono"/>
              </a:rPr>
              <a:t>100</a:t>
            </a:r>
            <a:r>
              <a:rPr kumimoji="0" lang="zh-CN" altLang="zh-CN" sz="1500" b="0" i="0" u="none" strike="noStrike" cap="none" normalizeH="0" baseline="0" dirty="0">
                <a:ln>
                  <a:noFill/>
                </a:ln>
                <a:solidFill>
                  <a:srgbClr val="37474F"/>
                </a:solidFill>
                <a:effectLst/>
                <a:latin typeface="Arial Unicode MS"/>
                <a:ea typeface="Roboto Mono"/>
              </a:rPr>
              <a:t>,</a:t>
            </a:r>
            <a:r>
              <a:rPr kumimoji="0" lang="zh-CN" altLang="zh-CN" sz="1500" b="0" i="0" u="none" strike="noStrike" cap="none" normalizeH="0" baseline="0" dirty="0">
                <a:ln>
                  <a:noFill/>
                </a:ln>
                <a:solidFill>
                  <a:srgbClr val="C53929"/>
                </a:solidFill>
                <a:effectLst/>
                <a:latin typeface="Arial Unicode MS"/>
                <a:ea typeface="Roboto Mono"/>
              </a:rPr>
              <a:t>2</a:t>
            </a:r>
            <a:r>
              <a:rPr kumimoji="0" lang="zh-CN" altLang="zh-CN" sz="1500" b="0" i="0" u="none" strike="noStrike" cap="none" normalizeH="0" baseline="0" dirty="0">
                <a:ln>
                  <a:noFill/>
                </a:ln>
                <a:solidFill>
                  <a:srgbClr val="37474F"/>
                </a:solidFill>
                <a:effectLst/>
                <a:latin typeface="Arial Unicode MS"/>
                <a:ea typeface="Roboto Mono"/>
              </a:rPr>
              <a:t>) </a:t>
            </a:r>
            <a:r>
              <a:rPr kumimoji="0" lang="en-US" altLang="zh-CN" sz="1500" b="0" i="0" u="none" strike="noStrike" cap="none" normalizeH="0" baseline="0" dirty="0">
                <a:ln>
                  <a:noFill/>
                </a:ln>
                <a:solidFill>
                  <a:srgbClr val="3F51B5"/>
                </a:solidFill>
                <a:effectLst/>
                <a:latin typeface="Arial Unicode MS"/>
                <a:ea typeface="Roboto Mono"/>
              </a:rPr>
              <a:t>AS</a:t>
            </a:r>
            <a:r>
              <a:rPr kumimoji="0" lang="zh-CN" altLang="zh-CN" sz="1500" b="0" i="0" u="none" strike="noStrike" cap="none" normalizeH="0" baseline="0" dirty="0">
                <a:ln>
                  <a:noFill/>
                </a:ln>
                <a:solidFill>
                  <a:srgbClr val="37474F"/>
                </a:solidFill>
                <a:effectLst/>
                <a:latin typeface="Arial Unicode MS"/>
                <a:ea typeface="Roboto Mono"/>
              </a:rPr>
              <a:t> distanceX </a:t>
            </a:r>
            <a:endParaRPr kumimoji="0" lang="en-US" altLang="zh-CN" sz="1500" b="0" i="0" u="none" strike="noStrike" cap="none" normalizeH="0" baseline="0" dirty="0">
              <a:ln>
                <a:noFill/>
              </a:ln>
              <a:solidFill>
                <a:srgbClr val="37474F"/>
              </a:solidFill>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dirty="0">
                <a:ln>
                  <a:noFill/>
                </a:ln>
                <a:solidFill>
                  <a:srgbClr val="3F51B5"/>
                </a:solidFill>
                <a:effectLst/>
                <a:latin typeface="Arial Unicode MS"/>
                <a:ea typeface="Roboto Mono"/>
              </a:rPr>
              <a:t>FROM</a:t>
            </a:r>
            <a:r>
              <a:rPr kumimoji="0" lang="zh-CN" altLang="zh-CN" sz="1500" b="0" i="0" u="none" strike="noStrike" cap="none" normalizeH="0" baseline="0" dirty="0">
                <a:ln>
                  <a:noFill/>
                </a:ln>
                <a:solidFill>
                  <a:srgbClr val="37474F"/>
                </a:solidFill>
                <a:effectLst/>
                <a:latin typeface="Arial Unicode MS"/>
                <a:ea typeface="Roboto Mono"/>
              </a:rPr>
              <a:t> Phonemon P1 </a:t>
            </a:r>
            <a:r>
              <a:rPr kumimoji="0" lang="zh-CN" altLang="zh-CN" sz="1500" b="0" i="0" u="none" strike="noStrike" cap="none" normalizeH="0" baseline="0" dirty="0">
                <a:ln>
                  <a:noFill/>
                </a:ln>
                <a:solidFill>
                  <a:srgbClr val="3F51B5"/>
                </a:solidFill>
                <a:effectLst/>
                <a:latin typeface="Arial Unicode MS"/>
                <a:ea typeface="Roboto Mono"/>
              </a:rPr>
              <a:t>CROSS</a:t>
            </a:r>
            <a:r>
              <a:rPr kumimoji="0" lang="zh-CN" altLang="zh-CN" sz="1500" b="0" i="0" u="none" strike="noStrike" cap="none" normalizeH="0" baseline="0" dirty="0">
                <a:ln>
                  <a:noFill/>
                </a:ln>
                <a:solidFill>
                  <a:srgbClr val="37474F"/>
                </a:solidFill>
                <a:effectLst/>
                <a:latin typeface="Arial Unicode MS"/>
                <a:ea typeface="Roboto Mono"/>
              </a:rPr>
              <a:t> </a:t>
            </a:r>
            <a:r>
              <a:rPr kumimoji="0" lang="zh-CN" altLang="zh-CN" sz="1500" b="0" i="0" u="none" strike="noStrike" cap="none" normalizeH="0" baseline="0" dirty="0">
                <a:ln>
                  <a:noFill/>
                </a:ln>
                <a:solidFill>
                  <a:srgbClr val="3F51B5"/>
                </a:solidFill>
                <a:effectLst/>
                <a:latin typeface="Arial Unicode MS"/>
                <a:ea typeface="Roboto Mono"/>
              </a:rPr>
              <a:t>JOIN</a:t>
            </a:r>
            <a:r>
              <a:rPr kumimoji="0" lang="zh-CN" altLang="zh-CN" sz="1500" b="0" i="0" u="none" strike="noStrike" cap="none" normalizeH="0" baseline="0" dirty="0">
                <a:ln>
                  <a:noFill/>
                </a:ln>
                <a:solidFill>
                  <a:srgbClr val="37474F"/>
                </a:solidFill>
                <a:effectLst/>
                <a:latin typeface="Arial Unicode MS"/>
                <a:ea typeface="Roboto Mono"/>
              </a:rPr>
              <a:t> Phonemon P2 </a:t>
            </a:r>
            <a:r>
              <a:rPr kumimoji="0" lang="zh-CN" altLang="zh-CN" sz="1500" b="0" i="0" u="none" strike="noStrike" cap="none" normalizeH="0" baseline="0" dirty="0">
                <a:ln>
                  <a:noFill/>
                </a:ln>
                <a:solidFill>
                  <a:srgbClr val="3F51B5"/>
                </a:solidFill>
                <a:effectLst/>
                <a:latin typeface="Arial Unicode MS"/>
                <a:ea typeface="Roboto Mono"/>
              </a:rPr>
              <a:t>ON</a:t>
            </a:r>
            <a:r>
              <a:rPr kumimoji="0" lang="zh-CN" altLang="zh-CN" sz="1500" b="0" i="0" u="none" strike="noStrike" cap="none" normalizeH="0" baseline="0" dirty="0">
                <a:ln>
                  <a:noFill/>
                </a:ln>
                <a:solidFill>
                  <a:srgbClr val="37474F"/>
                </a:solidFill>
                <a:effectLst/>
                <a:latin typeface="Arial Unicode MS"/>
                <a:ea typeface="Roboto Mono"/>
              </a:rPr>
              <a:t> P1.id!=P2.id </a:t>
            </a:r>
            <a:r>
              <a:rPr kumimoji="0" lang="zh-CN" altLang="zh-CN" sz="1500" b="0" i="0" u="none" strike="noStrike" cap="none" normalizeH="0" baseline="0" dirty="0">
                <a:ln>
                  <a:noFill/>
                </a:ln>
                <a:solidFill>
                  <a:schemeClr val="accent5">
                    <a:lumMod val="75000"/>
                  </a:schemeClr>
                </a:solidFill>
                <a:effectLst/>
                <a:latin typeface="Arial Unicode MS"/>
                <a:ea typeface="Roboto Mono"/>
              </a:rPr>
              <a:t>AND</a:t>
            </a:r>
            <a:r>
              <a:rPr kumimoji="0" lang="zh-CN" altLang="zh-CN" sz="1500" b="0" i="0" u="none" strike="noStrike" cap="none" normalizeH="0" baseline="0" dirty="0">
                <a:ln>
                  <a:noFill/>
                </a:ln>
                <a:solidFill>
                  <a:srgbClr val="37474F"/>
                </a:solidFill>
                <a:effectLst/>
                <a:latin typeface="Arial Unicode MS"/>
                <a:ea typeface="Roboto Mono"/>
              </a:rPr>
              <a:t> P1.id&lt;P2.id </a:t>
            </a:r>
            <a:endParaRPr kumimoji="0" lang="en-US" altLang="zh-CN" sz="1500" b="0" i="0" u="none" strike="noStrike" cap="none" normalizeH="0" baseline="0" dirty="0">
              <a:ln>
                <a:noFill/>
              </a:ln>
              <a:solidFill>
                <a:srgbClr val="37474F"/>
              </a:solidFill>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dirty="0">
                <a:ln>
                  <a:noFill/>
                </a:ln>
                <a:solidFill>
                  <a:srgbClr val="3F51B5"/>
                </a:solidFill>
                <a:effectLst/>
                <a:latin typeface="Arial Unicode MS"/>
                <a:ea typeface="Roboto Mono"/>
              </a:rPr>
              <a:t>GROUP</a:t>
            </a:r>
            <a:r>
              <a:rPr kumimoji="0" lang="zh-CN" altLang="zh-CN" sz="1500" b="0" i="0" u="none" strike="noStrike" cap="none" normalizeH="0" baseline="0" dirty="0">
                <a:ln>
                  <a:noFill/>
                </a:ln>
                <a:solidFill>
                  <a:srgbClr val="37474F"/>
                </a:solidFill>
                <a:effectLst/>
                <a:latin typeface="Arial Unicode MS"/>
                <a:ea typeface="Roboto Mono"/>
              </a:rPr>
              <a:t> </a:t>
            </a:r>
            <a:r>
              <a:rPr kumimoji="0" lang="zh-CN" altLang="zh-CN" sz="1500" b="0" i="0" u="none" strike="noStrike" cap="none" normalizeH="0" baseline="0" dirty="0">
                <a:ln>
                  <a:noFill/>
                </a:ln>
                <a:solidFill>
                  <a:srgbClr val="3F51B5"/>
                </a:solidFill>
                <a:effectLst/>
                <a:latin typeface="Arial Unicode MS"/>
                <a:ea typeface="Roboto Mono"/>
              </a:rPr>
              <a:t>BY</a:t>
            </a:r>
            <a:r>
              <a:rPr kumimoji="0" lang="zh-CN" altLang="zh-CN" sz="1500" b="0" i="0" u="none" strike="noStrike" cap="none" normalizeH="0" baseline="0" dirty="0">
                <a:ln>
                  <a:noFill/>
                </a:ln>
                <a:solidFill>
                  <a:srgbClr val="37474F"/>
                </a:solidFill>
                <a:effectLst/>
                <a:latin typeface="Arial Unicode MS"/>
                <a:ea typeface="Roboto Mono"/>
              </a:rPr>
              <a:t> distanceX </a:t>
            </a:r>
            <a:endParaRPr kumimoji="0" lang="en-US" altLang="zh-CN" sz="1500" b="0" i="0" u="none" strike="noStrike" cap="none" normalizeH="0" baseline="0" dirty="0">
              <a:ln>
                <a:noFill/>
              </a:ln>
              <a:solidFill>
                <a:srgbClr val="37474F"/>
              </a:solidFill>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dirty="0">
                <a:ln>
                  <a:noFill/>
                </a:ln>
                <a:solidFill>
                  <a:srgbClr val="3F51B5"/>
                </a:solidFill>
                <a:effectLst/>
                <a:latin typeface="Arial Unicode MS"/>
                <a:ea typeface="Roboto Mono"/>
              </a:rPr>
              <a:t>HAVING</a:t>
            </a:r>
            <a:r>
              <a:rPr kumimoji="0" lang="zh-CN" altLang="zh-CN" sz="1500" b="0" i="0" u="none" strike="noStrike" cap="none" normalizeH="0" baseline="0" dirty="0">
                <a:ln>
                  <a:noFill/>
                </a:ln>
                <a:solidFill>
                  <a:srgbClr val="37474F"/>
                </a:solidFill>
                <a:effectLst/>
                <a:latin typeface="Arial Unicode MS"/>
                <a:ea typeface="Roboto Mono"/>
              </a:rPr>
              <a:t> distanceX = ( </a:t>
            </a:r>
            <a:endParaRPr kumimoji="0" lang="en-US" altLang="zh-CN" sz="1500" b="0" i="0" u="none" strike="noStrike" cap="none" normalizeH="0" baseline="0" dirty="0">
              <a:ln>
                <a:noFill/>
              </a:ln>
              <a:solidFill>
                <a:srgbClr val="37474F"/>
              </a:solidFill>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500" dirty="0">
                <a:solidFill>
                  <a:srgbClr val="37474F"/>
                </a:solidFill>
                <a:latin typeface="Arial Unicode MS"/>
                <a:ea typeface="Roboto Mono"/>
              </a:rPr>
              <a:t>    </a:t>
            </a:r>
            <a:r>
              <a:rPr kumimoji="0" lang="zh-CN" altLang="zh-CN" sz="1500" b="0" i="0" u="none" strike="noStrike" cap="none" normalizeH="0" baseline="0" dirty="0">
                <a:ln>
                  <a:noFill/>
                </a:ln>
                <a:solidFill>
                  <a:srgbClr val="3F51B5"/>
                </a:solidFill>
                <a:effectLst/>
                <a:latin typeface="Arial Unicode MS"/>
                <a:ea typeface="Roboto Mono"/>
              </a:rPr>
              <a:t>SELECT</a:t>
            </a:r>
            <a:r>
              <a:rPr kumimoji="0" lang="zh-CN" altLang="zh-CN" sz="1500" b="0" i="0" u="none" strike="noStrike" cap="none" normalizeH="0" baseline="0" dirty="0">
                <a:ln>
                  <a:noFill/>
                </a:ln>
                <a:solidFill>
                  <a:srgbClr val="37474F"/>
                </a:solidFill>
                <a:effectLst/>
                <a:latin typeface="Arial Unicode MS"/>
                <a:ea typeface="Roboto Mono"/>
              </a:rPr>
              <a:t> </a:t>
            </a:r>
            <a:r>
              <a:rPr kumimoji="0" lang="zh-CN" altLang="zh-CN" sz="1500" b="0" i="0" u="none" strike="noStrike" cap="none" normalizeH="0" baseline="0" dirty="0">
                <a:ln>
                  <a:noFill/>
                </a:ln>
                <a:solidFill>
                  <a:schemeClr val="accent5">
                    <a:lumMod val="75000"/>
                  </a:schemeClr>
                </a:solidFill>
                <a:effectLst/>
                <a:latin typeface="Arial Unicode MS"/>
                <a:ea typeface="Roboto Mono"/>
              </a:rPr>
              <a:t>MIN</a:t>
            </a:r>
            <a:r>
              <a:rPr kumimoji="0" lang="zh-CN" altLang="zh-CN" sz="1500" b="0" i="0" u="none" strike="noStrike" cap="none" normalizeH="0" baseline="0" dirty="0">
                <a:ln>
                  <a:noFill/>
                </a:ln>
                <a:solidFill>
                  <a:srgbClr val="37474F"/>
                </a:solidFill>
                <a:effectLst/>
                <a:latin typeface="Arial Unicode MS"/>
                <a:ea typeface="Roboto Mono"/>
              </a:rPr>
              <a:t>(</a:t>
            </a:r>
            <a:r>
              <a:rPr kumimoji="0" lang="zh-CN" altLang="zh-CN" sz="1500" b="0" i="0" u="none" strike="noStrike" cap="none" normalizeH="0" baseline="0" dirty="0">
                <a:ln>
                  <a:noFill/>
                </a:ln>
                <a:solidFill>
                  <a:schemeClr val="accent5">
                    <a:lumMod val="75000"/>
                  </a:schemeClr>
                </a:solidFill>
                <a:effectLst/>
                <a:latin typeface="Arial Unicode MS"/>
                <a:ea typeface="Roboto Mono"/>
              </a:rPr>
              <a:t>ROUND</a:t>
            </a:r>
            <a:r>
              <a:rPr kumimoji="0" lang="zh-CN" altLang="zh-CN" sz="1500" b="0" i="0" u="none" strike="noStrike" cap="none" normalizeH="0" baseline="0" dirty="0">
                <a:ln>
                  <a:noFill/>
                </a:ln>
                <a:solidFill>
                  <a:srgbClr val="37474F"/>
                </a:solidFill>
                <a:effectLst/>
                <a:latin typeface="Arial Unicode MS"/>
                <a:ea typeface="Roboto Mono"/>
              </a:rPr>
              <a:t>(</a:t>
            </a:r>
            <a:r>
              <a:rPr kumimoji="0" lang="zh-CN" altLang="zh-CN" sz="1500" b="0" i="0" u="none" strike="noStrike" cap="none" normalizeH="0" baseline="0" dirty="0">
                <a:ln>
                  <a:noFill/>
                </a:ln>
                <a:solidFill>
                  <a:schemeClr val="accent5">
                    <a:lumMod val="75000"/>
                  </a:schemeClr>
                </a:solidFill>
                <a:effectLst/>
                <a:latin typeface="Arial Unicode MS"/>
                <a:ea typeface="Roboto Mono"/>
              </a:rPr>
              <a:t>SQRT</a:t>
            </a:r>
            <a:r>
              <a:rPr kumimoji="0" lang="zh-CN" altLang="zh-CN" sz="1500" b="0" i="0" u="none" strike="noStrike" cap="none" normalizeH="0" baseline="0" dirty="0">
                <a:ln>
                  <a:noFill/>
                </a:ln>
                <a:solidFill>
                  <a:srgbClr val="37474F"/>
                </a:solidFill>
                <a:effectLst/>
                <a:latin typeface="Arial Unicode MS"/>
                <a:ea typeface="Roboto Mono"/>
              </a:rPr>
              <a:t>(</a:t>
            </a:r>
            <a:r>
              <a:rPr kumimoji="0" lang="zh-CN" altLang="zh-CN" sz="1500" b="0" i="0" u="none" strike="noStrike" cap="none" normalizeH="0" baseline="0" dirty="0">
                <a:ln>
                  <a:noFill/>
                </a:ln>
                <a:solidFill>
                  <a:schemeClr val="accent5">
                    <a:lumMod val="75000"/>
                  </a:schemeClr>
                </a:solidFill>
                <a:effectLst/>
                <a:latin typeface="Arial Unicode MS"/>
                <a:ea typeface="Roboto Mono"/>
              </a:rPr>
              <a:t>POWER</a:t>
            </a:r>
            <a:r>
              <a:rPr kumimoji="0" lang="zh-CN" altLang="zh-CN" sz="1500" b="0" i="0" u="none" strike="noStrike" cap="none" normalizeH="0" baseline="0" dirty="0">
                <a:ln>
                  <a:noFill/>
                </a:ln>
                <a:solidFill>
                  <a:srgbClr val="37474F"/>
                </a:solidFill>
                <a:effectLst/>
                <a:latin typeface="Arial Unicode MS"/>
                <a:ea typeface="Roboto Mono"/>
              </a:rPr>
              <a:t>((P1.latitude-P2.latitude),</a:t>
            </a:r>
            <a:r>
              <a:rPr kumimoji="0" lang="zh-CN" altLang="zh-CN" sz="1500" b="0" i="0" u="none" strike="noStrike" cap="none" normalizeH="0" baseline="0" dirty="0">
                <a:ln>
                  <a:noFill/>
                </a:ln>
                <a:solidFill>
                  <a:srgbClr val="C53929"/>
                </a:solidFill>
                <a:effectLst/>
                <a:latin typeface="Arial Unicode MS"/>
                <a:ea typeface="Roboto Mono"/>
              </a:rPr>
              <a:t>2</a:t>
            </a:r>
            <a:r>
              <a:rPr kumimoji="0" lang="zh-CN" altLang="zh-CN" sz="1500" b="0" i="0" u="none" strike="noStrike" cap="none" normalizeH="0" baseline="0" dirty="0">
                <a:ln>
                  <a:noFill/>
                </a:ln>
                <a:solidFill>
                  <a:srgbClr val="37474F"/>
                </a:solidFill>
                <a:effectLst/>
                <a:latin typeface="Arial Unicode MS"/>
                <a:ea typeface="Roboto Mono"/>
              </a:rPr>
              <a:t>) </a:t>
            </a:r>
            <a:endParaRPr kumimoji="0" lang="en-US" altLang="zh-CN" sz="1500" b="0" i="0" u="none" strike="noStrike" cap="none" normalizeH="0" baseline="0" dirty="0">
              <a:ln>
                <a:noFill/>
              </a:ln>
              <a:solidFill>
                <a:srgbClr val="37474F"/>
              </a:solidFill>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500" dirty="0">
                <a:solidFill>
                  <a:srgbClr val="37474F"/>
                </a:solidFill>
                <a:latin typeface="Arial Unicode MS"/>
                <a:ea typeface="Roboto Mono"/>
              </a:rPr>
              <a:t>        </a:t>
            </a:r>
            <a:r>
              <a:rPr kumimoji="0" lang="zh-CN" altLang="zh-CN" sz="1500" b="0" i="0" u="none" strike="noStrike" cap="none" normalizeH="0" baseline="0" dirty="0">
                <a:ln>
                  <a:noFill/>
                </a:ln>
                <a:solidFill>
                  <a:srgbClr val="37474F"/>
                </a:solidFill>
                <a:effectLst/>
                <a:latin typeface="Arial Unicode MS"/>
                <a:ea typeface="Roboto Mono"/>
              </a:rPr>
              <a:t>+</a:t>
            </a:r>
            <a:r>
              <a:rPr kumimoji="0" lang="zh-CN" altLang="zh-CN" sz="1500" b="0" i="0" u="none" strike="noStrike" cap="none" normalizeH="0" baseline="0" dirty="0">
                <a:ln>
                  <a:noFill/>
                </a:ln>
                <a:solidFill>
                  <a:schemeClr val="accent5">
                    <a:lumMod val="75000"/>
                  </a:schemeClr>
                </a:solidFill>
                <a:effectLst/>
                <a:latin typeface="Arial Unicode MS"/>
                <a:ea typeface="Roboto Mono"/>
              </a:rPr>
              <a:t>POWER</a:t>
            </a:r>
            <a:r>
              <a:rPr kumimoji="0" lang="zh-CN" altLang="zh-CN" sz="1500" b="0" i="0" u="none" strike="noStrike" cap="none" normalizeH="0" baseline="0" dirty="0">
                <a:ln>
                  <a:noFill/>
                </a:ln>
                <a:solidFill>
                  <a:srgbClr val="37474F"/>
                </a:solidFill>
                <a:effectLst/>
                <a:latin typeface="Arial Unicode MS"/>
                <a:ea typeface="Roboto Mono"/>
              </a:rPr>
              <a:t>((P1.longitude-P2.longitude),</a:t>
            </a:r>
            <a:r>
              <a:rPr kumimoji="0" lang="zh-CN" altLang="zh-CN" sz="1500" b="0" i="0" u="none" strike="noStrike" cap="none" normalizeH="0" baseline="0" dirty="0">
                <a:ln>
                  <a:noFill/>
                </a:ln>
                <a:solidFill>
                  <a:srgbClr val="C53929"/>
                </a:solidFill>
                <a:effectLst/>
                <a:latin typeface="Arial Unicode MS"/>
                <a:ea typeface="Roboto Mono"/>
              </a:rPr>
              <a:t>2</a:t>
            </a:r>
            <a:r>
              <a:rPr kumimoji="0" lang="zh-CN" altLang="zh-CN" sz="1500" b="0" i="0" u="none" strike="noStrike" cap="none" normalizeH="0" baseline="0" dirty="0">
                <a:ln>
                  <a:noFill/>
                </a:ln>
                <a:solidFill>
                  <a:srgbClr val="37474F"/>
                </a:solidFill>
                <a:effectLst/>
                <a:latin typeface="Arial Unicode MS"/>
                <a:ea typeface="Roboto Mono"/>
              </a:rPr>
              <a:t>))*</a:t>
            </a:r>
            <a:r>
              <a:rPr kumimoji="0" lang="zh-CN" altLang="zh-CN" sz="1500" b="0" i="0" u="none" strike="noStrike" cap="none" normalizeH="0" baseline="0" dirty="0">
                <a:ln>
                  <a:noFill/>
                </a:ln>
                <a:solidFill>
                  <a:srgbClr val="C53929"/>
                </a:solidFill>
                <a:effectLst/>
                <a:latin typeface="Arial Unicode MS"/>
                <a:ea typeface="Roboto Mono"/>
              </a:rPr>
              <a:t>100</a:t>
            </a:r>
            <a:r>
              <a:rPr kumimoji="0" lang="zh-CN" altLang="zh-CN" sz="1500" b="0" i="0" u="none" strike="noStrike" cap="none" normalizeH="0" baseline="0" dirty="0">
                <a:ln>
                  <a:noFill/>
                </a:ln>
                <a:solidFill>
                  <a:srgbClr val="37474F"/>
                </a:solidFill>
                <a:effectLst/>
                <a:latin typeface="Arial Unicode MS"/>
                <a:ea typeface="Roboto Mono"/>
              </a:rPr>
              <a:t>,</a:t>
            </a:r>
            <a:r>
              <a:rPr kumimoji="0" lang="zh-CN" altLang="zh-CN" sz="1500" b="0" i="0" u="none" strike="noStrike" cap="none" normalizeH="0" baseline="0" dirty="0">
                <a:ln>
                  <a:noFill/>
                </a:ln>
                <a:solidFill>
                  <a:srgbClr val="C53929"/>
                </a:solidFill>
                <a:effectLst/>
                <a:latin typeface="Arial Unicode MS"/>
                <a:ea typeface="Roboto Mono"/>
              </a:rPr>
              <a:t>2</a:t>
            </a:r>
            <a:r>
              <a:rPr kumimoji="0" lang="zh-CN" altLang="zh-CN" sz="1500" b="0" i="0" u="none" strike="noStrike" cap="none" normalizeH="0" baseline="0" dirty="0">
                <a:ln>
                  <a:noFill/>
                </a:ln>
                <a:solidFill>
                  <a:srgbClr val="37474F"/>
                </a:solidFill>
                <a:effectLst/>
                <a:latin typeface="Arial Unicode MS"/>
                <a:ea typeface="Roboto Mono"/>
              </a:rPr>
              <a:t>)) </a:t>
            </a:r>
            <a:endParaRPr kumimoji="0" lang="en-US" altLang="zh-CN" sz="1500" b="0" i="0" u="none" strike="noStrike" cap="none" normalizeH="0" baseline="0" dirty="0">
              <a:ln>
                <a:noFill/>
              </a:ln>
              <a:solidFill>
                <a:srgbClr val="37474F"/>
              </a:solidFill>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500" dirty="0">
                <a:solidFill>
                  <a:srgbClr val="37474F"/>
                </a:solidFill>
                <a:latin typeface="Arial Unicode MS"/>
                <a:ea typeface="Roboto Mono"/>
              </a:rPr>
              <a:t>    </a:t>
            </a:r>
            <a:r>
              <a:rPr kumimoji="0" lang="zh-CN" altLang="zh-CN" sz="1500" b="0" i="0" u="none" strike="noStrike" cap="none" normalizeH="0" baseline="0" dirty="0">
                <a:ln>
                  <a:noFill/>
                </a:ln>
                <a:solidFill>
                  <a:srgbClr val="3F51B5"/>
                </a:solidFill>
                <a:effectLst/>
                <a:latin typeface="Arial Unicode MS"/>
                <a:ea typeface="Roboto Mono"/>
              </a:rPr>
              <a:t>FROM</a:t>
            </a:r>
            <a:r>
              <a:rPr kumimoji="0" lang="zh-CN" altLang="zh-CN" sz="1500" b="0" i="0" u="none" strike="noStrike" cap="none" normalizeH="0" baseline="0" dirty="0">
                <a:ln>
                  <a:noFill/>
                </a:ln>
                <a:solidFill>
                  <a:srgbClr val="37474F"/>
                </a:solidFill>
                <a:effectLst/>
                <a:latin typeface="Arial Unicode MS"/>
                <a:ea typeface="Roboto Mono"/>
              </a:rPr>
              <a:t> Phonemon P1 </a:t>
            </a:r>
            <a:r>
              <a:rPr kumimoji="0" lang="zh-CN" altLang="zh-CN" sz="1500" b="0" i="0" u="none" strike="noStrike" cap="none" normalizeH="0" baseline="0" dirty="0">
                <a:ln>
                  <a:noFill/>
                </a:ln>
                <a:solidFill>
                  <a:srgbClr val="3F51B5"/>
                </a:solidFill>
                <a:effectLst/>
                <a:latin typeface="Arial Unicode MS"/>
                <a:ea typeface="Roboto Mono"/>
              </a:rPr>
              <a:t>CROSS</a:t>
            </a:r>
            <a:r>
              <a:rPr kumimoji="0" lang="zh-CN" altLang="zh-CN" sz="1500" b="0" i="0" u="none" strike="noStrike" cap="none" normalizeH="0" baseline="0" dirty="0">
                <a:ln>
                  <a:noFill/>
                </a:ln>
                <a:solidFill>
                  <a:srgbClr val="37474F"/>
                </a:solidFill>
                <a:effectLst/>
                <a:latin typeface="Arial Unicode MS"/>
                <a:ea typeface="Roboto Mono"/>
              </a:rPr>
              <a:t> </a:t>
            </a:r>
            <a:r>
              <a:rPr kumimoji="0" lang="zh-CN" altLang="zh-CN" sz="1500" b="0" i="0" u="none" strike="noStrike" cap="none" normalizeH="0" baseline="0" dirty="0">
                <a:ln>
                  <a:noFill/>
                </a:ln>
                <a:solidFill>
                  <a:srgbClr val="3F51B5"/>
                </a:solidFill>
                <a:effectLst/>
                <a:latin typeface="Arial Unicode MS"/>
                <a:ea typeface="Roboto Mono"/>
              </a:rPr>
              <a:t>JOIN</a:t>
            </a:r>
            <a:r>
              <a:rPr kumimoji="0" lang="zh-CN" altLang="zh-CN" sz="1500" b="0" i="0" u="none" strike="noStrike" cap="none" normalizeH="0" baseline="0" dirty="0">
                <a:ln>
                  <a:noFill/>
                </a:ln>
                <a:solidFill>
                  <a:srgbClr val="37474F"/>
                </a:solidFill>
                <a:effectLst/>
                <a:latin typeface="Arial Unicode MS"/>
                <a:ea typeface="Roboto Mono"/>
              </a:rPr>
              <a:t> Phonemon P2 </a:t>
            </a:r>
            <a:r>
              <a:rPr kumimoji="0" lang="zh-CN" altLang="zh-CN" sz="1500" b="0" i="0" u="none" strike="noStrike" cap="none" normalizeH="0" baseline="0" dirty="0">
                <a:ln>
                  <a:noFill/>
                </a:ln>
                <a:solidFill>
                  <a:srgbClr val="3F51B5"/>
                </a:solidFill>
                <a:effectLst/>
                <a:latin typeface="Arial Unicode MS"/>
                <a:ea typeface="Roboto Mono"/>
              </a:rPr>
              <a:t>ON</a:t>
            </a:r>
            <a:r>
              <a:rPr kumimoji="0" lang="zh-CN" altLang="zh-CN" sz="1500" b="0" i="0" u="none" strike="noStrike" cap="none" normalizeH="0" baseline="0" dirty="0">
                <a:ln>
                  <a:noFill/>
                </a:ln>
                <a:solidFill>
                  <a:srgbClr val="37474F"/>
                </a:solidFill>
                <a:effectLst/>
                <a:latin typeface="Arial Unicode MS"/>
                <a:ea typeface="Roboto Mono"/>
              </a:rPr>
              <a:t> P1.id&lt;P2.id </a:t>
            </a:r>
            <a:endParaRPr kumimoji="0" lang="en-US" altLang="zh-CN" sz="1500" b="0" i="0" u="none" strike="noStrike" cap="none" normalizeH="0" baseline="0" dirty="0">
              <a:ln>
                <a:noFill/>
              </a:ln>
              <a:solidFill>
                <a:srgbClr val="37474F"/>
              </a:solidFill>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dirty="0">
                <a:ln>
                  <a:noFill/>
                </a:ln>
                <a:solidFill>
                  <a:srgbClr val="37474F"/>
                </a:solidFill>
                <a:effectLst/>
                <a:latin typeface="Arial Unicode MS"/>
                <a:ea typeface="Roboto Mono"/>
              </a:rPr>
              <a:t>);</a:t>
            </a: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实验一</a:t>
            </a:r>
            <a:endParaRPr lang="zh-CN" altLang="en-US" dirty="0"/>
          </a:p>
        </p:txBody>
      </p:sp>
      <p:sp>
        <p:nvSpPr>
          <p:cNvPr id="3" name="内容占位符 2"/>
          <p:cNvSpPr>
            <a:spLocks noGrp="1"/>
          </p:cNvSpPr>
          <p:nvPr>
            <p:ph idx="1"/>
          </p:nvPr>
        </p:nvSpPr>
        <p:spPr>
          <a:xfrm>
            <a:off x="628650" y="1285102"/>
            <a:ext cx="7886700" cy="5040000"/>
          </a:xfrm>
        </p:spPr>
        <p:txBody>
          <a:bodyPr/>
          <a:lstStyle/>
          <a:p>
            <a:pPr marL="457200" lvl="0" indent="-457200">
              <a:buFont typeface="+mj-lt"/>
              <a:buAutoNum type="arabicPeriod" startAt="10"/>
            </a:pPr>
            <a:r>
              <a:rPr lang="zh-CN" altLang="zh-CN" dirty="0"/>
              <a:t>一些玩家</a:t>
            </a:r>
            <a:r>
              <a:rPr lang="en-US" altLang="zh-CN" dirty="0"/>
              <a:t>player</a:t>
            </a:r>
            <a:r>
              <a:rPr lang="zh-CN" altLang="zh-CN" dirty="0"/>
              <a:t>热衷于某种特定类型</a:t>
            </a:r>
            <a:r>
              <a:rPr lang="en-US" altLang="zh-CN" dirty="0"/>
              <a:t>type</a:t>
            </a:r>
            <a:r>
              <a:rPr lang="zh-CN" altLang="zh-CN" dirty="0"/>
              <a:t>的</a:t>
            </a:r>
            <a:r>
              <a:rPr lang="en-US" altLang="zh-CN" dirty="0" err="1"/>
              <a:t>Phonemon</a:t>
            </a:r>
            <a:r>
              <a:rPr lang="zh-CN" altLang="zh-CN" dirty="0"/>
              <a:t>。列出捕捉了任一特定类型</a:t>
            </a:r>
            <a:r>
              <a:rPr lang="en-US" altLang="zh-CN" dirty="0"/>
              <a:t>type</a:t>
            </a:r>
            <a:r>
              <a:rPr lang="zh-CN" altLang="zh-CN" dirty="0"/>
              <a:t>中每一物种</a:t>
            </a:r>
            <a:r>
              <a:rPr lang="en-US" altLang="zh-CN" dirty="0"/>
              <a:t>species</a:t>
            </a:r>
            <a:r>
              <a:rPr lang="zh-CN" altLang="zh-CN" dirty="0"/>
              <a:t>至少各一个</a:t>
            </a:r>
            <a:r>
              <a:rPr lang="en-US" altLang="zh-CN" dirty="0" err="1"/>
              <a:t>Phonemon</a:t>
            </a:r>
            <a:r>
              <a:rPr lang="zh-CN" altLang="zh-CN" dirty="0"/>
              <a:t>的玩家的名称以及该类型的名称。查询以如下形式返回：</a:t>
            </a:r>
            <a:r>
              <a:rPr lang="en-US" altLang="zh-CN" dirty="0"/>
              <a:t>(username, </a:t>
            </a:r>
            <a:r>
              <a:rPr lang="en-US" altLang="zh-CN" dirty="0" err="1"/>
              <a:t>typeTitle</a:t>
            </a:r>
            <a:r>
              <a:rPr lang="en-US" altLang="zh-CN" dirty="0"/>
              <a:t>)</a:t>
            </a:r>
            <a:r>
              <a:rPr lang="zh-CN" altLang="zh-CN" dirty="0"/>
              <a:t>。例如，假设类型‘</a:t>
            </a:r>
            <a:r>
              <a:rPr lang="en-US" altLang="zh-CN" dirty="0"/>
              <a:t>bug</a:t>
            </a:r>
            <a:r>
              <a:rPr lang="zh-CN" altLang="zh-CN" dirty="0"/>
              <a:t>’共有三种物种</a:t>
            </a:r>
            <a:r>
              <a:rPr lang="en-US" altLang="zh-CN" dirty="0"/>
              <a:t>species</a:t>
            </a:r>
            <a:r>
              <a:rPr lang="zh-CN" altLang="zh-CN" dirty="0"/>
              <a:t>的</a:t>
            </a:r>
            <a:r>
              <a:rPr lang="en-US" altLang="zh-CN" dirty="0" err="1"/>
              <a:t>Phonemon</a:t>
            </a:r>
            <a:r>
              <a:rPr lang="zh-CN" altLang="zh-CN" dirty="0"/>
              <a:t>，而玩家‘</a:t>
            </a:r>
            <a:r>
              <a:rPr lang="en-US" altLang="zh-CN" dirty="0"/>
              <a:t>Greg</a:t>
            </a:r>
            <a:r>
              <a:rPr lang="zh-CN" altLang="zh-CN" dirty="0"/>
              <a:t>’拥有三种</a:t>
            </a:r>
            <a:r>
              <a:rPr lang="en-US" altLang="zh-CN" dirty="0" err="1"/>
              <a:t>Phonemon</a:t>
            </a:r>
            <a:r>
              <a:rPr lang="zh-CN" altLang="zh-CN" dirty="0"/>
              <a:t>各一个，那么结果中包含</a:t>
            </a:r>
            <a:r>
              <a:rPr lang="en-US" altLang="zh-CN" dirty="0"/>
              <a:t>(Greg, bug)</a:t>
            </a:r>
            <a:r>
              <a:rPr lang="zh-CN" altLang="zh-CN" dirty="0"/>
              <a:t>。</a:t>
            </a:r>
            <a:endParaRPr lang="zh-CN" altLang="zh-CN" dirty="0"/>
          </a:p>
        </p:txBody>
      </p:sp>
      <p:sp>
        <p:nvSpPr>
          <p:cNvPr id="4" name="灯片编号占位符 3"/>
          <p:cNvSpPr>
            <a:spLocks noGrp="1"/>
          </p:cNvSpPr>
          <p:nvPr>
            <p:ph type="sldNum" sz="quarter" idx="12"/>
          </p:nvPr>
        </p:nvSpPr>
        <p:spPr/>
        <p:txBody>
          <a:bodyPr/>
          <a:lstStyle/>
          <a:p>
            <a:fld id="{3431B804-AB5A-4712-BAA6-27F0D45ECF7B}" type="slidenum">
              <a:rPr lang="zh-CN" altLang="en-US" sz="900" smtClean="0"/>
            </a:fld>
            <a:endParaRPr lang="zh-CN" altLang="en-US" sz="900" dirty="0"/>
          </a:p>
        </p:txBody>
      </p:sp>
      <p:sp>
        <p:nvSpPr>
          <p:cNvPr id="6" name="Rectangle 1"/>
          <p:cNvSpPr>
            <a:spLocks noChangeArrowheads="1"/>
          </p:cNvSpPr>
          <p:nvPr/>
        </p:nvSpPr>
        <p:spPr bwMode="auto">
          <a:xfrm>
            <a:off x="644707" y="3805102"/>
            <a:ext cx="7854586"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dirty="0">
                <a:ln>
                  <a:noFill/>
                </a:ln>
                <a:solidFill>
                  <a:srgbClr val="3F51B5"/>
                </a:solidFill>
                <a:effectLst/>
                <a:latin typeface="Arial Unicode MS"/>
                <a:ea typeface="Roboto Mono"/>
              </a:rPr>
              <a:t>SELECT</a:t>
            </a:r>
            <a:r>
              <a:rPr kumimoji="0" lang="zh-CN" altLang="zh-CN" sz="1500" b="0" i="0" u="none" strike="noStrike" cap="none" normalizeH="0" baseline="0" dirty="0">
                <a:ln>
                  <a:noFill/>
                </a:ln>
                <a:solidFill>
                  <a:srgbClr val="37474F"/>
                </a:solidFill>
                <a:effectLst/>
                <a:latin typeface="Arial Unicode MS"/>
                <a:ea typeface="Roboto Mono"/>
              </a:rPr>
              <a:t> Player.username, </a:t>
            </a:r>
            <a:r>
              <a:rPr kumimoji="0" lang="zh-CN" altLang="zh-CN" sz="1500" b="0" i="0" u="none" strike="noStrike" cap="none" normalizeH="0" baseline="0" dirty="0">
                <a:ln>
                  <a:noFill/>
                </a:ln>
                <a:effectLst/>
                <a:latin typeface="Arial Unicode MS"/>
                <a:ea typeface="Roboto Mono"/>
              </a:rPr>
              <a:t>Type.t</a:t>
            </a:r>
            <a:r>
              <a:rPr kumimoji="0" lang="zh-CN" altLang="zh-CN" sz="1500" b="0" i="0" u="none" strike="noStrike" cap="none" normalizeH="0" baseline="0" dirty="0">
                <a:ln>
                  <a:noFill/>
                </a:ln>
                <a:solidFill>
                  <a:srgbClr val="37474F"/>
                </a:solidFill>
                <a:effectLst/>
                <a:latin typeface="Arial Unicode MS"/>
                <a:ea typeface="Roboto Mono"/>
              </a:rPr>
              <a:t>itle </a:t>
            </a:r>
            <a:endParaRPr kumimoji="0" lang="en-US" altLang="zh-CN" sz="1500" b="0" i="0" u="none" strike="noStrike" cap="none" normalizeH="0" baseline="0" dirty="0">
              <a:ln>
                <a:noFill/>
              </a:ln>
              <a:solidFill>
                <a:srgbClr val="37474F"/>
              </a:solidFill>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dirty="0">
                <a:ln>
                  <a:noFill/>
                </a:ln>
                <a:solidFill>
                  <a:srgbClr val="3F51B5"/>
                </a:solidFill>
                <a:effectLst/>
                <a:latin typeface="Arial Unicode MS"/>
                <a:ea typeface="Roboto Mono"/>
              </a:rPr>
              <a:t>FROM</a:t>
            </a:r>
            <a:r>
              <a:rPr kumimoji="0" lang="zh-CN" altLang="zh-CN" sz="1500" b="0" i="0" u="none" strike="noStrike" cap="none" normalizeH="0" baseline="0" dirty="0">
                <a:ln>
                  <a:noFill/>
                </a:ln>
                <a:solidFill>
                  <a:srgbClr val="37474F"/>
                </a:solidFill>
                <a:effectLst/>
                <a:latin typeface="Arial Unicode MS"/>
                <a:ea typeface="Roboto Mono"/>
              </a:rPr>
              <a:t> Player </a:t>
            </a:r>
            <a:r>
              <a:rPr kumimoji="0" lang="zh-CN" altLang="zh-CN" sz="1500" b="0" i="0" u="none" strike="noStrike" cap="none" normalizeH="0" baseline="0" dirty="0">
                <a:ln>
                  <a:noFill/>
                </a:ln>
                <a:solidFill>
                  <a:srgbClr val="3F51B5"/>
                </a:solidFill>
                <a:effectLst/>
                <a:latin typeface="Arial Unicode MS"/>
                <a:ea typeface="Roboto Mono"/>
              </a:rPr>
              <a:t>INNER</a:t>
            </a:r>
            <a:r>
              <a:rPr kumimoji="0" lang="zh-CN" altLang="zh-CN" sz="1500" b="0" i="0" u="none" strike="noStrike" cap="none" normalizeH="0" baseline="0" dirty="0">
                <a:ln>
                  <a:noFill/>
                </a:ln>
                <a:solidFill>
                  <a:srgbClr val="37474F"/>
                </a:solidFill>
                <a:effectLst/>
                <a:latin typeface="Arial Unicode MS"/>
                <a:ea typeface="Roboto Mono"/>
              </a:rPr>
              <a:t> </a:t>
            </a:r>
            <a:r>
              <a:rPr kumimoji="0" lang="zh-CN" altLang="zh-CN" sz="1500" b="0" i="0" u="none" strike="noStrike" cap="none" normalizeH="0" baseline="0" dirty="0">
                <a:ln>
                  <a:noFill/>
                </a:ln>
                <a:solidFill>
                  <a:srgbClr val="3F51B5"/>
                </a:solidFill>
                <a:effectLst/>
                <a:latin typeface="Arial Unicode MS"/>
                <a:ea typeface="Roboto Mono"/>
              </a:rPr>
              <a:t>JOIN</a:t>
            </a:r>
            <a:r>
              <a:rPr kumimoji="0" lang="zh-CN" altLang="zh-CN" sz="1500" b="0" i="0" u="none" strike="noStrike" cap="none" normalizeH="0" baseline="0" dirty="0">
                <a:ln>
                  <a:noFill/>
                </a:ln>
                <a:solidFill>
                  <a:srgbClr val="37474F"/>
                </a:solidFill>
                <a:effectLst/>
                <a:latin typeface="Arial Unicode MS"/>
                <a:ea typeface="Roboto Mono"/>
              </a:rPr>
              <a:t> Phonemon </a:t>
            </a:r>
            <a:r>
              <a:rPr kumimoji="0" lang="zh-CN" altLang="zh-CN" sz="1500" b="0" i="0" u="none" strike="noStrike" cap="none" normalizeH="0" baseline="0" dirty="0">
                <a:ln>
                  <a:noFill/>
                </a:ln>
                <a:solidFill>
                  <a:srgbClr val="3F51B5"/>
                </a:solidFill>
                <a:effectLst/>
                <a:latin typeface="Arial Unicode MS"/>
                <a:ea typeface="Roboto Mono"/>
              </a:rPr>
              <a:t>ON</a:t>
            </a:r>
            <a:r>
              <a:rPr kumimoji="0" lang="zh-CN" altLang="zh-CN" sz="1500" b="0" i="0" u="none" strike="noStrike" cap="none" normalizeH="0" baseline="0" dirty="0">
                <a:ln>
                  <a:noFill/>
                </a:ln>
                <a:solidFill>
                  <a:srgbClr val="37474F"/>
                </a:solidFill>
                <a:effectLst/>
                <a:latin typeface="Arial Unicode MS"/>
                <a:ea typeface="Roboto Mono"/>
              </a:rPr>
              <a:t> Player.id=Phonemon.player </a:t>
            </a:r>
            <a:endParaRPr kumimoji="0" lang="en-US" altLang="zh-CN" sz="1500" b="0" i="0" u="none" strike="noStrike" cap="none" normalizeH="0" baseline="0" dirty="0">
              <a:ln>
                <a:noFill/>
              </a:ln>
              <a:solidFill>
                <a:srgbClr val="37474F"/>
              </a:solidFill>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500" b="0" i="0" u="none" strike="noStrike" cap="none" normalizeH="0" baseline="0" dirty="0">
                <a:ln>
                  <a:noFill/>
                </a:ln>
                <a:solidFill>
                  <a:srgbClr val="3F51B5"/>
                </a:solidFill>
                <a:effectLst/>
                <a:latin typeface="Arial Unicode MS"/>
                <a:ea typeface="Roboto Mono"/>
              </a:rPr>
              <a:t>    </a:t>
            </a:r>
            <a:r>
              <a:rPr kumimoji="0" lang="zh-CN" altLang="zh-CN" sz="1500" b="0" i="0" u="none" strike="noStrike" cap="none" normalizeH="0" baseline="0" dirty="0">
                <a:ln>
                  <a:noFill/>
                </a:ln>
                <a:solidFill>
                  <a:srgbClr val="3F51B5"/>
                </a:solidFill>
                <a:effectLst/>
                <a:latin typeface="Arial Unicode MS"/>
                <a:ea typeface="Roboto Mono"/>
              </a:rPr>
              <a:t>INNER</a:t>
            </a:r>
            <a:r>
              <a:rPr kumimoji="0" lang="zh-CN" altLang="zh-CN" sz="1500" b="0" i="0" u="none" strike="noStrike" cap="none" normalizeH="0" baseline="0" dirty="0">
                <a:ln>
                  <a:noFill/>
                </a:ln>
                <a:solidFill>
                  <a:srgbClr val="37474F"/>
                </a:solidFill>
                <a:effectLst/>
                <a:latin typeface="Arial Unicode MS"/>
                <a:ea typeface="Roboto Mono"/>
              </a:rPr>
              <a:t> </a:t>
            </a:r>
            <a:r>
              <a:rPr kumimoji="0" lang="zh-CN" altLang="zh-CN" sz="1500" b="0" i="0" u="none" strike="noStrike" cap="none" normalizeH="0" baseline="0" dirty="0">
                <a:ln>
                  <a:noFill/>
                </a:ln>
                <a:solidFill>
                  <a:srgbClr val="3F51B5"/>
                </a:solidFill>
                <a:effectLst/>
                <a:latin typeface="Arial Unicode MS"/>
                <a:ea typeface="Roboto Mono"/>
              </a:rPr>
              <a:t>JOIN</a:t>
            </a:r>
            <a:r>
              <a:rPr kumimoji="0" lang="zh-CN" altLang="zh-CN" sz="1500" b="0" i="0" u="none" strike="noStrike" cap="none" normalizeH="0" baseline="0" dirty="0">
                <a:ln>
                  <a:noFill/>
                </a:ln>
                <a:solidFill>
                  <a:srgbClr val="37474F"/>
                </a:solidFill>
                <a:effectLst/>
                <a:latin typeface="Arial Unicode MS"/>
                <a:ea typeface="Roboto Mono"/>
              </a:rPr>
              <a:t> Species </a:t>
            </a:r>
            <a:r>
              <a:rPr kumimoji="0" lang="zh-CN" altLang="zh-CN" sz="1500" b="0" i="0" u="none" strike="noStrike" cap="none" normalizeH="0" baseline="0" dirty="0">
                <a:ln>
                  <a:noFill/>
                </a:ln>
                <a:solidFill>
                  <a:srgbClr val="3F51B5"/>
                </a:solidFill>
                <a:effectLst/>
                <a:latin typeface="Arial Unicode MS"/>
                <a:ea typeface="Roboto Mono"/>
              </a:rPr>
              <a:t>ON</a:t>
            </a:r>
            <a:r>
              <a:rPr kumimoji="0" lang="zh-CN" altLang="zh-CN" sz="1500" b="0" i="0" u="none" strike="noStrike" cap="none" normalizeH="0" baseline="0" dirty="0">
                <a:ln>
                  <a:noFill/>
                </a:ln>
                <a:solidFill>
                  <a:srgbClr val="37474F"/>
                </a:solidFill>
                <a:effectLst/>
                <a:latin typeface="Arial Unicode MS"/>
                <a:ea typeface="Roboto Mono"/>
              </a:rPr>
              <a:t> Phonemon.species=Species.id </a:t>
            </a:r>
            <a:endParaRPr kumimoji="0" lang="en-US" altLang="zh-CN" sz="1500" b="0" i="0" u="none" strike="noStrike" cap="none" normalizeH="0" baseline="0" dirty="0">
              <a:ln>
                <a:noFill/>
              </a:ln>
              <a:solidFill>
                <a:srgbClr val="37474F"/>
              </a:solidFill>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500" b="0" i="0" u="none" strike="noStrike" cap="none" normalizeH="0" baseline="0" dirty="0">
                <a:ln>
                  <a:noFill/>
                </a:ln>
                <a:solidFill>
                  <a:srgbClr val="3F51B5"/>
                </a:solidFill>
                <a:effectLst/>
                <a:latin typeface="Arial Unicode MS"/>
                <a:ea typeface="Roboto Mono"/>
              </a:rPr>
              <a:t>    </a:t>
            </a:r>
            <a:r>
              <a:rPr kumimoji="0" lang="zh-CN" altLang="zh-CN" sz="1500" b="0" i="0" u="none" strike="noStrike" cap="none" normalizeH="0" baseline="0" dirty="0">
                <a:ln>
                  <a:noFill/>
                </a:ln>
                <a:solidFill>
                  <a:srgbClr val="3F51B5"/>
                </a:solidFill>
                <a:effectLst/>
                <a:latin typeface="Arial Unicode MS"/>
                <a:ea typeface="Roboto Mono"/>
              </a:rPr>
              <a:t>INNER</a:t>
            </a:r>
            <a:r>
              <a:rPr kumimoji="0" lang="zh-CN" altLang="zh-CN" sz="1500" b="0" i="0" u="none" strike="noStrike" cap="none" normalizeH="0" baseline="0" dirty="0">
                <a:ln>
                  <a:noFill/>
                </a:ln>
                <a:solidFill>
                  <a:srgbClr val="37474F"/>
                </a:solidFill>
                <a:effectLst/>
                <a:latin typeface="Arial Unicode MS"/>
                <a:ea typeface="Roboto Mono"/>
              </a:rPr>
              <a:t> </a:t>
            </a:r>
            <a:r>
              <a:rPr kumimoji="0" lang="zh-CN" altLang="zh-CN" sz="1500" b="0" i="0" u="none" strike="noStrike" cap="none" normalizeH="0" baseline="0" dirty="0">
                <a:ln>
                  <a:noFill/>
                </a:ln>
                <a:solidFill>
                  <a:srgbClr val="3F51B5"/>
                </a:solidFill>
                <a:effectLst/>
                <a:latin typeface="Arial Unicode MS"/>
                <a:ea typeface="Roboto Mono"/>
              </a:rPr>
              <a:t>JOIN</a:t>
            </a:r>
            <a:r>
              <a:rPr kumimoji="0" lang="zh-CN" altLang="zh-CN" sz="1500" b="0" i="0" u="none" strike="noStrike" cap="none" normalizeH="0" baseline="0" dirty="0">
                <a:ln>
                  <a:noFill/>
                </a:ln>
                <a:solidFill>
                  <a:srgbClr val="37474F"/>
                </a:solidFill>
                <a:effectLst/>
                <a:latin typeface="Arial Unicode MS"/>
                <a:ea typeface="Roboto Mono"/>
              </a:rPr>
              <a:t> </a:t>
            </a:r>
            <a:r>
              <a:rPr kumimoji="0" lang="zh-CN" altLang="zh-CN" sz="1500" b="0" i="0" u="none" strike="noStrike" cap="none" normalizeH="0" baseline="0" dirty="0">
                <a:ln>
                  <a:noFill/>
                </a:ln>
                <a:effectLst/>
                <a:latin typeface="Arial Unicode MS"/>
                <a:ea typeface="Roboto Mono"/>
              </a:rPr>
              <a:t>Type</a:t>
            </a:r>
            <a:r>
              <a:rPr kumimoji="0" lang="zh-CN" altLang="zh-CN" sz="1500" b="0" i="0" u="none" strike="noStrike" cap="none" normalizeH="0" baseline="0" dirty="0">
                <a:ln>
                  <a:noFill/>
                </a:ln>
                <a:solidFill>
                  <a:srgbClr val="37474F"/>
                </a:solidFill>
                <a:effectLst/>
                <a:latin typeface="Arial Unicode MS"/>
                <a:ea typeface="Roboto Mono"/>
              </a:rPr>
              <a:t> </a:t>
            </a:r>
            <a:r>
              <a:rPr kumimoji="0" lang="zh-CN" altLang="zh-CN" sz="1500" b="0" i="0" u="none" strike="noStrike" cap="none" normalizeH="0" baseline="0" dirty="0">
                <a:ln>
                  <a:noFill/>
                </a:ln>
                <a:solidFill>
                  <a:srgbClr val="3F51B5"/>
                </a:solidFill>
                <a:effectLst/>
                <a:latin typeface="Arial Unicode MS"/>
                <a:ea typeface="Roboto Mono"/>
              </a:rPr>
              <a:t>ON</a:t>
            </a:r>
            <a:r>
              <a:rPr kumimoji="0" lang="zh-CN" altLang="zh-CN" sz="1500" b="0" i="0" u="none" strike="noStrike" cap="none" normalizeH="0" baseline="0" dirty="0">
                <a:ln>
                  <a:noFill/>
                </a:ln>
                <a:solidFill>
                  <a:srgbClr val="37474F"/>
                </a:solidFill>
                <a:effectLst/>
                <a:latin typeface="Arial Unicode MS"/>
                <a:ea typeface="Roboto Mono"/>
              </a:rPr>
              <a:t> </a:t>
            </a:r>
            <a:r>
              <a:rPr kumimoji="0" lang="zh-CN" altLang="zh-CN" sz="1500" b="0" i="0" u="none" strike="noStrike" cap="none" normalizeH="0" baseline="0" dirty="0">
                <a:ln>
                  <a:noFill/>
                </a:ln>
                <a:effectLst/>
                <a:latin typeface="Arial Unicode MS"/>
                <a:ea typeface="Roboto Mono"/>
              </a:rPr>
              <a:t>Species.type1=Type</a:t>
            </a:r>
            <a:r>
              <a:rPr kumimoji="0" lang="zh-CN" altLang="zh-CN" sz="1500" b="0" i="0" u="none" strike="noStrike" cap="none" normalizeH="0" baseline="0" dirty="0">
                <a:ln>
                  <a:noFill/>
                </a:ln>
                <a:solidFill>
                  <a:srgbClr val="37474F"/>
                </a:solidFill>
                <a:effectLst/>
                <a:latin typeface="Arial Unicode MS"/>
                <a:ea typeface="Roboto Mono"/>
              </a:rPr>
              <a:t>.id </a:t>
            </a:r>
            <a:r>
              <a:rPr kumimoji="0" lang="zh-CN" altLang="zh-CN" sz="1500" b="0" i="0" u="none" strike="noStrike" cap="none" normalizeH="0" baseline="0" dirty="0">
                <a:ln>
                  <a:noFill/>
                </a:ln>
                <a:solidFill>
                  <a:schemeClr val="accent5">
                    <a:lumMod val="75000"/>
                  </a:schemeClr>
                </a:solidFill>
                <a:effectLst/>
                <a:latin typeface="Arial Unicode MS"/>
                <a:ea typeface="Roboto Mono"/>
              </a:rPr>
              <a:t>OR</a:t>
            </a:r>
            <a:r>
              <a:rPr kumimoji="0" lang="zh-CN" altLang="zh-CN" sz="1500" b="0" i="0" u="none" strike="noStrike" cap="none" normalizeH="0" baseline="0" dirty="0">
                <a:ln>
                  <a:noFill/>
                </a:ln>
                <a:solidFill>
                  <a:srgbClr val="37474F"/>
                </a:solidFill>
                <a:effectLst/>
                <a:latin typeface="Arial Unicode MS"/>
                <a:ea typeface="Roboto Mono"/>
              </a:rPr>
              <a:t> Species.type2=</a:t>
            </a:r>
            <a:r>
              <a:rPr kumimoji="0" lang="zh-CN" altLang="zh-CN" sz="1500" b="0" i="0" u="none" strike="noStrike" cap="none" normalizeH="0" baseline="0" dirty="0">
                <a:ln>
                  <a:noFill/>
                </a:ln>
                <a:effectLst/>
                <a:latin typeface="Arial Unicode MS"/>
                <a:ea typeface="Roboto Mono"/>
              </a:rPr>
              <a:t>Type.id</a:t>
            </a:r>
            <a:r>
              <a:rPr kumimoji="0" lang="zh-CN" altLang="zh-CN" sz="1500" b="0" i="0" u="none" strike="noStrike" cap="none" normalizeH="0" baseline="0" dirty="0">
                <a:ln>
                  <a:noFill/>
                </a:ln>
                <a:solidFill>
                  <a:srgbClr val="37474F"/>
                </a:solidFill>
                <a:effectLst/>
                <a:latin typeface="Arial Unicode MS"/>
                <a:ea typeface="Roboto Mono"/>
              </a:rPr>
              <a:t> </a:t>
            </a:r>
            <a:endParaRPr kumimoji="0" lang="en-US" altLang="zh-CN" sz="1500" b="0" i="0" u="none" strike="noStrike" cap="none" normalizeH="0" baseline="0" dirty="0">
              <a:ln>
                <a:noFill/>
              </a:ln>
              <a:solidFill>
                <a:srgbClr val="37474F"/>
              </a:solidFill>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dirty="0">
                <a:ln>
                  <a:noFill/>
                </a:ln>
                <a:solidFill>
                  <a:srgbClr val="3F51B5"/>
                </a:solidFill>
                <a:effectLst/>
                <a:latin typeface="Arial Unicode MS"/>
                <a:ea typeface="Roboto Mono"/>
              </a:rPr>
              <a:t>GROUP</a:t>
            </a:r>
            <a:r>
              <a:rPr kumimoji="0" lang="zh-CN" altLang="zh-CN" sz="1500" b="0" i="0" u="none" strike="noStrike" cap="none" normalizeH="0" baseline="0" dirty="0">
                <a:ln>
                  <a:noFill/>
                </a:ln>
                <a:solidFill>
                  <a:srgbClr val="37474F"/>
                </a:solidFill>
                <a:effectLst/>
                <a:latin typeface="Arial Unicode MS"/>
                <a:ea typeface="Roboto Mono"/>
              </a:rPr>
              <a:t> </a:t>
            </a:r>
            <a:r>
              <a:rPr kumimoji="0" lang="zh-CN" altLang="zh-CN" sz="1500" b="0" i="0" u="none" strike="noStrike" cap="none" normalizeH="0" baseline="0" dirty="0">
                <a:ln>
                  <a:noFill/>
                </a:ln>
                <a:solidFill>
                  <a:srgbClr val="3F51B5"/>
                </a:solidFill>
                <a:effectLst/>
                <a:latin typeface="Arial Unicode MS"/>
                <a:ea typeface="Roboto Mono"/>
              </a:rPr>
              <a:t>BY</a:t>
            </a:r>
            <a:r>
              <a:rPr kumimoji="0" lang="zh-CN" altLang="zh-CN" sz="1500" b="0" i="0" u="none" strike="noStrike" cap="none" normalizeH="0" baseline="0" dirty="0">
                <a:ln>
                  <a:noFill/>
                </a:ln>
                <a:solidFill>
                  <a:srgbClr val="37474F"/>
                </a:solidFill>
                <a:effectLst/>
                <a:latin typeface="Arial Unicode MS"/>
                <a:ea typeface="Roboto Mono"/>
              </a:rPr>
              <a:t> </a:t>
            </a:r>
            <a:r>
              <a:rPr kumimoji="0" lang="zh-CN" altLang="zh-CN" sz="1500" b="0" i="0" u="none" strike="noStrike" cap="none" normalizeH="0" baseline="0" dirty="0">
                <a:ln>
                  <a:noFill/>
                </a:ln>
                <a:effectLst/>
                <a:latin typeface="Arial Unicode MS"/>
                <a:ea typeface="Roboto Mono"/>
              </a:rPr>
              <a:t>Type.i</a:t>
            </a:r>
            <a:r>
              <a:rPr kumimoji="0" lang="zh-CN" altLang="zh-CN" sz="1500" b="0" i="0" u="none" strike="noStrike" cap="none" normalizeH="0" baseline="0" dirty="0">
                <a:ln>
                  <a:noFill/>
                </a:ln>
                <a:solidFill>
                  <a:srgbClr val="37474F"/>
                </a:solidFill>
                <a:effectLst/>
                <a:latin typeface="Arial Unicode MS"/>
                <a:ea typeface="Roboto Mono"/>
              </a:rPr>
              <a:t>d,Player.username </a:t>
            </a:r>
            <a:endParaRPr kumimoji="0" lang="en-US" altLang="zh-CN" sz="1500" b="0" i="0" u="none" strike="noStrike" cap="none" normalizeH="0" baseline="0" dirty="0">
              <a:ln>
                <a:noFill/>
              </a:ln>
              <a:solidFill>
                <a:srgbClr val="37474F"/>
              </a:solidFill>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dirty="0">
                <a:ln>
                  <a:noFill/>
                </a:ln>
                <a:solidFill>
                  <a:srgbClr val="3F51B5"/>
                </a:solidFill>
                <a:effectLst/>
                <a:latin typeface="Arial Unicode MS"/>
                <a:ea typeface="Roboto Mono"/>
              </a:rPr>
              <a:t>HAVING</a:t>
            </a:r>
            <a:r>
              <a:rPr kumimoji="0" lang="zh-CN" altLang="zh-CN" sz="1500" b="0" i="0" u="none" strike="noStrike" cap="none" normalizeH="0" baseline="0" dirty="0">
                <a:ln>
                  <a:noFill/>
                </a:ln>
                <a:solidFill>
                  <a:srgbClr val="37474F"/>
                </a:solidFill>
                <a:effectLst/>
                <a:latin typeface="Arial Unicode MS"/>
                <a:ea typeface="Roboto Mono"/>
              </a:rPr>
              <a:t> (</a:t>
            </a:r>
            <a:r>
              <a:rPr kumimoji="0" lang="zh-CN" altLang="zh-CN" sz="1500" b="0" i="0" u="none" strike="noStrike" cap="none" normalizeH="0" baseline="0" dirty="0">
                <a:ln>
                  <a:noFill/>
                </a:ln>
                <a:effectLst/>
                <a:latin typeface="Arial Unicode MS"/>
                <a:ea typeface="Roboto Mono"/>
              </a:rPr>
              <a:t>Type.</a:t>
            </a:r>
            <a:r>
              <a:rPr kumimoji="0" lang="zh-CN" altLang="zh-CN" sz="1500" b="0" i="0" u="none" strike="noStrike" cap="none" normalizeH="0" baseline="0" dirty="0">
                <a:ln>
                  <a:noFill/>
                </a:ln>
                <a:solidFill>
                  <a:srgbClr val="37474F"/>
                </a:solidFill>
                <a:effectLst/>
                <a:latin typeface="Arial Unicode MS"/>
                <a:ea typeface="Roboto Mono"/>
              </a:rPr>
              <a:t>id, </a:t>
            </a:r>
            <a:r>
              <a:rPr kumimoji="0" lang="zh-CN" altLang="zh-CN" sz="1500" b="0" i="0" u="none" strike="noStrike" cap="none" normalizeH="0" baseline="0" dirty="0">
                <a:ln>
                  <a:noFill/>
                </a:ln>
                <a:solidFill>
                  <a:schemeClr val="accent5">
                    <a:lumMod val="75000"/>
                  </a:schemeClr>
                </a:solidFill>
                <a:effectLst/>
                <a:latin typeface="Arial Unicode MS"/>
                <a:ea typeface="Roboto Mono"/>
              </a:rPr>
              <a:t>COUNT</a:t>
            </a:r>
            <a:r>
              <a:rPr kumimoji="0" lang="zh-CN" altLang="zh-CN" sz="1500" b="0" i="0" u="none" strike="noStrike" cap="none" normalizeH="0" baseline="0" dirty="0">
                <a:ln>
                  <a:noFill/>
                </a:ln>
                <a:solidFill>
                  <a:srgbClr val="37474F"/>
                </a:solidFill>
                <a:effectLst/>
                <a:latin typeface="Arial Unicode MS"/>
                <a:ea typeface="Roboto Mono"/>
              </a:rPr>
              <a:t>(</a:t>
            </a:r>
            <a:r>
              <a:rPr kumimoji="0" lang="zh-CN" altLang="zh-CN" sz="1500" b="0" i="0" u="none" strike="noStrike" cap="none" normalizeH="0" baseline="0" dirty="0">
                <a:ln>
                  <a:noFill/>
                </a:ln>
                <a:solidFill>
                  <a:srgbClr val="3F51B5"/>
                </a:solidFill>
                <a:effectLst/>
                <a:latin typeface="Arial Unicode MS"/>
                <a:ea typeface="Roboto Mono"/>
              </a:rPr>
              <a:t>DISTINCT</a:t>
            </a:r>
            <a:r>
              <a:rPr kumimoji="0" lang="zh-CN" altLang="zh-CN" sz="1500" b="0" i="0" u="none" strike="noStrike" cap="none" normalizeH="0" baseline="0" dirty="0">
                <a:ln>
                  <a:noFill/>
                </a:ln>
                <a:solidFill>
                  <a:srgbClr val="37474F"/>
                </a:solidFill>
                <a:effectLst/>
                <a:latin typeface="Arial Unicode MS"/>
                <a:ea typeface="Roboto Mono"/>
              </a:rPr>
              <a:t> Species.id)) </a:t>
            </a:r>
            <a:r>
              <a:rPr kumimoji="0" lang="zh-CN" altLang="zh-CN" sz="1500" b="0" i="0" u="none" strike="noStrike" cap="none" normalizeH="0" baseline="0" dirty="0">
                <a:ln>
                  <a:noFill/>
                </a:ln>
                <a:solidFill>
                  <a:schemeClr val="accent5">
                    <a:lumMod val="75000"/>
                  </a:schemeClr>
                </a:solidFill>
                <a:effectLst/>
                <a:latin typeface="Arial Unicode MS"/>
                <a:ea typeface="Roboto Mono"/>
              </a:rPr>
              <a:t>IN</a:t>
            </a:r>
            <a:r>
              <a:rPr kumimoji="0" lang="zh-CN" altLang="zh-CN" sz="1500" b="0" i="0" u="none" strike="noStrike" cap="none" normalizeH="0" baseline="0" dirty="0">
                <a:ln>
                  <a:noFill/>
                </a:ln>
                <a:solidFill>
                  <a:srgbClr val="37474F"/>
                </a:solidFill>
                <a:effectLst/>
                <a:latin typeface="Arial Unicode MS"/>
                <a:ea typeface="Roboto Mono"/>
              </a:rPr>
              <a:t> ( </a:t>
            </a:r>
            <a:endParaRPr kumimoji="0" lang="en-US" altLang="zh-CN" sz="1500" b="0" i="0" u="none" strike="noStrike" cap="none" normalizeH="0" baseline="0" dirty="0">
              <a:ln>
                <a:noFill/>
              </a:ln>
              <a:solidFill>
                <a:srgbClr val="37474F"/>
              </a:solidFill>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500" b="0" i="0" u="none" strike="noStrike" cap="none" normalizeH="0" baseline="0" dirty="0">
                <a:ln>
                  <a:noFill/>
                </a:ln>
                <a:solidFill>
                  <a:srgbClr val="3F51B5"/>
                </a:solidFill>
                <a:effectLst/>
                <a:latin typeface="Arial Unicode MS"/>
                <a:ea typeface="Roboto Mono"/>
              </a:rPr>
              <a:t>    </a:t>
            </a:r>
            <a:r>
              <a:rPr kumimoji="0" lang="zh-CN" altLang="zh-CN" sz="1500" b="0" i="0" u="none" strike="noStrike" cap="none" normalizeH="0" baseline="0" dirty="0">
                <a:ln>
                  <a:noFill/>
                </a:ln>
                <a:solidFill>
                  <a:srgbClr val="3F51B5"/>
                </a:solidFill>
                <a:effectLst/>
                <a:latin typeface="Arial Unicode MS"/>
                <a:ea typeface="Roboto Mono"/>
              </a:rPr>
              <a:t>SELECT</a:t>
            </a:r>
            <a:r>
              <a:rPr kumimoji="0" lang="zh-CN" altLang="zh-CN" sz="1500" b="0" i="0" u="none" strike="noStrike" cap="none" normalizeH="0" baseline="0" dirty="0">
                <a:ln>
                  <a:noFill/>
                </a:ln>
                <a:solidFill>
                  <a:srgbClr val="37474F"/>
                </a:solidFill>
                <a:effectLst/>
                <a:latin typeface="Arial Unicode MS"/>
                <a:ea typeface="Roboto Mono"/>
              </a:rPr>
              <a:t> </a:t>
            </a:r>
            <a:r>
              <a:rPr kumimoji="0" lang="zh-CN" altLang="zh-CN" sz="1500" b="0" i="0" u="none" strike="noStrike" cap="none" normalizeH="0" baseline="0" dirty="0">
                <a:ln>
                  <a:noFill/>
                </a:ln>
                <a:effectLst/>
                <a:latin typeface="Arial Unicode MS"/>
                <a:ea typeface="Roboto Mono"/>
              </a:rPr>
              <a:t>Type.i</a:t>
            </a:r>
            <a:r>
              <a:rPr kumimoji="0" lang="zh-CN" altLang="zh-CN" sz="1500" b="0" i="0" u="none" strike="noStrike" cap="none" normalizeH="0" baseline="0" dirty="0">
                <a:ln>
                  <a:noFill/>
                </a:ln>
                <a:solidFill>
                  <a:srgbClr val="37474F"/>
                </a:solidFill>
                <a:effectLst/>
                <a:latin typeface="Arial Unicode MS"/>
                <a:ea typeface="Roboto Mono"/>
              </a:rPr>
              <a:t>d, </a:t>
            </a:r>
            <a:r>
              <a:rPr kumimoji="0" lang="zh-CN" altLang="zh-CN" sz="1500" b="0" i="0" u="none" strike="noStrike" cap="none" normalizeH="0" baseline="0" dirty="0">
                <a:ln>
                  <a:noFill/>
                </a:ln>
                <a:solidFill>
                  <a:schemeClr val="accent5">
                    <a:lumMod val="75000"/>
                  </a:schemeClr>
                </a:solidFill>
                <a:effectLst/>
                <a:latin typeface="Arial Unicode MS"/>
                <a:ea typeface="Roboto Mono"/>
              </a:rPr>
              <a:t>COUNT</a:t>
            </a:r>
            <a:r>
              <a:rPr kumimoji="0" lang="zh-CN" altLang="zh-CN" sz="1500" b="0" i="0" u="none" strike="noStrike" cap="none" normalizeH="0" baseline="0" dirty="0">
                <a:ln>
                  <a:noFill/>
                </a:ln>
                <a:solidFill>
                  <a:srgbClr val="37474F"/>
                </a:solidFill>
                <a:effectLst/>
                <a:latin typeface="Arial Unicode MS"/>
                <a:ea typeface="Roboto Mono"/>
              </a:rPr>
              <a:t>(Species.id) </a:t>
            </a:r>
            <a:endParaRPr kumimoji="0" lang="en-US" altLang="zh-CN" sz="1500" b="0" i="0" u="none" strike="noStrike" cap="none" normalizeH="0" baseline="0" dirty="0">
              <a:ln>
                <a:noFill/>
              </a:ln>
              <a:solidFill>
                <a:srgbClr val="37474F"/>
              </a:solidFill>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500" b="0" i="0" u="none" strike="noStrike" cap="none" normalizeH="0" baseline="0" dirty="0">
                <a:ln>
                  <a:noFill/>
                </a:ln>
                <a:solidFill>
                  <a:srgbClr val="3F51B5"/>
                </a:solidFill>
                <a:effectLst/>
                <a:latin typeface="Arial Unicode MS"/>
                <a:ea typeface="Roboto Mono"/>
              </a:rPr>
              <a:t>    </a:t>
            </a:r>
            <a:r>
              <a:rPr kumimoji="0" lang="zh-CN" altLang="zh-CN" sz="1500" b="0" i="0" u="none" strike="noStrike" cap="none" normalizeH="0" baseline="0" dirty="0">
                <a:ln>
                  <a:noFill/>
                </a:ln>
                <a:solidFill>
                  <a:srgbClr val="3F51B5"/>
                </a:solidFill>
                <a:effectLst/>
                <a:latin typeface="Arial Unicode MS"/>
                <a:ea typeface="Roboto Mono"/>
              </a:rPr>
              <a:t>FROM</a:t>
            </a:r>
            <a:r>
              <a:rPr kumimoji="0" lang="zh-CN" altLang="zh-CN" sz="1500" b="0" i="0" u="none" strike="noStrike" cap="none" normalizeH="0" baseline="0" dirty="0">
                <a:ln>
                  <a:noFill/>
                </a:ln>
                <a:solidFill>
                  <a:srgbClr val="37474F"/>
                </a:solidFill>
                <a:effectLst/>
                <a:latin typeface="Arial Unicode MS"/>
                <a:ea typeface="Roboto Mono"/>
              </a:rPr>
              <a:t> Species </a:t>
            </a:r>
            <a:r>
              <a:rPr kumimoji="0" lang="zh-CN" altLang="zh-CN" sz="1500" b="0" i="0" u="none" strike="noStrike" cap="none" normalizeH="0" baseline="0" dirty="0">
                <a:ln>
                  <a:noFill/>
                </a:ln>
                <a:solidFill>
                  <a:srgbClr val="3F51B5"/>
                </a:solidFill>
                <a:effectLst/>
                <a:latin typeface="Arial Unicode MS"/>
                <a:ea typeface="Roboto Mono"/>
              </a:rPr>
              <a:t>INNER</a:t>
            </a:r>
            <a:r>
              <a:rPr kumimoji="0" lang="zh-CN" altLang="zh-CN" sz="1500" b="0" i="0" u="none" strike="noStrike" cap="none" normalizeH="0" baseline="0" dirty="0">
                <a:ln>
                  <a:noFill/>
                </a:ln>
                <a:solidFill>
                  <a:srgbClr val="37474F"/>
                </a:solidFill>
                <a:effectLst/>
                <a:latin typeface="Arial Unicode MS"/>
                <a:ea typeface="Roboto Mono"/>
              </a:rPr>
              <a:t> </a:t>
            </a:r>
            <a:r>
              <a:rPr kumimoji="0" lang="zh-CN" altLang="zh-CN" sz="1500" b="0" i="0" u="none" strike="noStrike" cap="none" normalizeH="0" baseline="0" dirty="0">
                <a:ln>
                  <a:noFill/>
                </a:ln>
                <a:solidFill>
                  <a:srgbClr val="3F51B5"/>
                </a:solidFill>
                <a:effectLst/>
                <a:latin typeface="Arial Unicode MS"/>
                <a:ea typeface="Roboto Mono"/>
              </a:rPr>
              <a:t>JOIN</a:t>
            </a:r>
            <a:r>
              <a:rPr kumimoji="0" lang="zh-CN" altLang="zh-CN" sz="1500" b="0" i="0" u="none" strike="noStrike" cap="none" normalizeH="0" baseline="0" dirty="0">
                <a:ln>
                  <a:noFill/>
                </a:ln>
                <a:solidFill>
                  <a:srgbClr val="37474F"/>
                </a:solidFill>
                <a:effectLst/>
                <a:latin typeface="Arial Unicode MS"/>
                <a:ea typeface="Roboto Mono"/>
              </a:rPr>
              <a:t> </a:t>
            </a:r>
            <a:r>
              <a:rPr kumimoji="0" lang="zh-CN" altLang="zh-CN" sz="1500" b="0" i="0" u="none" strike="noStrike" cap="none" normalizeH="0" baseline="0" dirty="0">
                <a:ln>
                  <a:noFill/>
                </a:ln>
                <a:effectLst/>
                <a:latin typeface="Arial Unicode MS"/>
                <a:ea typeface="Roboto Mono"/>
              </a:rPr>
              <a:t>Type</a:t>
            </a:r>
            <a:r>
              <a:rPr kumimoji="0" lang="zh-CN" altLang="zh-CN" sz="1500" b="0" i="0" u="none" strike="noStrike" cap="none" normalizeH="0" baseline="0" dirty="0">
                <a:ln>
                  <a:noFill/>
                </a:ln>
                <a:solidFill>
                  <a:srgbClr val="37474F"/>
                </a:solidFill>
                <a:effectLst/>
                <a:latin typeface="Arial Unicode MS"/>
                <a:ea typeface="Roboto Mono"/>
              </a:rPr>
              <a:t> </a:t>
            </a:r>
            <a:r>
              <a:rPr kumimoji="0" lang="zh-CN" altLang="zh-CN" sz="1500" b="0" i="0" u="none" strike="noStrike" cap="none" normalizeH="0" baseline="0" dirty="0">
                <a:ln>
                  <a:noFill/>
                </a:ln>
                <a:solidFill>
                  <a:srgbClr val="3F51B5"/>
                </a:solidFill>
                <a:effectLst/>
                <a:latin typeface="Arial Unicode MS"/>
                <a:ea typeface="Roboto Mono"/>
              </a:rPr>
              <a:t>ON</a:t>
            </a:r>
            <a:r>
              <a:rPr kumimoji="0" lang="zh-CN" altLang="zh-CN" sz="1500" b="0" i="0" u="none" strike="noStrike" cap="none" normalizeH="0" baseline="0" dirty="0">
                <a:ln>
                  <a:noFill/>
                </a:ln>
                <a:solidFill>
                  <a:srgbClr val="37474F"/>
                </a:solidFill>
                <a:effectLst/>
                <a:latin typeface="Arial Unicode MS"/>
                <a:ea typeface="Roboto Mono"/>
              </a:rPr>
              <a:t> Species.type1=</a:t>
            </a:r>
            <a:r>
              <a:rPr kumimoji="0" lang="zh-CN" altLang="zh-CN" sz="1500" b="0" i="0" u="none" strike="noStrike" cap="none" normalizeH="0" baseline="0" dirty="0">
                <a:ln>
                  <a:noFill/>
                </a:ln>
                <a:effectLst/>
                <a:latin typeface="Arial Unicode MS"/>
                <a:ea typeface="Roboto Mono"/>
              </a:rPr>
              <a:t>Type</a:t>
            </a:r>
            <a:r>
              <a:rPr kumimoji="0" lang="zh-CN" altLang="zh-CN" sz="1500" b="0" i="0" u="none" strike="noStrike" cap="none" normalizeH="0" baseline="0" dirty="0">
                <a:ln>
                  <a:noFill/>
                </a:ln>
                <a:solidFill>
                  <a:srgbClr val="37474F"/>
                </a:solidFill>
                <a:effectLst/>
                <a:latin typeface="Arial Unicode MS"/>
                <a:ea typeface="Roboto Mono"/>
              </a:rPr>
              <a:t>.id </a:t>
            </a:r>
            <a:r>
              <a:rPr kumimoji="0" lang="zh-CN" altLang="zh-CN" sz="1500" b="0" i="0" u="none" strike="noStrike" cap="none" normalizeH="0" baseline="0" dirty="0">
                <a:ln>
                  <a:noFill/>
                </a:ln>
                <a:solidFill>
                  <a:schemeClr val="accent5">
                    <a:lumMod val="75000"/>
                  </a:schemeClr>
                </a:solidFill>
                <a:effectLst/>
                <a:latin typeface="Arial Unicode MS"/>
                <a:ea typeface="Roboto Mono"/>
              </a:rPr>
              <a:t>OR</a:t>
            </a:r>
            <a:r>
              <a:rPr kumimoji="0" lang="zh-CN" altLang="zh-CN" sz="1500" b="0" i="0" u="none" strike="noStrike" cap="none" normalizeH="0" baseline="0" dirty="0">
                <a:ln>
                  <a:noFill/>
                </a:ln>
                <a:solidFill>
                  <a:srgbClr val="37474F"/>
                </a:solidFill>
                <a:effectLst/>
                <a:latin typeface="Arial Unicode MS"/>
                <a:ea typeface="Roboto Mono"/>
              </a:rPr>
              <a:t> Species.type2=</a:t>
            </a:r>
            <a:r>
              <a:rPr kumimoji="0" lang="zh-CN" altLang="zh-CN" sz="1500" b="0" i="0" u="none" strike="noStrike" cap="none" normalizeH="0" baseline="0" dirty="0">
                <a:ln>
                  <a:noFill/>
                </a:ln>
                <a:effectLst/>
                <a:latin typeface="Arial Unicode MS"/>
                <a:ea typeface="Roboto Mono"/>
              </a:rPr>
              <a:t>Type.</a:t>
            </a:r>
            <a:r>
              <a:rPr kumimoji="0" lang="zh-CN" altLang="zh-CN" sz="1500" b="0" i="0" u="none" strike="noStrike" cap="none" normalizeH="0" baseline="0" dirty="0">
                <a:ln>
                  <a:noFill/>
                </a:ln>
                <a:solidFill>
                  <a:srgbClr val="37474F"/>
                </a:solidFill>
                <a:effectLst/>
                <a:latin typeface="Arial Unicode MS"/>
                <a:ea typeface="Roboto Mono"/>
              </a:rPr>
              <a:t>id </a:t>
            </a:r>
            <a:endParaRPr kumimoji="0" lang="en-US" altLang="zh-CN" sz="1500" b="0" i="0" u="none" strike="noStrike" cap="none" normalizeH="0" baseline="0" dirty="0">
              <a:ln>
                <a:noFill/>
              </a:ln>
              <a:solidFill>
                <a:srgbClr val="37474F"/>
              </a:solidFill>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500" b="0" i="0" u="none" strike="noStrike" cap="none" normalizeH="0" baseline="0" dirty="0">
                <a:ln>
                  <a:noFill/>
                </a:ln>
                <a:solidFill>
                  <a:srgbClr val="3F51B5"/>
                </a:solidFill>
                <a:effectLst/>
                <a:latin typeface="Arial Unicode MS"/>
                <a:ea typeface="Roboto Mono"/>
              </a:rPr>
              <a:t>    </a:t>
            </a:r>
            <a:r>
              <a:rPr kumimoji="0" lang="zh-CN" altLang="zh-CN" sz="1500" b="0" i="0" u="none" strike="noStrike" cap="none" normalizeH="0" baseline="0" dirty="0">
                <a:ln>
                  <a:noFill/>
                </a:ln>
                <a:solidFill>
                  <a:srgbClr val="3F51B5"/>
                </a:solidFill>
                <a:effectLst/>
                <a:latin typeface="Arial Unicode MS"/>
                <a:ea typeface="Roboto Mono"/>
              </a:rPr>
              <a:t>GROUP</a:t>
            </a:r>
            <a:r>
              <a:rPr kumimoji="0" lang="zh-CN" altLang="zh-CN" sz="1500" b="0" i="0" u="none" strike="noStrike" cap="none" normalizeH="0" baseline="0" dirty="0">
                <a:ln>
                  <a:noFill/>
                </a:ln>
                <a:solidFill>
                  <a:srgbClr val="37474F"/>
                </a:solidFill>
                <a:effectLst/>
                <a:latin typeface="Arial Unicode MS"/>
                <a:ea typeface="Roboto Mono"/>
              </a:rPr>
              <a:t> </a:t>
            </a:r>
            <a:r>
              <a:rPr kumimoji="0" lang="zh-CN" altLang="zh-CN" sz="1500" b="0" i="0" u="none" strike="noStrike" cap="none" normalizeH="0" baseline="0" dirty="0">
                <a:ln>
                  <a:noFill/>
                </a:ln>
                <a:solidFill>
                  <a:srgbClr val="3F51B5"/>
                </a:solidFill>
                <a:effectLst/>
                <a:latin typeface="Arial Unicode MS"/>
                <a:ea typeface="Roboto Mono"/>
              </a:rPr>
              <a:t>BY</a:t>
            </a:r>
            <a:r>
              <a:rPr kumimoji="0" lang="zh-CN" altLang="zh-CN" sz="1500" b="0" i="0" u="none" strike="noStrike" cap="none" normalizeH="0" baseline="0" dirty="0">
                <a:ln>
                  <a:noFill/>
                </a:ln>
                <a:solidFill>
                  <a:srgbClr val="37474F"/>
                </a:solidFill>
                <a:effectLst/>
                <a:latin typeface="Arial Unicode MS"/>
                <a:ea typeface="Roboto Mono"/>
              </a:rPr>
              <a:t> </a:t>
            </a:r>
            <a:r>
              <a:rPr kumimoji="0" lang="zh-CN" altLang="zh-CN" sz="1500" b="0" i="0" u="none" strike="noStrike" cap="none" normalizeH="0" baseline="0" dirty="0">
                <a:ln>
                  <a:noFill/>
                </a:ln>
                <a:effectLst/>
                <a:latin typeface="Arial Unicode MS"/>
                <a:ea typeface="Roboto Mono"/>
              </a:rPr>
              <a:t>Type</a:t>
            </a:r>
            <a:r>
              <a:rPr kumimoji="0" lang="zh-CN" altLang="zh-CN" sz="1500" b="0" i="0" u="none" strike="noStrike" cap="none" normalizeH="0" baseline="0" dirty="0">
                <a:ln>
                  <a:noFill/>
                </a:ln>
                <a:solidFill>
                  <a:srgbClr val="37474F"/>
                </a:solidFill>
                <a:effectLst/>
                <a:latin typeface="Arial Unicode MS"/>
                <a:ea typeface="Roboto Mono"/>
              </a:rPr>
              <a:t>.id </a:t>
            </a:r>
            <a:endParaRPr kumimoji="0" lang="en-US" altLang="zh-CN" sz="1500" b="0" i="0" u="none" strike="noStrike" cap="none" normalizeH="0" baseline="0" dirty="0">
              <a:ln>
                <a:noFill/>
              </a:ln>
              <a:solidFill>
                <a:srgbClr val="37474F"/>
              </a:solidFill>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dirty="0">
                <a:ln>
                  <a:noFill/>
                </a:ln>
                <a:solidFill>
                  <a:srgbClr val="37474F"/>
                </a:solidFill>
                <a:effectLst/>
                <a:latin typeface="Arial Unicode MS"/>
                <a:ea typeface="Roboto Mono"/>
              </a:rPr>
              <a:t>);</a:t>
            </a: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实验二</a:t>
            </a:r>
            <a:endParaRPr lang="zh-CN" altLang="en-US" dirty="0"/>
          </a:p>
        </p:txBody>
      </p:sp>
      <p:sp>
        <p:nvSpPr>
          <p:cNvPr id="3" name="内容占位符 2"/>
          <p:cNvSpPr>
            <a:spLocks noGrp="1"/>
          </p:cNvSpPr>
          <p:nvPr>
            <p:ph idx="1"/>
          </p:nvPr>
        </p:nvSpPr>
        <p:spPr/>
        <p:txBody>
          <a:bodyPr/>
          <a:lstStyle/>
          <a:p>
            <a:pPr>
              <a:spcAft>
                <a:spcPts val="600"/>
              </a:spcAft>
              <a:buFont typeface="Wingdings" panose="05000000000000000000" pitchFamily="2" charset="2"/>
              <a:buChar char="n"/>
            </a:pPr>
            <a:r>
              <a:rPr lang="en-US" altLang="zh-CN" dirty="0"/>
              <a:t> </a:t>
            </a:r>
            <a:r>
              <a:rPr lang="zh-CN" altLang="en-US" dirty="0"/>
              <a:t>主要做错的地方：</a:t>
            </a:r>
            <a:endParaRPr lang="en-US" altLang="zh-CN" dirty="0"/>
          </a:p>
          <a:p>
            <a:pPr lvl="1">
              <a:lnSpc>
                <a:spcPct val="150000"/>
              </a:lnSpc>
              <a:buFont typeface="Wingdings" panose="05000000000000000000" pitchFamily="2" charset="2"/>
              <a:buChar char="l"/>
            </a:pPr>
            <a:r>
              <a:rPr lang="zh-CN" altLang="en-US" dirty="0"/>
              <a:t>第</a:t>
            </a:r>
            <a:r>
              <a:rPr lang="en-US" altLang="zh-CN" dirty="0"/>
              <a:t>1.1</a:t>
            </a:r>
            <a:r>
              <a:rPr lang="zh-CN" altLang="en-US" dirty="0"/>
              <a:t>题：订货金额的计算</a:t>
            </a:r>
            <a:r>
              <a:rPr lang="zh-CN" altLang="en-US" dirty="0"/>
              <a:t>。</a:t>
            </a:r>
            <a:endParaRPr lang="zh-CN" altLang="en-US" dirty="0"/>
          </a:p>
          <a:p>
            <a:pPr lvl="1">
              <a:lnSpc>
                <a:spcPct val="150000"/>
              </a:lnSpc>
              <a:buFont typeface="Wingdings" panose="05000000000000000000" pitchFamily="2" charset="2"/>
              <a:buChar char="l"/>
            </a:pPr>
            <a:r>
              <a:rPr lang="zh-CN" altLang="en-US" dirty="0"/>
              <a:t>第</a:t>
            </a:r>
            <a:r>
              <a:rPr lang="en-US" altLang="zh-CN" dirty="0"/>
              <a:t>1.2</a:t>
            </a:r>
            <a:r>
              <a:rPr lang="zh-CN" altLang="en-US" dirty="0"/>
              <a:t>题：同一部门的要求</a:t>
            </a:r>
            <a:r>
              <a:rPr lang="zh-CN" altLang="en-US" dirty="0"/>
              <a:t>。</a:t>
            </a:r>
            <a:endParaRPr lang="zh-CN" altLang="en-US" dirty="0"/>
          </a:p>
          <a:p>
            <a:pPr lvl="1">
              <a:lnSpc>
                <a:spcPct val="150000"/>
              </a:lnSpc>
              <a:buFont typeface="Wingdings" panose="05000000000000000000" pitchFamily="2" charset="2"/>
              <a:buChar char="l"/>
            </a:pPr>
            <a:r>
              <a:rPr lang="zh-CN" altLang="en-US" dirty="0"/>
              <a:t>第</a:t>
            </a:r>
            <a:r>
              <a:rPr lang="en-US" altLang="zh-CN" dirty="0"/>
              <a:t>3.2</a:t>
            </a:r>
            <a:r>
              <a:rPr lang="zh-CN" altLang="en-US" dirty="0"/>
              <a:t>题：触发器题意的理解。</a:t>
            </a:r>
            <a:endParaRPr lang="zh-CN" altLang="en-US" dirty="0"/>
          </a:p>
          <a:p>
            <a:pPr lvl="1">
              <a:lnSpc>
                <a:spcPct val="150000"/>
              </a:lnSpc>
              <a:buFont typeface="Wingdings" panose="05000000000000000000" pitchFamily="2" charset="2"/>
              <a:buChar char="l"/>
            </a:pPr>
            <a:r>
              <a:rPr lang="zh-CN" altLang="en-US" dirty="0"/>
              <a:t>第</a:t>
            </a:r>
            <a:r>
              <a:rPr lang="en-US" altLang="zh-CN" dirty="0"/>
              <a:t>5.1</a:t>
            </a:r>
            <a:r>
              <a:rPr lang="zh-CN" altLang="en-US" dirty="0"/>
              <a:t>题：外部参数的使用。</a:t>
            </a:r>
            <a:endParaRPr lang="en-US" altLang="zh-CN" dirty="0"/>
          </a:p>
          <a:p>
            <a:pPr marL="457200" lvl="1" indent="0">
              <a:lnSpc>
                <a:spcPct val="150000"/>
              </a:lnSpc>
              <a:buFont typeface="Wingdings" panose="05000000000000000000" pitchFamily="2" charset="2"/>
              <a:buNone/>
            </a:pPr>
            <a:endParaRPr lang="zh-CN" altLang="en-US" dirty="0"/>
          </a:p>
        </p:txBody>
      </p:sp>
      <p:sp>
        <p:nvSpPr>
          <p:cNvPr id="4" name="灯片编号占位符 3"/>
          <p:cNvSpPr>
            <a:spLocks noGrp="1"/>
          </p:cNvSpPr>
          <p:nvPr>
            <p:ph type="sldNum" sz="quarter" idx="12"/>
          </p:nvPr>
        </p:nvSpPr>
        <p:spPr/>
        <p:txBody>
          <a:bodyPr/>
          <a:lstStyle/>
          <a:p>
            <a:fld id="{3431B804-AB5A-4712-BAA6-27F0D45ECF7B}" type="slidenum">
              <a:rPr lang="zh-CN" altLang="en-US" sz="900" smtClean="0"/>
            </a:fld>
            <a:endParaRPr lang="zh-CN" altLang="en-US" sz="9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实验二</a:t>
            </a:r>
            <a:endParaRPr lang="zh-CN" altLang="en-US" dirty="0"/>
          </a:p>
        </p:txBody>
      </p:sp>
      <p:sp>
        <p:nvSpPr>
          <p:cNvPr id="3" name="内容占位符 2"/>
          <p:cNvSpPr>
            <a:spLocks noGrp="1"/>
          </p:cNvSpPr>
          <p:nvPr>
            <p:ph idx="1"/>
          </p:nvPr>
        </p:nvSpPr>
        <p:spPr>
          <a:xfrm>
            <a:off x="628650" y="1285102"/>
            <a:ext cx="7886700" cy="5040000"/>
          </a:xfrm>
        </p:spPr>
        <p:txBody>
          <a:bodyPr/>
          <a:lstStyle/>
          <a:p>
            <a:pPr marL="0" indent="0">
              <a:spcAft>
                <a:spcPts val="600"/>
              </a:spcAft>
              <a:buFont typeface="+mj-lt"/>
              <a:buNone/>
            </a:pPr>
            <a:r>
              <a:rPr lang="en-US"/>
              <a:t>1.1 </a:t>
            </a:r>
            <a:r>
              <a:t>存储过程功能：根据输入的商品名称，找到订购了该商品的客户编号、客户名称、订单编号、订货数量和订货金额，并按订货金额降序输出；调用该存储过程查询订购了“32M DRAM”商品的客户编号、客户名称、订单编号、订货数量和订货金额，并按订货金额降序输出</a:t>
            </a:r>
            <a:r>
              <a:rPr lang="zh-CN"/>
              <a:t>。</a:t>
            </a:r>
            <a:endParaRPr lang="zh-CN"/>
          </a:p>
          <a:p>
            <a:pPr marL="457200" indent="-457200">
              <a:spcAft>
                <a:spcPts val="600"/>
              </a:spcAft>
              <a:buFont typeface="+mj-lt"/>
              <a:buAutoNum type="arabicPeriod"/>
            </a:pPr>
            <a:endParaRPr lang="en-US" altLang="zh-CN" dirty="0"/>
          </a:p>
          <a:p>
            <a:pPr marL="457200" indent="-457200">
              <a:spcAft>
                <a:spcPts val="600"/>
              </a:spcAft>
              <a:buFont typeface="+mj-lt"/>
              <a:buAutoNum type="arabicPeriod"/>
            </a:pPr>
            <a:endParaRPr lang="en-US" altLang="zh-CN" dirty="0"/>
          </a:p>
          <a:p>
            <a:pPr marL="457200" indent="-457200">
              <a:spcAft>
                <a:spcPts val="600"/>
              </a:spcAft>
              <a:buFont typeface="+mj-lt"/>
              <a:buAutoNum type="arabicPeriod"/>
            </a:pPr>
            <a:endParaRPr lang="zh-CN" altLang="en-US" dirty="0"/>
          </a:p>
        </p:txBody>
      </p:sp>
      <p:sp>
        <p:nvSpPr>
          <p:cNvPr id="4" name="灯片编号占位符 3"/>
          <p:cNvSpPr>
            <a:spLocks noGrp="1"/>
          </p:cNvSpPr>
          <p:nvPr>
            <p:ph type="sldNum" sz="quarter" idx="12"/>
          </p:nvPr>
        </p:nvSpPr>
        <p:spPr/>
        <p:txBody>
          <a:bodyPr/>
          <a:lstStyle/>
          <a:p>
            <a:fld id="{3431B804-AB5A-4712-BAA6-27F0D45ECF7B}" type="slidenum">
              <a:rPr lang="zh-CN" altLang="en-US" sz="900" smtClean="0"/>
            </a:fld>
            <a:endParaRPr lang="zh-CN" altLang="en-US" sz="900" dirty="0"/>
          </a:p>
        </p:txBody>
      </p:sp>
      <p:sp>
        <p:nvSpPr>
          <p:cNvPr id="10" name="Rectangle 5"/>
          <p:cNvSpPr>
            <a:spLocks noChangeArrowheads="1"/>
          </p:cNvSpPr>
          <p:nvPr/>
        </p:nvSpPr>
        <p:spPr bwMode="auto">
          <a:xfrm>
            <a:off x="1394460" y="3020695"/>
            <a:ext cx="6355715" cy="3231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500" b="0" i="0" u="none" strike="noStrike" cap="none" normalizeH="0" baseline="0" dirty="0">
                <a:ln>
                  <a:noFill/>
                </a:ln>
                <a:effectLst/>
                <a:latin typeface="Arial Unicode MS"/>
                <a:ea typeface="Roboto Mono"/>
              </a:rPr>
              <a:t>delimiter</a:t>
            </a:r>
            <a:r>
              <a:rPr kumimoji="0" lang="zh-CN" altLang="zh-CN" sz="1500" b="0" i="0" u="none" strike="noStrike" cap="none" normalizeH="0" baseline="0" dirty="0">
                <a:ln>
                  <a:noFill/>
                </a:ln>
                <a:effectLst/>
                <a:latin typeface="Arial Unicode MS"/>
                <a:ea typeface="Roboto Mono"/>
              </a:rPr>
              <a:t> $$ </a:t>
            </a:r>
            <a:endParaRPr kumimoji="0" lang="zh-CN" altLang="zh-CN" sz="1500" b="0" i="0" u="none" strike="noStrike" cap="none" normalizeH="0" baseline="0" dirty="0">
              <a:ln>
                <a:noFill/>
              </a:ln>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baseline="0" dirty="0">
                <a:ln>
                  <a:noFill/>
                </a:ln>
                <a:solidFill>
                  <a:schemeClr val="accent5"/>
                </a:solidFill>
                <a:effectLst/>
                <a:uFillTx/>
                <a:latin typeface="Arial Unicode MS"/>
                <a:ea typeface="Roboto Mono"/>
              </a:rPr>
              <a:t>create procedure</a:t>
            </a:r>
            <a:r>
              <a:rPr kumimoji="0" lang="zh-CN" altLang="zh-CN" sz="1500" b="0" i="0" u="none" strike="noStrike" cap="none" normalizeH="0" baseline="0" dirty="0">
                <a:ln>
                  <a:noFill/>
                </a:ln>
                <a:effectLst/>
                <a:latin typeface="Arial Unicode MS"/>
                <a:ea typeface="Roboto Mono"/>
              </a:rPr>
              <a:t> order_sum(</a:t>
            </a:r>
            <a:r>
              <a:rPr kumimoji="0" lang="zh-CN" altLang="zh-CN" sz="1500" b="0" i="0" u="none" strike="noStrike" cap="none" normalizeH="0" baseline="0" dirty="0">
                <a:ln>
                  <a:noFill/>
                </a:ln>
                <a:solidFill>
                  <a:schemeClr val="accent5"/>
                </a:solidFill>
                <a:effectLst/>
                <a:latin typeface="Arial Unicode MS"/>
                <a:ea typeface="Roboto Mono"/>
              </a:rPr>
              <a:t>in</a:t>
            </a:r>
            <a:r>
              <a:rPr kumimoji="0" lang="zh-CN" altLang="zh-CN" sz="1500" b="0" i="0" u="none" strike="noStrike" cap="none" normalizeH="0" baseline="0" dirty="0">
                <a:ln>
                  <a:noFill/>
                </a:ln>
                <a:effectLst/>
                <a:latin typeface="Arial Unicode MS"/>
                <a:ea typeface="Roboto Mono"/>
              </a:rPr>
              <a:t> productName </a:t>
            </a:r>
            <a:r>
              <a:rPr kumimoji="0" lang="zh-CN" altLang="zh-CN" sz="1500" b="0" i="0" u="none" strike="noStrike" cap="none" normalizeH="0" baseline="0" dirty="0">
                <a:ln>
                  <a:noFill/>
                </a:ln>
                <a:solidFill>
                  <a:schemeClr val="accent5"/>
                </a:solidFill>
                <a:effectLst/>
                <a:latin typeface="Arial Unicode MS"/>
                <a:ea typeface="Roboto Mono"/>
              </a:rPr>
              <a:t>varchar</a:t>
            </a:r>
            <a:r>
              <a:rPr kumimoji="0" lang="zh-CN" altLang="zh-CN" sz="1500" b="0" i="0" u="none" strike="noStrike" cap="none" normalizeH="0" baseline="0" dirty="0">
                <a:ln>
                  <a:noFill/>
                </a:ln>
                <a:effectLst/>
                <a:latin typeface="Arial Unicode MS"/>
                <a:ea typeface="Roboto Mono"/>
              </a:rPr>
              <a:t>(40))</a:t>
            </a:r>
            <a:endParaRPr kumimoji="0" lang="zh-CN" altLang="zh-CN" sz="1500" b="0" i="0" u="none" strike="noStrike" cap="none" normalizeH="0" baseline="0" dirty="0">
              <a:ln>
                <a:noFill/>
              </a:ln>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dirty="0">
                <a:ln>
                  <a:noFill/>
                </a:ln>
                <a:effectLst/>
                <a:latin typeface="Arial Unicode MS"/>
                <a:ea typeface="Roboto Mono"/>
              </a:rPr>
              <a:t>      </a:t>
            </a:r>
            <a:r>
              <a:rPr kumimoji="0" lang="zh-CN" altLang="zh-CN" sz="1500" b="0" i="0" u="none" strike="noStrike" cap="none" normalizeH="0" baseline="0" dirty="0">
                <a:ln>
                  <a:noFill/>
                </a:ln>
                <a:solidFill>
                  <a:schemeClr val="accent5"/>
                </a:solidFill>
                <a:effectLst/>
                <a:latin typeface="Arial Unicode MS"/>
                <a:ea typeface="Roboto Mono"/>
              </a:rPr>
              <a:t>begin</a:t>
            </a:r>
            <a:endParaRPr kumimoji="0" lang="zh-CN" altLang="zh-CN" sz="1500" b="0" i="0" u="none" strike="noStrike" cap="none" normalizeH="0" baseline="0" dirty="0">
              <a:ln>
                <a:noFill/>
              </a:ln>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dirty="0">
                <a:ln>
                  <a:noFill/>
                </a:ln>
                <a:effectLst/>
                <a:latin typeface="Arial Unicode MS"/>
                <a:ea typeface="Roboto Mono"/>
              </a:rPr>
              <a:t>            </a:t>
            </a:r>
            <a:r>
              <a:rPr kumimoji="0" lang="zh-CN" altLang="zh-CN" sz="1500" b="0" i="0" u="none" strike="noStrike" cap="none" normalizeH="0" baseline="0" dirty="0">
                <a:ln>
                  <a:noFill/>
                </a:ln>
                <a:solidFill>
                  <a:schemeClr val="accent5"/>
                </a:solidFill>
                <a:effectLst/>
                <a:latin typeface="Arial Unicode MS"/>
                <a:ea typeface="Roboto Mono"/>
              </a:rPr>
              <a:t>select</a:t>
            </a:r>
            <a:r>
              <a:rPr kumimoji="0" lang="zh-CN" altLang="zh-CN" sz="1500" b="0" i="0" u="none" strike="noStrike" cap="none" normalizeH="0" baseline="0" dirty="0">
                <a:ln>
                  <a:noFill/>
                </a:ln>
                <a:effectLst/>
                <a:latin typeface="Arial Unicode MS"/>
                <a:ea typeface="Roboto Mono"/>
              </a:rPr>
              <a:t> om.customerNo , c.customerName , od.orderNo , od.quantity , od.price*od.quantity </a:t>
            </a:r>
            <a:endParaRPr kumimoji="0" lang="zh-CN" altLang="zh-CN" sz="1500" b="0" i="0" u="none" strike="noStrike" cap="none" normalizeH="0" baseline="0" dirty="0">
              <a:ln>
                <a:noFill/>
              </a:ln>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dirty="0">
                <a:ln>
                  <a:noFill/>
                </a:ln>
                <a:effectLst/>
                <a:latin typeface="Arial Unicode MS"/>
                <a:ea typeface="Roboto Mono"/>
              </a:rPr>
              <a:t>            </a:t>
            </a:r>
            <a:r>
              <a:rPr kumimoji="0" lang="zh-CN" altLang="zh-CN" sz="1500" b="0" i="0" u="none" strike="noStrike" cap="none" normalizeH="0" baseline="0" dirty="0">
                <a:ln>
                  <a:noFill/>
                </a:ln>
                <a:solidFill>
                  <a:schemeClr val="accent5"/>
                </a:solidFill>
                <a:effectLst/>
                <a:latin typeface="Arial Unicode MS"/>
                <a:ea typeface="Roboto Mono"/>
              </a:rPr>
              <a:t>from</a:t>
            </a:r>
            <a:r>
              <a:rPr kumimoji="0" lang="zh-CN" altLang="zh-CN" sz="1500" b="0" i="0" u="none" strike="noStrike" cap="none" normalizeH="0" baseline="0" dirty="0">
                <a:ln>
                  <a:noFill/>
                </a:ln>
                <a:effectLst/>
                <a:latin typeface="Arial Unicode MS"/>
                <a:ea typeface="Roboto Mono"/>
              </a:rPr>
              <a:t> OrderDetail od , OrderMaster om , Customer c , Product p</a:t>
            </a:r>
            <a:endParaRPr kumimoji="0" lang="zh-CN" altLang="zh-CN" sz="1500" b="0" i="0" u="none" strike="noStrike" cap="none" normalizeH="0" baseline="0" dirty="0">
              <a:ln>
                <a:noFill/>
              </a:ln>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dirty="0">
                <a:ln>
                  <a:noFill/>
                </a:ln>
                <a:effectLst/>
                <a:latin typeface="Arial Unicode MS"/>
                <a:ea typeface="Roboto Mono"/>
              </a:rPr>
              <a:t>            </a:t>
            </a:r>
            <a:r>
              <a:rPr kumimoji="0" lang="zh-CN" altLang="zh-CN" sz="1500" b="0" i="0" u="none" strike="noStrike" cap="none" normalizeH="0" baseline="0" dirty="0">
                <a:ln>
                  <a:noFill/>
                </a:ln>
                <a:solidFill>
                  <a:schemeClr val="accent5"/>
                </a:solidFill>
                <a:effectLst/>
                <a:latin typeface="Arial Unicode MS"/>
                <a:ea typeface="Roboto Mono"/>
              </a:rPr>
              <a:t>where</a:t>
            </a:r>
            <a:r>
              <a:rPr kumimoji="0" lang="zh-CN" altLang="zh-CN" sz="1500" b="0" i="0" u="none" strike="noStrike" cap="none" normalizeH="0" baseline="0" dirty="0">
                <a:ln>
                  <a:noFill/>
                </a:ln>
                <a:effectLst/>
                <a:latin typeface="Arial Unicode MS"/>
                <a:ea typeface="Roboto Mono"/>
              </a:rPr>
              <a:t> om.customerNo = c.customerNo and om.orderNo = od.orderNo and od.productNo = p.productNo and p.productName = productName</a:t>
            </a:r>
            <a:endParaRPr kumimoji="0" lang="zh-CN" altLang="zh-CN" sz="1500" b="0" i="0" u="none" strike="noStrike" cap="none" normalizeH="0" baseline="0" dirty="0">
              <a:ln>
                <a:noFill/>
              </a:ln>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dirty="0">
                <a:ln>
                  <a:noFill/>
                </a:ln>
                <a:effectLst/>
                <a:latin typeface="Arial Unicode MS"/>
                <a:ea typeface="Roboto Mono"/>
              </a:rPr>
              <a:t>            </a:t>
            </a:r>
            <a:r>
              <a:rPr kumimoji="0" lang="zh-CN" altLang="zh-CN" sz="1500" b="0" i="0" u="none" strike="noStrike" cap="none" normalizeH="0" baseline="0" dirty="0">
                <a:ln>
                  <a:noFill/>
                </a:ln>
                <a:solidFill>
                  <a:schemeClr val="accent5"/>
                </a:solidFill>
                <a:effectLst/>
                <a:latin typeface="Arial Unicode MS"/>
                <a:ea typeface="Roboto Mono"/>
              </a:rPr>
              <a:t>order by</a:t>
            </a:r>
            <a:r>
              <a:rPr kumimoji="0" lang="zh-CN" altLang="zh-CN" sz="1500" b="0" i="0" u="none" strike="noStrike" cap="none" normalizeH="0" baseline="0" dirty="0">
                <a:ln>
                  <a:noFill/>
                </a:ln>
                <a:effectLst/>
                <a:latin typeface="Arial Unicode MS"/>
                <a:ea typeface="Roboto Mono"/>
              </a:rPr>
              <a:t> od.price*od.quantity </a:t>
            </a:r>
            <a:r>
              <a:rPr kumimoji="0" lang="zh-CN" altLang="zh-CN" sz="1500" b="0" i="0" u="none" strike="noStrike" cap="none" normalizeH="0" baseline="0" dirty="0">
                <a:ln>
                  <a:noFill/>
                </a:ln>
                <a:solidFill>
                  <a:schemeClr val="accent5"/>
                </a:solidFill>
                <a:effectLst/>
                <a:latin typeface="Arial Unicode MS"/>
                <a:ea typeface="Roboto Mono"/>
              </a:rPr>
              <a:t>desc</a:t>
            </a:r>
            <a:r>
              <a:rPr kumimoji="0" lang="zh-CN" altLang="zh-CN" sz="1500" b="0" i="0" u="none" strike="noStrike" cap="none" normalizeH="0" baseline="0" dirty="0">
                <a:ln>
                  <a:noFill/>
                </a:ln>
                <a:effectLst/>
                <a:latin typeface="Arial Unicode MS"/>
                <a:ea typeface="Roboto Mono"/>
              </a:rPr>
              <a:t>;</a:t>
            </a:r>
            <a:endParaRPr kumimoji="0" lang="zh-CN" altLang="zh-CN" sz="1500" b="0" i="0" u="none" strike="noStrike" cap="none" normalizeH="0" baseline="0" dirty="0">
              <a:ln>
                <a:noFill/>
              </a:ln>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dirty="0">
                <a:ln>
                  <a:noFill/>
                </a:ln>
                <a:effectLst/>
                <a:latin typeface="Arial Unicode MS"/>
                <a:ea typeface="Roboto Mono"/>
              </a:rPr>
              <a:t>       </a:t>
            </a:r>
            <a:r>
              <a:rPr kumimoji="0" lang="zh-CN" altLang="zh-CN" sz="1500" b="0" i="0" u="none" strike="noStrike" cap="none" normalizeH="0" baseline="0" dirty="0">
                <a:ln>
                  <a:noFill/>
                </a:ln>
                <a:solidFill>
                  <a:schemeClr val="accent5"/>
                </a:solidFill>
                <a:effectLst/>
                <a:latin typeface="Arial Unicode MS"/>
                <a:ea typeface="Roboto Mono"/>
              </a:rPr>
              <a:t>end</a:t>
            </a:r>
            <a:r>
              <a:rPr kumimoji="0" lang="zh-CN" altLang="zh-CN" sz="1500" b="0" i="0" u="none" strike="noStrike" cap="none" normalizeH="0" baseline="0" dirty="0">
                <a:ln>
                  <a:noFill/>
                </a:ln>
                <a:effectLst/>
                <a:latin typeface="Arial Unicode MS"/>
                <a:ea typeface="Roboto Mono"/>
              </a:rPr>
              <a:t>$$</a:t>
            </a:r>
            <a:endParaRPr kumimoji="0" lang="zh-CN" altLang="zh-CN" sz="1500" b="0" i="0" u="none" strike="noStrike" cap="none" normalizeH="0" baseline="0" dirty="0">
              <a:ln>
                <a:noFill/>
              </a:ln>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dirty="0">
                <a:ln>
                  <a:noFill/>
                </a:ln>
                <a:effectLst/>
                <a:latin typeface="Arial Unicode MS"/>
                <a:ea typeface="Roboto Mono"/>
              </a:rPr>
              <a:t>delimiter ;</a:t>
            </a:r>
            <a:endParaRPr kumimoji="0" lang="zh-CN" altLang="zh-CN" sz="1500" b="0" i="0" u="none" strike="noStrike" cap="none" normalizeH="0" baseline="0" dirty="0">
              <a:ln>
                <a:noFill/>
              </a:ln>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500" b="0" i="0" u="none" strike="noStrike" cap="none" normalizeH="0" baseline="0" dirty="0">
              <a:ln>
                <a:noFill/>
              </a:ln>
              <a:solidFill>
                <a:schemeClr val="accent5"/>
              </a:solidFill>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dirty="0">
                <a:ln>
                  <a:noFill/>
                </a:ln>
                <a:solidFill>
                  <a:schemeClr val="accent5"/>
                </a:solidFill>
                <a:effectLst/>
                <a:latin typeface="Arial Unicode MS"/>
                <a:ea typeface="Roboto Mono"/>
              </a:rPr>
              <a:t>call</a:t>
            </a:r>
            <a:r>
              <a:rPr kumimoji="0" lang="zh-CN" altLang="zh-CN" sz="1500" b="0" i="0" u="none" strike="noStrike" cap="none" normalizeH="0" baseline="0" dirty="0">
                <a:ln>
                  <a:noFill/>
                </a:ln>
                <a:effectLst/>
                <a:latin typeface="Arial Unicode MS"/>
                <a:ea typeface="Roboto Mono"/>
              </a:rPr>
              <a:t> order_sum('32M DRAM');</a:t>
            </a:r>
            <a:endParaRPr kumimoji="0" lang="zh-CN" altLang="zh-CN" sz="1500" b="0" i="0" u="none" strike="noStrike" cap="none" normalizeH="0" baseline="0" dirty="0">
              <a:ln>
                <a:noFill/>
              </a:ln>
              <a:effectLst/>
              <a:latin typeface="Arial Unicode MS"/>
              <a:ea typeface="Roboto Mono"/>
            </a:endParaRPr>
          </a:p>
        </p:txBody>
      </p:sp>
      <p:sp>
        <p:nvSpPr>
          <p:cNvPr id="5" name="文本框 4"/>
          <p:cNvSpPr txBox="1"/>
          <p:nvPr/>
        </p:nvSpPr>
        <p:spPr>
          <a:xfrm>
            <a:off x="5978525" y="5088255"/>
            <a:ext cx="2594610" cy="1476375"/>
          </a:xfrm>
          <a:prstGeom prst="rect">
            <a:avLst/>
          </a:prstGeom>
          <a:noFill/>
        </p:spPr>
        <p:txBody>
          <a:bodyPr wrap="square" rtlCol="0">
            <a:spAutoFit/>
          </a:bodyPr>
          <a:p>
            <a:pPr>
              <a:lnSpc>
                <a:spcPct val="150000"/>
              </a:lnSpc>
            </a:pPr>
            <a:r>
              <a:rPr lang="zh-CN" altLang="en-US" sz="1500" dirty="0">
                <a:latin typeface="宋体" panose="02010600030101010101" pitchFamily="2" charset="-122"/>
                <a:ea typeface="宋体" panose="02010600030101010101" pitchFamily="2" charset="-122"/>
              </a:rPr>
              <a:t>在计算订货金额的时候，需要根据订单明细表的销售数量乘以成交单价来计算，部分同学取了单价。</a:t>
            </a:r>
            <a:endParaRPr lang="zh-CN" altLang="en-US" sz="1500" dirty="0">
              <a:latin typeface="宋体" panose="02010600030101010101" pitchFamily="2" charset="-122"/>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作业一</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n"/>
            </a:pPr>
            <a:r>
              <a:rPr lang="zh-CN" altLang="en-US" dirty="0"/>
              <a:t> 驾驶员与驾驶证之间的对应关系是一对多</a:t>
            </a:r>
            <a:r>
              <a:rPr lang="en-US" altLang="zh-CN" dirty="0"/>
              <a:t>(1:n)</a:t>
            </a:r>
            <a:r>
              <a:rPr lang="zh-CN" altLang="en-US" dirty="0"/>
              <a:t>关系。</a:t>
            </a:r>
            <a:endParaRPr lang="en-US" altLang="zh-CN" dirty="0"/>
          </a:p>
          <a:p>
            <a:pPr marL="0" indent="0">
              <a:buNone/>
            </a:pPr>
            <a:r>
              <a:rPr lang="en-US" altLang="zh-CN" dirty="0"/>
              <a:t>   </a:t>
            </a:r>
            <a:r>
              <a:rPr lang="zh-CN" altLang="en-US" dirty="0">
                <a:solidFill>
                  <a:schemeClr val="accent6">
                    <a:lumMod val="75000"/>
                  </a:schemeClr>
                </a:solidFill>
              </a:rPr>
              <a:t>正确示例</a:t>
            </a:r>
            <a:r>
              <a:rPr lang="zh-CN" altLang="en-US" dirty="0"/>
              <a:t>：</a:t>
            </a:r>
            <a:endParaRPr lang="en-US" altLang="zh-CN" dirty="0"/>
          </a:p>
          <a:p>
            <a:pPr marL="0" indent="0">
              <a:buNone/>
            </a:pPr>
            <a:endParaRPr lang="en-US" altLang="zh-CN" dirty="0"/>
          </a:p>
          <a:p>
            <a:pPr marL="0" indent="0">
              <a:buNone/>
            </a:pPr>
            <a:endParaRPr lang="en-US" altLang="zh-CN" dirty="0"/>
          </a:p>
          <a:p>
            <a:pPr marL="0" indent="0">
              <a:buNone/>
            </a:pPr>
            <a:r>
              <a:rPr lang="en-US" altLang="zh-CN" dirty="0"/>
              <a:t>   </a:t>
            </a:r>
            <a:endParaRPr lang="en-US" altLang="zh-CN" dirty="0"/>
          </a:p>
          <a:p>
            <a:pPr marL="0" indent="0">
              <a:buNone/>
            </a:pPr>
            <a:r>
              <a:rPr lang="zh-CN" altLang="en-US" dirty="0">
                <a:solidFill>
                  <a:srgbClr val="FF0000"/>
                </a:solidFill>
              </a:rPr>
              <a:t>   错误示例</a:t>
            </a:r>
            <a:r>
              <a:rPr lang="zh-CN" altLang="en-US" dirty="0"/>
              <a:t>：</a:t>
            </a:r>
            <a:endParaRPr lang="zh-CN" altLang="en-US" dirty="0"/>
          </a:p>
        </p:txBody>
      </p:sp>
      <p:sp>
        <p:nvSpPr>
          <p:cNvPr id="4" name="灯片编号占位符 3"/>
          <p:cNvSpPr>
            <a:spLocks noGrp="1"/>
          </p:cNvSpPr>
          <p:nvPr>
            <p:ph type="sldNum" sz="quarter" idx="12"/>
          </p:nvPr>
        </p:nvSpPr>
        <p:spPr/>
        <p:txBody>
          <a:bodyPr/>
          <a:lstStyle/>
          <a:p>
            <a:fld id="{3431B804-AB5A-4712-BAA6-27F0D45ECF7B}" type="slidenum">
              <a:rPr lang="zh-CN" altLang="en-US" sz="900" smtClean="0"/>
            </a:fld>
            <a:endParaRPr lang="zh-CN" altLang="en-US" sz="900" dirty="0"/>
          </a:p>
        </p:txBody>
      </p:sp>
      <p:pic>
        <p:nvPicPr>
          <p:cNvPr id="7" name="图片 6"/>
          <p:cNvPicPr>
            <a:picLocks noChangeAspect="1"/>
          </p:cNvPicPr>
          <p:nvPr/>
        </p:nvPicPr>
        <p:blipFill>
          <a:blip r:embed="rId1"/>
          <a:stretch>
            <a:fillRect/>
          </a:stretch>
        </p:blipFill>
        <p:spPr>
          <a:xfrm>
            <a:off x="2219737" y="4280720"/>
            <a:ext cx="2772220" cy="1284767"/>
          </a:xfrm>
          <a:prstGeom prst="rect">
            <a:avLst/>
          </a:prstGeom>
        </p:spPr>
      </p:pic>
      <p:sp>
        <p:nvSpPr>
          <p:cNvPr id="8" name="矩形 7"/>
          <p:cNvSpPr/>
          <p:nvPr/>
        </p:nvSpPr>
        <p:spPr>
          <a:xfrm>
            <a:off x="2531745" y="2634615"/>
            <a:ext cx="725805" cy="3714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solidFill>
                  <a:schemeClr val="tx1"/>
                </a:solidFill>
              </a:rPr>
              <a:t>驾驶员</a:t>
            </a:r>
            <a:endParaRPr lang="zh-CN" altLang="en-US" sz="1350" dirty="0">
              <a:solidFill>
                <a:schemeClr val="tx1"/>
              </a:solidFill>
            </a:endParaRPr>
          </a:p>
        </p:txBody>
      </p:sp>
      <p:sp>
        <p:nvSpPr>
          <p:cNvPr id="9" name="矩形 8"/>
          <p:cNvSpPr/>
          <p:nvPr/>
        </p:nvSpPr>
        <p:spPr>
          <a:xfrm>
            <a:off x="5732145" y="2634615"/>
            <a:ext cx="725805" cy="3714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solidFill>
                  <a:schemeClr val="tx1"/>
                </a:solidFill>
              </a:rPr>
              <a:t>驾驶证</a:t>
            </a:r>
            <a:endParaRPr lang="zh-CN" altLang="en-US" sz="1350" dirty="0">
              <a:solidFill>
                <a:schemeClr val="tx1"/>
              </a:solidFill>
            </a:endParaRPr>
          </a:p>
        </p:txBody>
      </p:sp>
      <p:sp>
        <p:nvSpPr>
          <p:cNvPr id="10" name="流程图: 决策 9"/>
          <p:cNvSpPr/>
          <p:nvPr/>
        </p:nvSpPr>
        <p:spPr>
          <a:xfrm>
            <a:off x="3894773" y="2508885"/>
            <a:ext cx="1097280" cy="622935"/>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solidFill>
                  <a:sysClr val="windowText" lastClr="000000"/>
                </a:solidFill>
              </a:rPr>
              <a:t>拥有</a:t>
            </a:r>
            <a:endParaRPr lang="zh-CN" altLang="en-US" sz="1350" dirty="0">
              <a:solidFill>
                <a:sysClr val="windowText" lastClr="000000"/>
              </a:solidFill>
            </a:endParaRPr>
          </a:p>
        </p:txBody>
      </p:sp>
      <p:cxnSp>
        <p:nvCxnSpPr>
          <p:cNvPr id="12" name="直接连接符 11"/>
          <p:cNvCxnSpPr>
            <a:stCxn id="8" idx="3"/>
            <a:endCxn id="10" idx="1"/>
          </p:cNvCxnSpPr>
          <p:nvPr/>
        </p:nvCxnSpPr>
        <p:spPr>
          <a:xfrm>
            <a:off x="3257550" y="2820353"/>
            <a:ext cx="637223" cy="0"/>
          </a:xfrm>
          <a:prstGeom prst="line">
            <a:avLst/>
          </a:prstGeom>
        </p:spPr>
        <p:style>
          <a:lnRef idx="1">
            <a:schemeClr val="dk1"/>
          </a:lnRef>
          <a:fillRef idx="0">
            <a:schemeClr val="dk1"/>
          </a:fillRef>
          <a:effectRef idx="0">
            <a:schemeClr val="dk1"/>
          </a:effectRef>
          <a:fontRef idx="minor">
            <a:schemeClr val="tx1"/>
          </a:fontRef>
        </p:style>
      </p:cxnSp>
      <p:cxnSp>
        <p:nvCxnSpPr>
          <p:cNvPr id="14" name="直接连接符 13"/>
          <p:cNvCxnSpPr>
            <a:stCxn id="10" idx="3"/>
            <a:endCxn id="9" idx="1"/>
          </p:cNvCxnSpPr>
          <p:nvPr/>
        </p:nvCxnSpPr>
        <p:spPr>
          <a:xfrm>
            <a:off x="4992053" y="2820353"/>
            <a:ext cx="740093" cy="0"/>
          </a:xfrm>
          <a:prstGeom prst="line">
            <a:avLst/>
          </a:prstGeom>
        </p:spPr>
        <p:style>
          <a:lnRef idx="1">
            <a:schemeClr val="dk1"/>
          </a:lnRef>
          <a:fillRef idx="0">
            <a:schemeClr val="dk1"/>
          </a:fillRef>
          <a:effectRef idx="0">
            <a:schemeClr val="dk1"/>
          </a:effectRef>
          <a:fontRef idx="minor">
            <a:schemeClr val="tx1"/>
          </a:fontRef>
        </p:style>
      </p:cxnSp>
      <p:sp>
        <p:nvSpPr>
          <p:cNvPr id="16" name="文本框 15"/>
          <p:cNvSpPr txBox="1"/>
          <p:nvPr/>
        </p:nvSpPr>
        <p:spPr>
          <a:xfrm>
            <a:off x="3507320" y="2556214"/>
            <a:ext cx="269875" cy="299085"/>
          </a:xfrm>
          <a:prstGeom prst="rect">
            <a:avLst/>
          </a:prstGeom>
          <a:noFill/>
        </p:spPr>
        <p:txBody>
          <a:bodyPr wrap="none" rtlCol="0">
            <a:spAutoFit/>
          </a:bodyPr>
          <a:lstStyle/>
          <a:p>
            <a:r>
              <a:rPr lang="en-US" altLang="zh-CN" sz="1350" dirty="0"/>
              <a:t>1</a:t>
            </a:r>
            <a:endParaRPr lang="zh-CN" altLang="en-US" sz="1350" dirty="0"/>
          </a:p>
        </p:txBody>
      </p:sp>
      <p:sp>
        <p:nvSpPr>
          <p:cNvPr id="17" name="文本框 16"/>
          <p:cNvSpPr txBox="1"/>
          <p:nvPr/>
        </p:nvSpPr>
        <p:spPr>
          <a:xfrm>
            <a:off x="5278709" y="2556214"/>
            <a:ext cx="273050" cy="299085"/>
          </a:xfrm>
          <a:prstGeom prst="rect">
            <a:avLst/>
          </a:prstGeom>
          <a:noFill/>
        </p:spPr>
        <p:txBody>
          <a:bodyPr wrap="none" rtlCol="0">
            <a:spAutoFit/>
          </a:bodyPr>
          <a:lstStyle/>
          <a:p>
            <a:r>
              <a:rPr lang="en-US" altLang="zh-CN" sz="1350" dirty="0"/>
              <a:t>n</a:t>
            </a:r>
            <a:endParaRPr lang="zh-CN" altLang="en-US" sz="1350" dirty="0"/>
          </a:p>
        </p:txBody>
      </p:sp>
      <p:pic>
        <p:nvPicPr>
          <p:cNvPr id="18" name="图片 17"/>
          <p:cNvPicPr>
            <a:picLocks noChangeAspect="1"/>
          </p:cNvPicPr>
          <p:nvPr/>
        </p:nvPicPr>
        <p:blipFill rotWithShape="1">
          <a:blip r:embed="rId2"/>
          <a:srcRect t="3020" b="2304"/>
          <a:stretch>
            <a:fillRect/>
          </a:stretch>
        </p:blipFill>
        <p:spPr>
          <a:xfrm>
            <a:off x="5596908" y="3986795"/>
            <a:ext cx="996278" cy="187261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实验二</a:t>
            </a:r>
            <a:endParaRPr lang="zh-CN" altLang="en-US" dirty="0"/>
          </a:p>
        </p:txBody>
      </p:sp>
      <p:sp>
        <p:nvSpPr>
          <p:cNvPr id="3" name="内容占位符 2"/>
          <p:cNvSpPr>
            <a:spLocks noGrp="1"/>
          </p:cNvSpPr>
          <p:nvPr>
            <p:ph idx="1"/>
          </p:nvPr>
        </p:nvSpPr>
        <p:spPr>
          <a:xfrm>
            <a:off x="628650" y="1285102"/>
            <a:ext cx="7886700" cy="5040000"/>
          </a:xfrm>
        </p:spPr>
        <p:txBody>
          <a:bodyPr/>
          <a:lstStyle/>
          <a:p>
            <a:pPr marL="0" indent="0">
              <a:spcAft>
                <a:spcPts val="600"/>
              </a:spcAft>
              <a:buFont typeface="+mj-lt"/>
              <a:buNone/>
            </a:pPr>
            <a:r>
              <a:rPr lang="en-US"/>
              <a:t>1.2 </a:t>
            </a:r>
            <a:r>
              <a:t>存储过程功能：根据输入的员工编号，查询比该员工雇佣日期早的同一部门的员工编号、姓名、性别、雇佣日期、所属部门；调用该存储过程查询比员工编</a:t>
            </a:r>
            <a:r>
              <a:rPr lang="zh-CN"/>
              <a:t>号</a:t>
            </a:r>
            <a:r>
              <a:t>“E2008005</a:t>
            </a:r>
            <a:r>
              <a:rPr lang="en-US"/>
              <a:t>” </a:t>
            </a:r>
            <a:r>
              <a:t>雇佣日期早的同一部门的员工编号、姓名、性别、雇佣日期、所属部门。</a:t>
            </a:r>
          </a:p>
          <a:p>
            <a:pPr marL="457200" indent="-457200">
              <a:spcAft>
                <a:spcPts val="600"/>
              </a:spcAft>
              <a:buFont typeface="+mj-lt"/>
              <a:buAutoNum type="arabicPeriod"/>
            </a:pPr>
            <a:endParaRPr lang="en-US" altLang="zh-CN" dirty="0"/>
          </a:p>
          <a:p>
            <a:pPr marL="457200" indent="-457200">
              <a:spcAft>
                <a:spcPts val="600"/>
              </a:spcAft>
              <a:buFont typeface="+mj-lt"/>
              <a:buAutoNum type="arabicPeriod"/>
            </a:pPr>
            <a:endParaRPr lang="en-US" altLang="zh-CN" dirty="0"/>
          </a:p>
          <a:p>
            <a:pPr marL="457200" indent="-457200">
              <a:spcAft>
                <a:spcPts val="600"/>
              </a:spcAft>
              <a:buFont typeface="+mj-lt"/>
              <a:buAutoNum type="arabicPeriod"/>
            </a:pPr>
            <a:endParaRPr lang="zh-CN" altLang="en-US" dirty="0"/>
          </a:p>
        </p:txBody>
      </p:sp>
      <p:sp>
        <p:nvSpPr>
          <p:cNvPr id="4" name="灯片编号占位符 3"/>
          <p:cNvSpPr>
            <a:spLocks noGrp="1"/>
          </p:cNvSpPr>
          <p:nvPr>
            <p:ph type="sldNum" sz="quarter" idx="12"/>
          </p:nvPr>
        </p:nvSpPr>
        <p:spPr/>
        <p:txBody>
          <a:bodyPr/>
          <a:lstStyle/>
          <a:p>
            <a:fld id="{3431B804-AB5A-4712-BAA6-27F0D45ECF7B}" type="slidenum">
              <a:rPr lang="zh-CN" altLang="en-US" sz="900" smtClean="0"/>
            </a:fld>
            <a:endParaRPr lang="zh-CN" altLang="en-US" sz="900" dirty="0"/>
          </a:p>
        </p:txBody>
      </p:sp>
      <p:sp>
        <p:nvSpPr>
          <p:cNvPr id="10" name="Rectangle 5"/>
          <p:cNvSpPr>
            <a:spLocks noChangeArrowheads="1"/>
          </p:cNvSpPr>
          <p:nvPr/>
        </p:nvSpPr>
        <p:spPr bwMode="auto">
          <a:xfrm>
            <a:off x="1315085" y="2958465"/>
            <a:ext cx="6355715" cy="3231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altLang="zh-CN" sz="1500" b="0" i="0" u="none" strike="noStrike" cap="none" normalizeH="0" baseline="0" dirty="0">
                <a:ln>
                  <a:noFill/>
                </a:ln>
                <a:effectLst/>
                <a:latin typeface="Arial Unicode MS"/>
                <a:ea typeface="Roboto Mono"/>
              </a:rPr>
              <a:t>delimiter $$ </a:t>
            </a:r>
            <a:endParaRPr kumimoji="0" altLang="zh-CN" sz="1500" b="0" i="0" u="none" strike="noStrike" cap="none" normalizeH="0" baseline="0" dirty="0">
              <a:ln>
                <a:noFill/>
              </a:ln>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altLang="zh-CN" sz="1500" b="0" i="0" u="none" strike="noStrike" cap="none" normalizeH="0" baseline="0" dirty="0">
                <a:ln>
                  <a:noFill/>
                </a:ln>
                <a:solidFill>
                  <a:schemeClr val="accent5"/>
                </a:solidFill>
                <a:effectLst/>
                <a:latin typeface="Arial Unicode MS"/>
                <a:ea typeface="Roboto Mono"/>
              </a:rPr>
              <a:t>create procedure</a:t>
            </a:r>
            <a:r>
              <a:rPr kumimoji="0" altLang="zh-CN" sz="1500" b="0" i="0" u="none" strike="noStrike" cap="none" normalizeH="0" baseline="0" dirty="0">
                <a:ln>
                  <a:noFill/>
                </a:ln>
                <a:effectLst/>
                <a:latin typeface="Arial Unicode MS"/>
                <a:ea typeface="Roboto Mono"/>
              </a:rPr>
              <a:t> dept_info(</a:t>
            </a:r>
            <a:r>
              <a:rPr kumimoji="0" altLang="zh-CN" sz="1500" b="0" i="0" u="none" strike="noStrike" cap="none" normalizeH="0" baseline="0" dirty="0">
                <a:ln>
                  <a:noFill/>
                </a:ln>
                <a:solidFill>
                  <a:schemeClr val="accent5"/>
                </a:solidFill>
                <a:effectLst/>
                <a:latin typeface="Arial Unicode MS"/>
                <a:ea typeface="Roboto Mono"/>
              </a:rPr>
              <a:t>in</a:t>
            </a:r>
            <a:r>
              <a:rPr kumimoji="0" altLang="zh-CN" sz="1500" b="0" i="0" u="none" strike="noStrike" cap="none" normalizeH="0" baseline="0" dirty="0">
                <a:ln>
                  <a:noFill/>
                </a:ln>
                <a:effectLst/>
                <a:latin typeface="Arial Unicode MS"/>
                <a:ea typeface="Roboto Mono"/>
              </a:rPr>
              <a:t> employeeNo </a:t>
            </a:r>
            <a:r>
              <a:rPr kumimoji="0" altLang="zh-CN" sz="1500" b="0" i="0" u="none" strike="noStrike" cap="none" normalizeH="0" baseline="0" dirty="0">
                <a:ln>
                  <a:noFill/>
                </a:ln>
                <a:solidFill>
                  <a:schemeClr val="accent5"/>
                </a:solidFill>
                <a:effectLst/>
                <a:latin typeface="Arial Unicode MS"/>
                <a:ea typeface="Roboto Mono"/>
              </a:rPr>
              <a:t>char</a:t>
            </a:r>
            <a:r>
              <a:rPr kumimoji="0" altLang="zh-CN" sz="1500" b="0" i="0" u="none" strike="noStrike" cap="none" normalizeH="0" baseline="0" dirty="0">
                <a:ln>
                  <a:noFill/>
                </a:ln>
                <a:effectLst/>
                <a:latin typeface="Arial Unicode MS"/>
                <a:ea typeface="Roboto Mono"/>
              </a:rPr>
              <a:t>(8))</a:t>
            </a:r>
            <a:endParaRPr kumimoji="0" altLang="zh-CN" sz="1500" b="0" i="0" u="none" strike="noStrike" cap="none" normalizeH="0" baseline="0" dirty="0">
              <a:ln>
                <a:noFill/>
              </a:ln>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altLang="zh-CN" sz="1500" b="0" i="0" u="none" strike="noStrike" cap="none" normalizeH="0" baseline="0" dirty="0">
                <a:ln>
                  <a:noFill/>
                </a:ln>
                <a:effectLst/>
                <a:latin typeface="Arial Unicode MS"/>
                <a:ea typeface="Roboto Mono"/>
              </a:rPr>
              <a:t>      </a:t>
            </a:r>
            <a:r>
              <a:rPr kumimoji="0" altLang="zh-CN" sz="1500" b="0" i="0" u="none" strike="noStrike" cap="none" normalizeH="0" baseline="0" dirty="0">
                <a:ln>
                  <a:noFill/>
                </a:ln>
                <a:solidFill>
                  <a:schemeClr val="accent5"/>
                </a:solidFill>
                <a:effectLst/>
                <a:latin typeface="Arial Unicode MS"/>
                <a:ea typeface="Roboto Mono"/>
              </a:rPr>
              <a:t>begin</a:t>
            </a:r>
            <a:endParaRPr kumimoji="0" altLang="zh-CN" sz="1500" b="0" i="0" u="none" strike="noStrike" cap="none" normalizeH="0" baseline="0" dirty="0">
              <a:ln>
                <a:noFill/>
              </a:ln>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altLang="zh-CN" sz="1500" b="0" i="0" u="none" strike="noStrike" cap="none" normalizeH="0" baseline="0" dirty="0">
                <a:ln>
                  <a:noFill/>
                </a:ln>
                <a:effectLst/>
                <a:latin typeface="Arial Unicode MS"/>
                <a:ea typeface="Roboto Mono"/>
              </a:rPr>
              <a:t>            </a:t>
            </a:r>
            <a:r>
              <a:rPr kumimoji="0" altLang="zh-CN" sz="1500" b="0" i="0" u="none" strike="noStrike" cap="none" normalizeH="0" baseline="0" dirty="0">
                <a:ln>
                  <a:noFill/>
                </a:ln>
                <a:solidFill>
                  <a:schemeClr val="accent5"/>
                </a:solidFill>
                <a:effectLst/>
                <a:latin typeface="Arial Unicode MS"/>
                <a:ea typeface="Roboto Mono"/>
              </a:rPr>
              <a:t>select</a:t>
            </a:r>
            <a:r>
              <a:rPr kumimoji="0" altLang="zh-CN" sz="1500" b="0" i="0" u="none" strike="noStrike" cap="none" normalizeH="0" baseline="0" dirty="0">
                <a:ln>
                  <a:noFill/>
                </a:ln>
                <a:effectLst/>
                <a:latin typeface="Arial Unicode MS"/>
                <a:ea typeface="Roboto Mono"/>
              </a:rPr>
              <a:t> Employee.employeeNo, employeeName, gender, hireDate, department</a:t>
            </a:r>
            <a:endParaRPr kumimoji="0" altLang="zh-CN" sz="1500" b="0" i="0" u="none" strike="noStrike" cap="none" normalizeH="0" baseline="0" dirty="0">
              <a:ln>
                <a:noFill/>
              </a:ln>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altLang="zh-CN" sz="1500" b="0" i="0" u="none" strike="noStrike" cap="none" normalizeH="0" baseline="0" dirty="0">
                <a:ln>
                  <a:noFill/>
                </a:ln>
                <a:effectLst/>
                <a:latin typeface="Arial Unicode MS"/>
                <a:ea typeface="Roboto Mono"/>
              </a:rPr>
              <a:t>            </a:t>
            </a:r>
            <a:r>
              <a:rPr kumimoji="0" altLang="zh-CN" sz="1500" b="0" i="0" u="none" strike="noStrike" cap="none" normalizeH="0" baseline="0" dirty="0">
                <a:ln>
                  <a:noFill/>
                </a:ln>
                <a:solidFill>
                  <a:schemeClr val="accent5"/>
                </a:solidFill>
                <a:effectLst/>
                <a:latin typeface="Arial Unicode MS"/>
                <a:ea typeface="Roboto Mono"/>
              </a:rPr>
              <a:t>from</a:t>
            </a:r>
            <a:r>
              <a:rPr kumimoji="0" altLang="zh-CN" sz="1500" b="0" i="0" u="none" strike="noStrike" cap="none" normalizeH="0" baseline="0" dirty="0">
                <a:ln>
                  <a:noFill/>
                </a:ln>
                <a:effectLst/>
                <a:latin typeface="Arial Unicode MS"/>
                <a:ea typeface="Roboto Mono"/>
              </a:rPr>
              <a:t> Employee</a:t>
            </a:r>
            <a:endParaRPr kumimoji="0" altLang="zh-CN" sz="1500" b="0" i="0" u="none" strike="noStrike" cap="none" normalizeH="0" baseline="0" dirty="0">
              <a:ln>
                <a:noFill/>
              </a:ln>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altLang="zh-CN" sz="1500" b="0" i="0" u="none" strike="noStrike" cap="none" normalizeH="0" baseline="0" dirty="0">
                <a:ln>
                  <a:noFill/>
                </a:ln>
                <a:effectLst/>
                <a:latin typeface="Arial Unicode MS"/>
                <a:ea typeface="Roboto Mono"/>
              </a:rPr>
              <a:t>            </a:t>
            </a:r>
            <a:r>
              <a:rPr kumimoji="0" altLang="zh-CN" sz="1500" b="0" i="0" u="none" strike="noStrike" cap="none" normalizeH="0" baseline="0" dirty="0">
                <a:ln>
                  <a:noFill/>
                </a:ln>
                <a:solidFill>
                  <a:schemeClr val="accent5"/>
                </a:solidFill>
                <a:effectLst/>
                <a:latin typeface="Arial Unicode MS"/>
                <a:ea typeface="Roboto Mono"/>
              </a:rPr>
              <a:t>where</a:t>
            </a:r>
            <a:r>
              <a:rPr kumimoji="0" altLang="zh-CN" sz="1500" b="0" i="0" u="none" strike="noStrike" cap="none" normalizeH="0" baseline="0" dirty="0">
                <a:ln>
                  <a:noFill/>
                </a:ln>
                <a:effectLst/>
                <a:latin typeface="Arial Unicode MS"/>
                <a:ea typeface="Roboto Mono"/>
              </a:rPr>
              <a:t> Employee.employeeNo &lt;&gt; employeeNo </a:t>
            </a:r>
            <a:r>
              <a:rPr kumimoji="0" altLang="zh-CN" sz="1500" b="0" i="0" u="none" strike="noStrike" cap="none" normalizeH="0" baseline="0" dirty="0">
                <a:ln>
                  <a:noFill/>
                </a:ln>
                <a:solidFill>
                  <a:schemeClr val="accent5"/>
                </a:solidFill>
                <a:effectLst/>
                <a:latin typeface="Arial Unicode MS"/>
                <a:ea typeface="Roboto Mono"/>
              </a:rPr>
              <a:t>and</a:t>
            </a:r>
            <a:r>
              <a:rPr kumimoji="0" altLang="zh-CN" sz="1500" b="0" i="0" u="none" strike="noStrike" cap="none" normalizeH="0" baseline="0" dirty="0">
                <a:ln>
                  <a:noFill/>
                </a:ln>
                <a:effectLst/>
                <a:latin typeface="Arial Unicode MS"/>
                <a:ea typeface="Roboto Mono"/>
              </a:rPr>
              <a:t> department </a:t>
            </a:r>
            <a:r>
              <a:rPr kumimoji="0" altLang="zh-CN" sz="1500" b="0" i="0" u="none" strike="noStrike" cap="none" normalizeH="0" baseline="0" dirty="0">
                <a:ln>
                  <a:noFill/>
                </a:ln>
                <a:solidFill>
                  <a:schemeClr val="accent5"/>
                </a:solidFill>
                <a:effectLst/>
                <a:latin typeface="Arial Unicode MS"/>
                <a:ea typeface="Roboto Mono"/>
              </a:rPr>
              <a:t>in</a:t>
            </a:r>
            <a:r>
              <a:rPr kumimoji="0" altLang="zh-CN" sz="1500" b="0" i="0" u="none" strike="noStrike" cap="none" normalizeH="0" baseline="0" dirty="0">
                <a:ln>
                  <a:noFill/>
                </a:ln>
                <a:effectLst/>
                <a:latin typeface="Arial Unicode MS"/>
                <a:ea typeface="Roboto Mono"/>
              </a:rPr>
              <a:t> (</a:t>
            </a:r>
            <a:endParaRPr kumimoji="0" altLang="zh-CN" sz="1500" b="0" i="0" u="none" strike="noStrike" cap="none" normalizeH="0" baseline="0" dirty="0">
              <a:ln>
                <a:noFill/>
              </a:ln>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altLang="zh-CN" sz="1500" b="0" i="0" u="none" strike="noStrike" cap="none" normalizeH="0" baseline="0" dirty="0">
                <a:ln>
                  <a:noFill/>
                </a:ln>
                <a:effectLst/>
                <a:latin typeface="Arial Unicode MS"/>
                <a:ea typeface="Roboto Mono"/>
              </a:rPr>
              <a:t>            </a:t>
            </a:r>
            <a:r>
              <a:rPr kumimoji="0" altLang="zh-CN" sz="1500" b="0" i="0" u="none" strike="noStrike" cap="none" normalizeH="0" baseline="0" dirty="0">
                <a:ln>
                  <a:noFill/>
                </a:ln>
                <a:solidFill>
                  <a:schemeClr val="accent5"/>
                </a:solidFill>
                <a:effectLst/>
                <a:latin typeface="Arial Unicode MS"/>
                <a:ea typeface="Roboto Mono"/>
              </a:rPr>
              <a:t>select</a:t>
            </a:r>
            <a:r>
              <a:rPr kumimoji="0" altLang="zh-CN" sz="1500" b="0" i="0" u="none" strike="noStrike" cap="none" normalizeH="0" baseline="0" dirty="0">
                <a:ln>
                  <a:noFill/>
                </a:ln>
                <a:effectLst/>
                <a:latin typeface="Arial Unicode MS"/>
                <a:ea typeface="Roboto Mono"/>
              </a:rPr>
              <a:t> department </a:t>
            </a:r>
            <a:r>
              <a:rPr kumimoji="0" altLang="zh-CN" sz="1500" b="0" i="0" u="none" strike="noStrike" cap="none" normalizeH="0" baseline="0" dirty="0">
                <a:ln>
                  <a:noFill/>
                </a:ln>
                <a:solidFill>
                  <a:schemeClr val="accent5"/>
                </a:solidFill>
                <a:effectLst/>
                <a:latin typeface="Arial Unicode MS"/>
                <a:ea typeface="Roboto Mono"/>
              </a:rPr>
              <a:t>from</a:t>
            </a:r>
            <a:r>
              <a:rPr kumimoji="0" altLang="zh-CN" sz="1500" b="0" i="0" u="none" strike="noStrike" cap="none" normalizeH="0" baseline="0" dirty="0">
                <a:ln>
                  <a:noFill/>
                </a:ln>
                <a:effectLst/>
                <a:latin typeface="Arial Unicode MS"/>
                <a:ea typeface="Roboto Mono"/>
              </a:rPr>
              <a:t> Employee </a:t>
            </a:r>
            <a:r>
              <a:rPr kumimoji="0" altLang="zh-CN" sz="1500" b="0" i="0" u="none" strike="noStrike" cap="none" normalizeH="0" baseline="0" dirty="0">
                <a:ln>
                  <a:noFill/>
                </a:ln>
                <a:solidFill>
                  <a:schemeClr val="accent5"/>
                </a:solidFill>
                <a:effectLst/>
                <a:latin typeface="Arial Unicode MS"/>
                <a:ea typeface="Roboto Mono"/>
              </a:rPr>
              <a:t>where</a:t>
            </a:r>
            <a:r>
              <a:rPr kumimoji="0" altLang="zh-CN" sz="1500" b="0" i="0" u="none" strike="noStrike" cap="none" normalizeH="0" baseline="0" dirty="0">
                <a:ln>
                  <a:noFill/>
                </a:ln>
                <a:effectLst/>
                <a:latin typeface="Arial Unicode MS"/>
                <a:ea typeface="Roboto Mono"/>
              </a:rPr>
              <a:t> Employee.employeeNo     </a:t>
            </a:r>
            <a:endParaRPr kumimoji="0" altLang="zh-CN" sz="1500" b="0" i="0" u="none" strike="noStrike" cap="none" normalizeH="0" baseline="0" dirty="0">
              <a:ln>
                <a:noFill/>
              </a:ln>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altLang="zh-CN" sz="1500" b="0" i="0" u="none" strike="noStrike" cap="none" normalizeH="0" baseline="0" dirty="0">
                <a:ln>
                  <a:noFill/>
                </a:ln>
                <a:effectLst/>
                <a:latin typeface="Arial Unicode MS"/>
                <a:ea typeface="Roboto Mono"/>
              </a:rPr>
              <a:t>            = employeeNo) </a:t>
            </a:r>
            <a:r>
              <a:rPr kumimoji="0" altLang="zh-CN" sz="1500" b="0" i="0" u="none" strike="noStrike" cap="none" normalizeH="0" baseline="0" dirty="0">
                <a:ln>
                  <a:noFill/>
                </a:ln>
                <a:solidFill>
                  <a:schemeClr val="accent5"/>
                </a:solidFill>
                <a:effectLst/>
                <a:latin typeface="Arial Unicode MS"/>
                <a:ea typeface="Roboto Mono"/>
              </a:rPr>
              <a:t>and</a:t>
            </a:r>
            <a:r>
              <a:rPr kumimoji="0" altLang="zh-CN" sz="1500" b="0" i="0" u="none" strike="noStrike" cap="none" normalizeH="0" baseline="0" dirty="0">
                <a:ln>
                  <a:noFill/>
                </a:ln>
                <a:effectLst/>
                <a:latin typeface="Arial Unicode MS"/>
                <a:ea typeface="Roboto Mono"/>
              </a:rPr>
              <a:t> hireDate &lt; (</a:t>
            </a:r>
            <a:r>
              <a:rPr kumimoji="0" altLang="zh-CN" sz="1500" b="0" i="0" u="none" strike="noStrike" cap="none" normalizeH="0" baseline="0" dirty="0">
                <a:ln>
                  <a:noFill/>
                </a:ln>
                <a:solidFill>
                  <a:schemeClr val="accent5"/>
                </a:solidFill>
                <a:effectLst/>
                <a:latin typeface="Arial Unicode MS"/>
                <a:ea typeface="Roboto Mono"/>
              </a:rPr>
              <a:t>select</a:t>
            </a:r>
            <a:r>
              <a:rPr kumimoji="0" altLang="zh-CN" sz="1500" b="0" i="0" u="none" strike="noStrike" cap="none" normalizeH="0" baseline="0" dirty="0">
                <a:ln>
                  <a:noFill/>
                </a:ln>
                <a:effectLst/>
                <a:latin typeface="Arial Unicode MS"/>
                <a:ea typeface="Roboto Mono"/>
              </a:rPr>
              <a:t> hireDate </a:t>
            </a:r>
            <a:r>
              <a:rPr kumimoji="0" altLang="zh-CN" sz="1500" b="0" i="0" u="none" strike="noStrike" cap="none" normalizeH="0" baseline="0" dirty="0">
                <a:ln>
                  <a:noFill/>
                </a:ln>
                <a:solidFill>
                  <a:schemeClr val="accent5"/>
                </a:solidFill>
                <a:effectLst/>
                <a:latin typeface="Arial Unicode MS"/>
                <a:ea typeface="Roboto Mono"/>
              </a:rPr>
              <a:t>from</a:t>
            </a:r>
            <a:r>
              <a:rPr kumimoji="0" altLang="zh-CN" sz="1500" b="0" i="0" u="none" strike="noStrike" cap="none" normalizeH="0" baseline="0" dirty="0">
                <a:ln>
                  <a:noFill/>
                </a:ln>
                <a:effectLst/>
                <a:latin typeface="Arial Unicode MS"/>
                <a:ea typeface="Roboto Mono"/>
              </a:rPr>
              <a:t> Employee </a:t>
            </a:r>
            <a:endParaRPr kumimoji="0" altLang="zh-CN" sz="1500" b="0" i="0" u="none" strike="noStrike" cap="none" normalizeH="0" baseline="0" dirty="0">
              <a:ln>
                <a:noFill/>
              </a:ln>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altLang="zh-CN" sz="1500" b="0" i="0" u="none" strike="noStrike" cap="none" normalizeH="0" baseline="0" dirty="0">
                <a:ln>
                  <a:noFill/>
                </a:ln>
                <a:effectLst/>
                <a:latin typeface="Arial Unicode MS"/>
                <a:ea typeface="Roboto Mono"/>
              </a:rPr>
              <a:t>            </a:t>
            </a:r>
            <a:r>
              <a:rPr kumimoji="0" altLang="zh-CN" sz="1500" b="0" i="0" u="none" strike="noStrike" cap="none" normalizeH="0" baseline="0" dirty="0">
                <a:ln>
                  <a:noFill/>
                </a:ln>
                <a:solidFill>
                  <a:schemeClr val="accent5"/>
                </a:solidFill>
                <a:effectLst/>
                <a:latin typeface="Arial Unicode MS"/>
                <a:ea typeface="Roboto Mono"/>
              </a:rPr>
              <a:t>where</a:t>
            </a:r>
            <a:r>
              <a:rPr kumimoji="0" altLang="zh-CN" sz="1500" b="0" i="0" u="none" strike="noStrike" cap="none" normalizeH="0" baseline="0" dirty="0">
                <a:ln>
                  <a:noFill/>
                </a:ln>
                <a:effectLst/>
                <a:latin typeface="Arial Unicode MS"/>
                <a:ea typeface="Roboto Mono"/>
              </a:rPr>
              <a:t> Employee.employeeNo = employeeNo);</a:t>
            </a:r>
            <a:endParaRPr kumimoji="0" altLang="zh-CN" sz="1500" b="0" i="0" u="none" strike="noStrike" cap="none" normalizeH="0" baseline="0" dirty="0">
              <a:ln>
                <a:noFill/>
              </a:ln>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altLang="zh-CN" sz="1500" b="0" i="0" u="none" strike="noStrike" cap="none" normalizeH="0" baseline="0" dirty="0">
                <a:ln>
                  <a:noFill/>
                </a:ln>
                <a:effectLst/>
                <a:latin typeface="Arial Unicode MS"/>
                <a:ea typeface="Roboto Mono"/>
              </a:rPr>
              <a:t>       </a:t>
            </a:r>
            <a:r>
              <a:rPr kumimoji="0" altLang="zh-CN" sz="1500" b="0" i="0" u="none" strike="noStrike" cap="none" normalizeH="0" baseline="0" dirty="0">
                <a:ln>
                  <a:noFill/>
                </a:ln>
                <a:solidFill>
                  <a:schemeClr val="accent5"/>
                </a:solidFill>
                <a:effectLst/>
                <a:latin typeface="Arial Unicode MS"/>
                <a:ea typeface="Roboto Mono"/>
              </a:rPr>
              <a:t>end</a:t>
            </a:r>
            <a:r>
              <a:rPr kumimoji="0" altLang="zh-CN" sz="1500" b="0" i="0" u="none" strike="noStrike" cap="none" normalizeH="0" baseline="0" dirty="0">
                <a:ln>
                  <a:noFill/>
                </a:ln>
                <a:effectLst/>
                <a:latin typeface="Arial Unicode MS"/>
                <a:ea typeface="Roboto Mono"/>
              </a:rPr>
              <a:t>$$</a:t>
            </a:r>
            <a:endParaRPr kumimoji="0" altLang="zh-CN" sz="1500" b="0" i="0" u="none" strike="noStrike" cap="none" normalizeH="0" baseline="0" dirty="0">
              <a:ln>
                <a:noFill/>
              </a:ln>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altLang="zh-CN" sz="1500" b="0" i="0" u="none" strike="noStrike" cap="none" normalizeH="0" baseline="0" dirty="0">
                <a:ln>
                  <a:noFill/>
                </a:ln>
                <a:effectLst/>
                <a:latin typeface="Arial Unicode MS"/>
                <a:ea typeface="Roboto Mono"/>
              </a:rPr>
              <a:t>delimiter ;</a:t>
            </a:r>
            <a:endParaRPr kumimoji="0" altLang="zh-CN" sz="1500" b="0" i="0" u="none" strike="noStrike" cap="none" normalizeH="0" baseline="0" dirty="0">
              <a:ln>
                <a:noFill/>
              </a:ln>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endParaRPr kumimoji="0" altLang="zh-CN" sz="1500" b="0" i="0" u="none" strike="noStrike" cap="none" normalizeH="0" baseline="0" dirty="0">
              <a:ln>
                <a:noFill/>
              </a:ln>
              <a:solidFill>
                <a:schemeClr val="accent5"/>
              </a:solidFill>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altLang="zh-CN" sz="1500" b="0" i="0" u="none" strike="noStrike" cap="none" normalizeH="0" baseline="0" dirty="0">
                <a:ln>
                  <a:noFill/>
                </a:ln>
                <a:solidFill>
                  <a:schemeClr val="accent5"/>
                </a:solidFill>
                <a:effectLst/>
                <a:latin typeface="Arial Unicode MS"/>
                <a:ea typeface="Roboto Mono"/>
              </a:rPr>
              <a:t>call</a:t>
            </a:r>
            <a:r>
              <a:rPr kumimoji="0" altLang="zh-CN" sz="1500" b="0" i="0" u="none" strike="noStrike" cap="none" normalizeH="0" baseline="0" dirty="0">
                <a:ln>
                  <a:noFill/>
                </a:ln>
                <a:effectLst/>
                <a:latin typeface="Arial Unicode MS"/>
                <a:ea typeface="Roboto Mono"/>
              </a:rPr>
              <a:t> dept_info('E2008005');</a:t>
            </a:r>
            <a:endParaRPr kumimoji="0" altLang="zh-CN" sz="1500" b="0" i="0" u="none" strike="noStrike" cap="none" normalizeH="0" baseline="0" dirty="0">
              <a:ln>
                <a:noFill/>
              </a:ln>
              <a:effectLst/>
              <a:latin typeface="Arial Unicode MS"/>
              <a:ea typeface="Roboto Mono"/>
            </a:endParaRPr>
          </a:p>
        </p:txBody>
      </p:sp>
      <p:sp>
        <p:nvSpPr>
          <p:cNvPr id="5" name="文本框 4"/>
          <p:cNvSpPr txBox="1"/>
          <p:nvPr/>
        </p:nvSpPr>
        <p:spPr>
          <a:xfrm>
            <a:off x="6093460" y="5156200"/>
            <a:ext cx="2594610" cy="1476375"/>
          </a:xfrm>
          <a:prstGeom prst="rect">
            <a:avLst/>
          </a:prstGeom>
          <a:noFill/>
        </p:spPr>
        <p:txBody>
          <a:bodyPr wrap="square" rtlCol="0">
            <a:spAutoFit/>
          </a:bodyPr>
          <a:p>
            <a:pPr>
              <a:lnSpc>
                <a:spcPct val="150000"/>
              </a:lnSpc>
            </a:pPr>
            <a:r>
              <a:rPr lang="zh-CN" altLang="en-US" sz="1500" dirty="0">
                <a:latin typeface="宋体" panose="02010600030101010101" pitchFamily="2" charset="-122"/>
                <a:ea typeface="宋体" panose="02010600030101010101" pitchFamily="2" charset="-122"/>
              </a:rPr>
              <a:t>题目要求存储过程查询与输入编号对应员工</a:t>
            </a:r>
            <a:r>
              <a:rPr lang="zh-CN" altLang="en-US" sz="1500" dirty="0">
                <a:solidFill>
                  <a:schemeClr val="accent6"/>
                </a:solidFill>
                <a:latin typeface="宋体" panose="02010600030101010101" pitchFamily="2" charset="-122"/>
                <a:ea typeface="宋体" panose="02010600030101010101" pitchFamily="2" charset="-122"/>
              </a:rPr>
              <a:t>同一部门</a:t>
            </a:r>
            <a:r>
              <a:rPr lang="zh-CN" altLang="en-US" sz="1500" dirty="0">
                <a:latin typeface="宋体" panose="02010600030101010101" pitchFamily="2" charset="-122"/>
                <a:ea typeface="宋体" panose="02010600030101010101" pitchFamily="2" charset="-122"/>
              </a:rPr>
              <a:t>的且雇佣日期比他（她）早的员工的相关信息。</a:t>
            </a:r>
            <a:endParaRPr lang="zh-CN" altLang="en-US" sz="1500" dirty="0">
              <a:latin typeface="宋体" panose="02010600030101010101" pitchFamily="2" charset="-122"/>
              <a:ea typeface="宋体" panose="0201060003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实验二</a:t>
            </a:r>
            <a:endParaRPr lang="zh-CN" altLang="en-US" dirty="0"/>
          </a:p>
        </p:txBody>
      </p:sp>
      <p:sp>
        <p:nvSpPr>
          <p:cNvPr id="3" name="内容占位符 2"/>
          <p:cNvSpPr>
            <a:spLocks noGrp="1"/>
          </p:cNvSpPr>
          <p:nvPr>
            <p:ph idx="1"/>
          </p:nvPr>
        </p:nvSpPr>
        <p:spPr>
          <a:xfrm>
            <a:off x="628650" y="1285102"/>
            <a:ext cx="7886700" cy="5040000"/>
          </a:xfrm>
        </p:spPr>
        <p:txBody>
          <a:bodyPr/>
          <a:lstStyle/>
          <a:p>
            <a:pPr marL="0" indent="0">
              <a:spcAft>
                <a:spcPts val="600"/>
              </a:spcAft>
              <a:buFont typeface="+mj-lt"/>
              <a:buNone/>
            </a:pPr>
            <a:r>
              <a:rPr lang="en-US"/>
              <a:t>2.1 </a:t>
            </a:r>
            <a:r>
              <a:t>存储函数功能：根据输入的商品名称，返回该商品订购平均价；调用该存储函数查询商品基本信息表中所有商品名称及其订购平均价。</a:t>
            </a:r>
          </a:p>
          <a:p>
            <a:pPr marL="457200" indent="-457200">
              <a:spcAft>
                <a:spcPts val="600"/>
              </a:spcAft>
              <a:buFont typeface="+mj-lt"/>
              <a:buAutoNum type="arabicPeriod"/>
            </a:pPr>
            <a:endParaRPr lang="en-US" altLang="zh-CN" dirty="0"/>
          </a:p>
          <a:p>
            <a:pPr marL="457200" indent="-457200">
              <a:spcAft>
                <a:spcPts val="600"/>
              </a:spcAft>
              <a:buFont typeface="+mj-lt"/>
              <a:buAutoNum type="arabicPeriod"/>
            </a:pPr>
            <a:endParaRPr lang="en-US" altLang="zh-CN" dirty="0"/>
          </a:p>
          <a:p>
            <a:pPr marL="457200" indent="-457200">
              <a:spcAft>
                <a:spcPts val="600"/>
              </a:spcAft>
              <a:buFont typeface="+mj-lt"/>
              <a:buAutoNum type="arabicPeriod"/>
            </a:pPr>
            <a:endParaRPr lang="zh-CN" altLang="en-US" dirty="0"/>
          </a:p>
        </p:txBody>
      </p:sp>
      <p:sp>
        <p:nvSpPr>
          <p:cNvPr id="4" name="灯片编号占位符 3"/>
          <p:cNvSpPr>
            <a:spLocks noGrp="1"/>
          </p:cNvSpPr>
          <p:nvPr>
            <p:ph type="sldNum" sz="quarter" idx="12"/>
          </p:nvPr>
        </p:nvSpPr>
        <p:spPr/>
        <p:txBody>
          <a:bodyPr/>
          <a:lstStyle/>
          <a:p>
            <a:fld id="{3431B804-AB5A-4712-BAA6-27F0D45ECF7B}" type="slidenum">
              <a:rPr lang="zh-CN" altLang="en-US" sz="900" smtClean="0"/>
            </a:fld>
            <a:endParaRPr lang="zh-CN" altLang="en-US" sz="900" dirty="0"/>
          </a:p>
        </p:txBody>
      </p:sp>
      <p:sp>
        <p:nvSpPr>
          <p:cNvPr id="10" name="Rectangle 5"/>
          <p:cNvSpPr>
            <a:spLocks noChangeArrowheads="1"/>
          </p:cNvSpPr>
          <p:nvPr/>
        </p:nvSpPr>
        <p:spPr bwMode="auto">
          <a:xfrm>
            <a:off x="1393825" y="2339023"/>
            <a:ext cx="6355715" cy="3462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altLang="zh-CN" sz="1500" b="0" i="0" u="none" strike="noStrike" cap="none" normalizeH="0" baseline="0" dirty="0">
                <a:ln>
                  <a:noFill/>
                </a:ln>
                <a:effectLst/>
                <a:latin typeface="Arial Unicode MS"/>
                <a:ea typeface="Roboto Mono"/>
              </a:rPr>
              <a:t>delimiter $$ </a:t>
            </a:r>
            <a:endParaRPr kumimoji="0" altLang="zh-CN" sz="1500" b="0" i="0" u="none" strike="noStrike" cap="none" normalizeH="0" baseline="0" dirty="0">
              <a:ln>
                <a:noFill/>
              </a:ln>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altLang="zh-CN" sz="1500" b="0" i="0" u="none" strike="noStrike" cap="none" normalizeH="0" baseline="0" dirty="0">
                <a:ln>
                  <a:noFill/>
                </a:ln>
                <a:solidFill>
                  <a:schemeClr val="accent5"/>
                </a:solidFill>
                <a:effectLst/>
                <a:latin typeface="Arial Unicode MS"/>
                <a:ea typeface="Roboto Mono"/>
              </a:rPr>
              <a:t>create function</a:t>
            </a:r>
            <a:r>
              <a:rPr kumimoji="0" altLang="zh-CN" sz="1500" b="0" i="0" u="none" strike="noStrike" cap="none" normalizeH="0" baseline="0" dirty="0">
                <a:ln>
                  <a:noFill/>
                </a:ln>
                <a:effectLst/>
                <a:latin typeface="Arial Unicode MS"/>
                <a:ea typeface="Roboto Mono"/>
              </a:rPr>
              <a:t> product_average(productName </a:t>
            </a:r>
            <a:r>
              <a:rPr kumimoji="0" altLang="zh-CN" sz="1500" b="0" i="0" u="none" strike="noStrike" cap="none" normalizeH="0" baseline="0" dirty="0">
                <a:ln>
                  <a:noFill/>
                </a:ln>
                <a:solidFill>
                  <a:schemeClr val="accent5"/>
                </a:solidFill>
                <a:effectLst/>
                <a:latin typeface="Arial Unicode MS"/>
                <a:ea typeface="Roboto Mono"/>
              </a:rPr>
              <a:t>varchar</a:t>
            </a:r>
            <a:r>
              <a:rPr kumimoji="0" altLang="zh-CN" sz="1500" b="0" i="0" u="none" strike="noStrike" cap="none" normalizeH="0" baseline="0" dirty="0">
                <a:ln>
                  <a:noFill/>
                </a:ln>
                <a:effectLst/>
                <a:latin typeface="Arial Unicode MS"/>
                <a:ea typeface="Roboto Mono"/>
              </a:rPr>
              <a:t>(40))</a:t>
            </a:r>
            <a:endParaRPr kumimoji="0" altLang="zh-CN" sz="1500" b="0" i="0" u="none" strike="noStrike" cap="none" normalizeH="0" baseline="0" dirty="0">
              <a:ln>
                <a:noFill/>
              </a:ln>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altLang="zh-CN" sz="1500" b="0" i="0" u="none" strike="noStrike" cap="none" normalizeH="0" baseline="0" dirty="0">
                <a:ln>
                  <a:noFill/>
                </a:ln>
                <a:effectLst/>
                <a:latin typeface="Arial Unicode MS"/>
                <a:ea typeface="Roboto Mono"/>
              </a:rPr>
              <a:t>      </a:t>
            </a:r>
            <a:r>
              <a:rPr kumimoji="0" altLang="zh-CN" sz="1500" b="0" i="0" u="none" strike="noStrike" cap="none" normalizeH="0" baseline="0" dirty="0">
                <a:ln>
                  <a:noFill/>
                </a:ln>
                <a:solidFill>
                  <a:schemeClr val="accent5"/>
                </a:solidFill>
                <a:effectLst/>
                <a:latin typeface="Arial Unicode MS"/>
                <a:ea typeface="Roboto Mono"/>
              </a:rPr>
              <a:t>returns integer deterministic</a:t>
            </a:r>
            <a:endParaRPr kumimoji="0" altLang="zh-CN" sz="1500" b="0" i="0" u="none" strike="noStrike" cap="none" normalizeH="0" baseline="0" dirty="0">
              <a:ln>
                <a:noFill/>
              </a:ln>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altLang="zh-CN" sz="1500" b="0" i="0" u="none" strike="noStrike" cap="none" normalizeH="0" baseline="0" dirty="0">
                <a:ln>
                  <a:noFill/>
                </a:ln>
                <a:effectLst/>
                <a:latin typeface="Arial Unicode MS"/>
                <a:ea typeface="Roboto Mono"/>
              </a:rPr>
              <a:t>      </a:t>
            </a:r>
            <a:r>
              <a:rPr kumimoji="0" altLang="zh-CN" sz="1500" b="0" i="0" u="none" strike="noStrike" cap="none" normalizeH="0" baseline="0" dirty="0">
                <a:ln>
                  <a:noFill/>
                </a:ln>
                <a:solidFill>
                  <a:schemeClr val="accent5"/>
                </a:solidFill>
                <a:effectLst/>
                <a:latin typeface="Arial Unicode MS"/>
                <a:ea typeface="Roboto Mono"/>
              </a:rPr>
              <a:t>begin</a:t>
            </a:r>
            <a:endParaRPr kumimoji="0" altLang="zh-CN" sz="1500" b="0" i="0" u="none" strike="noStrike" cap="none" normalizeH="0" baseline="0" dirty="0">
              <a:ln>
                <a:noFill/>
              </a:ln>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altLang="zh-CN" sz="1500" b="0" i="0" u="none" strike="noStrike" cap="none" normalizeH="0" baseline="0" dirty="0">
                <a:ln>
                  <a:noFill/>
                </a:ln>
                <a:effectLst/>
                <a:latin typeface="Arial Unicode MS"/>
                <a:ea typeface="Roboto Mono"/>
              </a:rPr>
              <a:t>      </a:t>
            </a:r>
            <a:r>
              <a:rPr kumimoji="0" altLang="zh-CN" sz="1500" b="0" i="0" u="none" strike="noStrike" cap="none" normalizeH="0" baseline="0" dirty="0">
                <a:ln>
                  <a:noFill/>
                </a:ln>
                <a:solidFill>
                  <a:schemeClr val="accent5"/>
                </a:solidFill>
                <a:effectLst/>
                <a:latin typeface="Arial Unicode MS"/>
                <a:ea typeface="Roboto Mono"/>
              </a:rPr>
              <a:t>declare</a:t>
            </a:r>
            <a:r>
              <a:rPr kumimoji="0" altLang="zh-CN" sz="1500" b="0" i="0" u="none" strike="noStrike" cap="none" normalizeH="0" baseline="0" dirty="0">
                <a:ln>
                  <a:noFill/>
                </a:ln>
                <a:effectLst/>
                <a:latin typeface="Arial Unicode MS"/>
                <a:ea typeface="Roboto Mono"/>
              </a:rPr>
              <a:t> p_average </a:t>
            </a:r>
            <a:r>
              <a:rPr kumimoji="0" altLang="zh-CN" sz="1500" b="0" i="0" u="none" strike="noStrike" cap="none" normalizeH="0" baseline="0" dirty="0">
                <a:ln>
                  <a:noFill/>
                </a:ln>
                <a:solidFill>
                  <a:schemeClr val="accent5"/>
                </a:solidFill>
                <a:effectLst/>
                <a:latin typeface="Arial Unicode MS"/>
                <a:ea typeface="Roboto Mono"/>
              </a:rPr>
              <a:t>integer</a:t>
            </a:r>
            <a:r>
              <a:rPr kumimoji="0" altLang="zh-CN" sz="1500" b="0" i="0" u="none" strike="noStrike" cap="none" normalizeH="0" baseline="0" dirty="0">
                <a:ln>
                  <a:noFill/>
                </a:ln>
                <a:effectLst/>
                <a:latin typeface="Arial Unicode MS"/>
                <a:ea typeface="Roboto Mono"/>
              </a:rPr>
              <a:t>;</a:t>
            </a:r>
            <a:endParaRPr kumimoji="0" altLang="zh-CN" sz="1500" b="0" i="0" u="none" strike="noStrike" cap="none" normalizeH="0" baseline="0" dirty="0">
              <a:ln>
                <a:noFill/>
              </a:ln>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altLang="zh-CN" sz="1500" b="0" i="0" u="none" strike="noStrike" cap="none" normalizeH="0" baseline="0" dirty="0">
                <a:ln>
                  <a:noFill/>
                </a:ln>
                <a:effectLst/>
                <a:latin typeface="Arial Unicode MS"/>
                <a:ea typeface="Roboto Mono"/>
              </a:rPr>
              <a:t>            </a:t>
            </a:r>
            <a:r>
              <a:rPr kumimoji="0" altLang="zh-CN" sz="1500" b="0" i="0" u="none" strike="noStrike" cap="none" normalizeH="0" baseline="0" dirty="0">
                <a:ln>
                  <a:noFill/>
                </a:ln>
                <a:solidFill>
                  <a:schemeClr val="accent5"/>
                </a:solidFill>
                <a:effectLst/>
                <a:latin typeface="Arial Unicode MS"/>
                <a:ea typeface="Roboto Mono"/>
              </a:rPr>
              <a:t>select</a:t>
            </a:r>
            <a:r>
              <a:rPr kumimoji="0" altLang="zh-CN" sz="1500" b="0" i="0" u="none" strike="noStrike" cap="none" normalizeH="0" baseline="0" dirty="0">
                <a:ln>
                  <a:noFill/>
                </a:ln>
                <a:effectLst/>
                <a:latin typeface="Arial Unicode MS"/>
                <a:ea typeface="Roboto Mono"/>
              </a:rPr>
              <a:t> </a:t>
            </a:r>
            <a:r>
              <a:rPr kumimoji="0" altLang="zh-CN" sz="1500" b="0" i="0" u="none" strike="noStrike" cap="none" normalizeH="0" baseline="0" dirty="0">
                <a:ln>
                  <a:noFill/>
                </a:ln>
                <a:solidFill>
                  <a:schemeClr val="accent5"/>
                </a:solidFill>
                <a:effectLst/>
                <a:latin typeface="Arial Unicode MS"/>
                <a:ea typeface="Roboto Mono"/>
              </a:rPr>
              <a:t>avg</a:t>
            </a:r>
            <a:r>
              <a:rPr kumimoji="0" altLang="zh-CN" sz="1500" b="0" i="0" u="none" strike="noStrike" cap="none" normalizeH="0" baseline="0" dirty="0">
                <a:ln>
                  <a:noFill/>
                </a:ln>
                <a:effectLst/>
                <a:latin typeface="Arial Unicode MS"/>
                <a:ea typeface="Roboto Mono"/>
              </a:rPr>
              <a:t>(od.price) </a:t>
            </a:r>
            <a:r>
              <a:rPr kumimoji="0" altLang="zh-CN" sz="1500" b="0" i="0" u="none" strike="noStrike" cap="none" normalizeH="0" baseline="0" dirty="0">
                <a:ln>
                  <a:noFill/>
                </a:ln>
                <a:solidFill>
                  <a:schemeClr val="accent5"/>
                </a:solidFill>
                <a:effectLst/>
                <a:latin typeface="Arial Unicode MS"/>
                <a:ea typeface="Roboto Mono"/>
              </a:rPr>
              <a:t>into</a:t>
            </a:r>
            <a:r>
              <a:rPr kumimoji="0" altLang="zh-CN" sz="1500" b="0" i="0" u="none" strike="noStrike" cap="none" normalizeH="0" baseline="0" dirty="0">
                <a:ln>
                  <a:noFill/>
                </a:ln>
                <a:effectLst/>
                <a:latin typeface="Arial Unicode MS"/>
                <a:ea typeface="Roboto Mono"/>
              </a:rPr>
              <a:t> p_average</a:t>
            </a:r>
            <a:endParaRPr kumimoji="0" altLang="zh-CN" sz="1500" b="0" i="0" u="none" strike="noStrike" cap="none" normalizeH="0" baseline="0" dirty="0">
              <a:ln>
                <a:noFill/>
              </a:ln>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altLang="zh-CN" sz="1500" b="0" i="0" u="none" strike="noStrike" cap="none" normalizeH="0" baseline="0" dirty="0">
                <a:ln>
                  <a:noFill/>
                </a:ln>
                <a:effectLst/>
                <a:latin typeface="Arial Unicode MS"/>
                <a:ea typeface="Roboto Mono"/>
              </a:rPr>
              <a:t>            </a:t>
            </a:r>
            <a:r>
              <a:rPr kumimoji="0" altLang="zh-CN" sz="1500" b="0" i="0" u="none" strike="noStrike" cap="none" normalizeH="0" baseline="0" dirty="0">
                <a:ln>
                  <a:noFill/>
                </a:ln>
                <a:solidFill>
                  <a:schemeClr val="accent5"/>
                </a:solidFill>
                <a:effectLst/>
                <a:latin typeface="Arial Unicode MS"/>
                <a:ea typeface="Roboto Mono"/>
              </a:rPr>
              <a:t>from</a:t>
            </a:r>
            <a:r>
              <a:rPr kumimoji="0" altLang="zh-CN" sz="1500" b="0" i="0" u="none" strike="noStrike" cap="none" normalizeH="0" baseline="0" dirty="0">
                <a:ln>
                  <a:noFill/>
                </a:ln>
                <a:effectLst/>
                <a:latin typeface="Arial Unicode MS"/>
                <a:ea typeface="Roboto Mono"/>
              </a:rPr>
              <a:t> OrderMaster om , OrderDetail od , product p</a:t>
            </a:r>
            <a:endParaRPr kumimoji="0" altLang="zh-CN" sz="1500" b="0" i="0" u="none" strike="noStrike" cap="none" normalizeH="0" baseline="0" dirty="0">
              <a:ln>
                <a:noFill/>
              </a:ln>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altLang="zh-CN" sz="1500" b="0" i="0" u="none" strike="noStrike" cap="none" normalizeH="0" baseline="0" dirty="0">
                <a:ln>
                  <a:noFill/>
                </a:ln>
                <a:effectLst/>
                <a:latin typeface="Arial Unicode MS"/>
                <a:ea typeface="Roboto Mono"/>
              </a:rPr>
              <a:t>            </a:t>
            </a:r>
            <a:r>
              <a:rPr kumimoji="0" altLang="zh-CN" sz="1500" b="0" i="0" u="none" strike="noStrike" cap="none" normalizeH="0" baseline="0" dirty="0">
                <a:ln>
                  <a:noFill/>
                </a:ln>
                <a:solidFill>
                  <a:schemeClr val="accent5"/>
                </a:solidFill>
                <a:effectLst/>
                <a:latin typeface="Arial Unicode MS"/>
                <a:ea typeface="Roboto Mono"/>
              </a:rPr>
              <a:t>where</a:t>
            </a:r>
            <a:r>
              <a:rPr kumimoji="0" altLang="zh-CN" sz="1500" b="0" i="0" u="none" strike="noStrike" cap="none" normalizeH="0" baseline="0" dirty="0">
                <a:ln>
                  <a:noFill/>
                </a:ln>
                <a:effectLst/>
                <a:latin typeface="Arial Unicode MS"/>
                <a:ea typeface="Roboto Mono"/>
              </a:rPr>
              <a:t> p.productNo = od.productNo </a:t>
            </a:r>
            <a:r>
              <a:rPr kumimoji="0" altLang="zh-CN" sz="1500" b="0" i="0" u="none" strike="noStrike" cap="none" normalizeH="0" baseline="0" dirty="0">
                <a:ln>
                  <a:noFill/>
                </a:ln>
                <a:solidFill>
                  <a:schemeClr val="accent5"/>
                </a:solidFill>
                <a:effectLst/>
                <a:latin typeface="Arial Unicode MS"/>
                <a:ea typeface="Roboto Mono"/>
              </a:rPr>
              <a:t>and</a:t>
            </a:r>
            <a:r>
              <a:rPr kumimoji="0" altLang="zh-CN" sz="1500" b="0" i="0" u="none" strike="noStrike" cap="none" normalizeH="0" baseline="0" dirty="0">
                <a:ln>
                  <a:noFill/>
                </a:ln>
                <a:effectLst/>
                <a:latin typeface="Arial Unicode MS"/>
                <a:ea typeface="Roboto Mono"/>
              </a:rPr>
              <a:t> od.orderNo = om.orderNo and p.productName = productName</a:t>
            </a:r>
            <a:endParaRPr kumimoji="0" altLang="zh-CN" sz="1500" b="0" i="0" u="none" strike="noStrike" cap="none" normalizeH="0" baseline="0" dirty="0">
              <a:ln>
                <a:noFill/>
              </a:ln>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altLang="zh-CN" sz="1500" b="0" i="0" u="none" strike="noStrike" cap="none" normalizeH="0" baseline="0" dirty="0">
                <a:ln>
                  <a:noFill/>
                </a:ln>
                <a:effectLst/>
                <a:latin typeface="Arial Unicode MS"/>
                <a:ea typeface="Roboto Mono"/>
              </a:rPr>
              <a:t>            </a:t>
            </a:r>
            <a:r>
              <a:rPr kumimoji="0" altLang="zh-CN" sz="1500" b="0" i="0" u="none" strike="noStrike" cap="none" normalizeH="0" baseline="0" dirty="0">
                <a:ln>
                  <a:noFill/>
                </a:ln>
                <a:solidFill>
                  <a:schemeClr val="accent5"/>
                </a:solidFill>
                <a:effectLst/>
                <a:latin typeface="Arial Unicode MS"/>
                <a:ea typeface="Roboto Mono"/>
              </a:rPr>
              <a:t>group by</a:t>
            </a:r>
            <a:r>
              <a:rPr kumimoji="0" altLang="zh-CN" sz="1500" b="0" i="0" u="none" strike="noStrike" cap="none" normalizeH="0" baseline="0" dirty="0">
                <a:ln>
                  <a:noFill/>
                </a:ln>
                <a:effectLst/>
                <a:latin typeface="Arial Unicode MS"/>
                <a:ea typeface="Roboto Mono"/>
              </a:rPr>
              <a:t> p.productNo;</a:t>
            </a:r>
            <a:endParaRPr kumimoji="0" altLang="zh-CN" sz="1500" b="0" i="0" u="none" strike="noStrike" cap="none" normalizeH="0" baseline="0" dirty="0">
              <a:ln>
                <a:noFill/>
              </a:ln>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altLang="zh-CN" sz="1500" b="0" i="0" u="none" strike="noStrike" cap="none" normalizeH="0" baseline="0" dirty="0">
                <a:ln>
                  <a:noFill/>
                </a:ln>
                <a:effectLst/>
                <a:latin typeface="Arial Unicode MS"/>
                <a:ea typeface="Roboto Mono"/>
              </a:rPr>
              <a:t>       </a:t>
            </a:r>
            <a:r>
              <a:rPr kumimoji="0" altLang="zh-CN" sz="1500" b="0" i="0" u="none" strike="noStrike" cap="none" normalizeH="0" baseline="0" dirty="0">
                <a:ln>
                  <a:noFill/>
                </a:ln>
                <a:solidFill>
                  <a:schemeClr val="accent5"/>
                </a:solidFill>
                <a:effectLst/>
                <a:latin typeface="Arial Unicode MS"/>
                <a:ea typeface="Roboto Mono"/>
              </a:rPr>
              <a:t>return</a:t>
            </a:r>
            <a:r>
              <a:rPr kumimoji="0" altLang="zh-CN" sz="1500" b="0" i="0" u="none" strike="noStrike" cap="none" normalizeH="0" baseline="0" dirty="0">
                <a:ln>
                  <a:noFill/>
                </a:ln>
                <a:effectLst/>
                <a:latin typeface="Arial Unicode MS"/>
                <a:ea typeface="Roboto Mono"/>
              </a:rPr>
              <a:t> p_average;</a:t>
            </a:r>
            <a:endParaRPr kumimoji="0" altLang="zh-CN" sz="1500" b="0" i="0" u="none" strike="noStrike" cap="none" normalizeH="0" baseline="0" dirty="0">
              <a:ln>
                <a:noFill/>
              </a:ln>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altLang="zh-CN" sz="1500" b="0" i="0" u="none" strike="noStrike" cap="none" normalizeH="0" baseline="0" dirty="0">
                <a:ln>
                  <a:noFill/>
                </a:ln>
                <a:effectLst/>
                <a:latin typeface="Arial Unicode MS"/>
                <a:ea typeface="Roboto Mono"/>
              </a:rPr>
              <a:t>       </a:t>
            </a:r>
            <a:r>
              <a:rPr kumimoji="0" altLang="zh-CN" sz="1500" b="0" i="0" u="none" strike="noStrike" cap="none" normalizeH="0" baseline="0" dirty="0">
                <a:ln>
                  <a:noFill/>
                </a:ln>
                <a:solidFill>
                  <a:schemeClr val="accent5"/>
                </a:solidFill>
                <a:effectLst/>
                <a:latin typeface="Arial Unicode MS"/>
                <a:ea typeface="Roboto Mono"/>
              </a:rPr>
              <a:t>end</a:t>
            </a:r>
            <a:r>
              <a:rPr kumimoji="0" altLang="zh-CN" sz="1500" b="0" i="0" u="none" strike="noStrike" cap="none" normalizeH="0" baseline="0" dirty="0">
                <a:ln>
                  <a:noFill/>
                </a:ln>
                <a:effectLst/>
                <a:latin typeface="Arial Unicode MS"/>
                <a:ea typeface="Roboto Mono"/>
              </a:rPr>
              <a:t>$$</a:t>
            </a:r>
            <a:endParaRPr kumimoji="0" altLang="zh-CN" sz="1500" b="0" i="0" u="none" strike="noStrike" cap="none" normalizeH="0" baseline="0" dirty="0">
              <a:ln>
                <a:noFill/>
              </a:ln>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altLang="zh-CN" sz="1500" b="0" i="0" u="none" strike="noStrike" cap="none" normalizeH="0" baseline="0" dirty="0">
                <a:ln>
                  <a:noFill/>
                </a:ln>
                <a:effectLst/>
                <a:latin typeface="Arial Unicode MS"/>
                <a:ea typeface="Roboto Mono"/>
              </a:rPr>
              <a:t>delimiter ;</a:t>
            </a:r>
            <a:endParaRPr kumimoji="0" altLang="zh-CN" sz="1500" b="0" i="0" u="none" strike="noStrike" cap="none" normalizeH="0" baseline="0" dirty="0">
              <a:ln>
                <a:noFill/>
              </a:ln>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endParaRPr kumimoji="0" altLang="zh-CN" sz="1500" b="0" i="0" u="none" strike="noStrike" cap="none" normalizeH="0" baseline="0" dirty="0">
              <a:ln>
                <a:noFill/>
              </a:ln>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altLang="zh-CN" sz="1500" b="0" i="0" u="none" strike="noStrike" cap="none" normalizeH="0" baseline="0" dirty="0">
                <a:ln>
                  <a:noFill/>
                </a:ln>
                <a:solidFill>
                  <a:schemeClr val="accent5"/>
                </a:solidFill>
                <a:effectLst/>
                <a:latin typeface="Arial Unicode MS"/>
                <a:ea typeface="Roboto Mono"/>
              </a:rPr>
              <a:t>select</a:t>
            </a:r>
            <a:r>
              <a:rPr kumimoji="0" altLang="zh-CN" sz="1500" b="0" i="0" u="none" strike="noStrike" cap="none" normalizeH="0" baseline="0" dirty="0">
                <a:ln>
                  <a:noFill/>
                </a:ln>
                <a:effectLst/>
                <a:latin typeface="Arial Unicode MS"/>
                <a:ea typeface="Roboto Mono"/>
              </a:rPr>
              <a:t> productName, product_average(productName) </a:t>
            </a:r>
            <a:r>
              <a:rPr kumimoji="0" altLang="zh-CN" sz="1500" b="0" i="0" u="none" strike="noStrike" cap="none" normalizeH="0" baseline="0" dirty="0">
                <a:ln>
                  <a:noFill/>
                </a:ln>
                <a:solidFill>
                  <a:schemeClr val="accent5"/>
                </a:solidFill>
                <a:effectLst/>
                <a:latin typeface="Arial Unicode MS"/>
                <a:ea typeface="Roboto Mono"/>
              </a:rPr>
              <a:t>from</a:t>
            </a:r>
            <a:r>
              <a:rPr kumimoji="0" altLang="zh-CN" sz="1500" b="0" i="0" u="none" strike="noStrike" cap="none" normalizeH="0" baseline="0" dirty="0">
                <a:ln>
                  <a:noFill/>
                </a:ln>
                <a:effectLst/>
                <a:latin typeface="Arial Unicode MS"/>
                <a:ea typeface="Roboto Mono"/>
              </a:rPr>
              <a:t> Product;</a:t>
            </a:r>
            <a:endParaRPr kumimoji="0" altLang="zh-CN" sz="1500" b="0" i="0" u="none" strike="noStrike" cap="none" normalizeH="0" baseline="0" dirty="0">
              <a:ln>
                <a:noFill/>
              </a:ln>
              <a:effectLst/>
              <a:latin typeface="Arial Unicode MS"/>
              <a:ea typeface="Roboto Mono"/>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实验二</a:t>
            </a:r>
            <a:endParaRPr lang="zh-CN" altLang="en-US" dirty="0"/>
          </a:p>
        </p:txBody>
      </p:sp>
      <p:sp>
        <p:nvSpPr>
          <p:cNvPr id="3" name="内容占位符 2"/>
          <p:cNvSpPr>
            <a:spLocks noGrp="1"/>
          </p:cNvSpPr>
          <p:nvPr>
            <p:ph idx="1"/>
          </p:nvPr>
        </p:nvSpPr>
        <p:spPr>
          <a:xfrm>
            <a:off x="628650" y="1285102"/>
            <a:ext cx="7886700" cy="5040000"/>
          </a:xfrm>
        </p:spPr>
        <p:txBody>
          <a:bodyPr/>
          <a:lstStyle/>
          <a:p>
            <a:pPr marL="0" indent="0">
              <a:spcAft>
                <a:spcPts val="600"/>
              </a:spcAft>
              <a:buFont typeface="+mj-lt"/>
              <a:buNone/>
            </a:pPr>
            <a:r>
              <a:rPr lang="en-US"/>
              <a:t>2.2 </a:t>
            </a:r>
            <a:r>
              <a:t>存储函数功能：根据输入的商品编号，统计该商品的销售总量；调用该存储函数查询销售总量大于4的商品编号、商品名称及销售数量。</a:t>
            </a:r>
          </a:p>
          <a:p>
            <a:pPr marL="457200" indent="-457200">
              <a:spcAft>
                <a:spcPts val="600"/>
              </a:spcAft>
              <a:buFont typeface="+mj-lt"/>
              <a:buAutoNum type="arabicPeriod"/>
            </a:pPr>
            <a:endParaRPr lang="en-US" altLang="zh-CN" dirty="0"/>
          </a:p>
          <a:p>
            <a:pPr marL="457200" indent="-457200">
              <a:spcAft>
                <a:spcPts val="600"/>
              </a:spcAft>
              <a:buFont typeface="+mj-lt"/>
              <a:buAutoNum type="arabicPeriod"/>
            </a:pPr>
            <a:endParaRPr lang="en-US" altLang="zh-CN" dirty="0"/>
          </a:p>
          <a:p>
            <a:pPr marL="457200" indent="-457200">
              <a:spcAft>
                <a:spcPts val="600"/>
              </a:spcAft>
              <a:buFont typeface="+mj-lt"/>
              <a:buAutoNum type="arabicPeriod"/>
            </a:pPr>
            <a:endParaRPr lang="zh-CN" altLang="en-US" dirty="0"/>
          </a:p>
        </p:txBody>
      </p:sp>
      <p:sp>
        <p:nvSpPr>
          <p:cNvPr id="4" name="灯片编号占位符 3"/>
          <p:cNvSpPr>
            <a:spLocks noGrp="1"/>
          </p:cNvSpPr>
          <p:nvPr>
            <p:ph type="sldNum" sz="quarter" idx="12"/>
          </p:nvPr>
        </p:nvSpPr>
        <p:spPr/>
        <p:txBody>
          <a:bodyPr/>
          <a:lstStyle/>
          <a:p>
            <a:fld id="{3431B804-AB5A-4712-BAA6-27F0D45ECF7B}" type="slidenum">
              <a:rPr lang="zh-CN" altLang="en-US" sz="900" smtClean="0"/>
            </a:fld>
            <a:endParaRPr lang="zh-CN" altLang="en-US" sz="900" dirty="0"/>
          </a:p>
        </p:txBody>
      </p:sp>
      <p:sp>
        <p:nvSpPr>
          <p:cNvPr id="10" name="Rectangle 5"/>
          <p:cNvSpPr>
            <a:spLocks noChangeArrowheads="1"/>
          </p:cNvSpPr>
          <p:nvPr/>
        </p:nvSpPr>
        <p:spPr bwMode="auto">
          <a:xfrm>
            <a:off x="1393825" y="2339023"/>
            <a:ext cx="6355715" cy="3462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altLang="zh-CN" sz="1500" b="0" i="0" u="none" strike="noStrike" cap="none" normalizeH="0" baseline="0" dirty="0">
                <a:ln>
                  <a:noFill/>
                </a:ln>
                <a:effectLst/>
                <a:latin typeface="Arial Unicode MS"/>
                <a:ea typeface="Roboto Mono"/>
              </a:rPr>
              <a:t>delimiter $$ </a:t>
            </a:r>
            <a:endParaRPr kumimoji="0" altLang="zh-CN" sz="1500" b="0" i="0" u="none" strike="noStrike" cap="none" normalizeH="0" baseline="0" dirty="0">
              <a:ln>
                <a:noFill/>
              </a:ln>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altLang="zh-CN" sz="1500" b="0" i="0" u="none" strike="noStrike" cap="none" normalizeH="0" baseline="0" dirty="0">
                <a:ln>
                  <a:noFill/>
                </a:ln>
                <a:solidFill>
                  <a:schemeClr val="accent5"/>
                </a:solidFill>
                <a:effectLst/>
                <a:latin typeface="Arial Unicode MS"/>
                <a:ea typeface="Roboto Mono"/>
              </a:rPr>
              <a:t>create function</a:t>
            </a:r>
            <a:r>
              <a:rPr kumimoji="0" altLang="zh-CN" sz="1500" b="0" i="0" u="none" strike="noStrike" cap="none" normalizeH="0" baseline="0" dirty="0">
                <a:ln>
                  <a:noFill/>
                </a:ln>
                <a:effectLst/>
                <a:latin typeface="Arial Unicode MS"/>
                <a:ea typeface="Roboto Mono"/>
              </a:rPr>
              <a:t> product_count(productNo </a:t>
            </a:r>
            <a:r>
              <a:rPr kumimoji="0" altLang="zh-CN" sz="1500" b="0" i="0" u="none" strike="noStrike" cap="none" normalizeH="0" baseline="0" dirty="0">
                <a:ln>
                  <a:noFill/>
                </a:ln>
                <a:solidFill>
                  <a:schemeClr val="accent5"/>
                </a:solidFill>
                <a:effectLst/>
                <a:latin typeface="Arial Unicode MS"/>
                <a:ea typeface="Roboto Mono"/>
              </a:rPr>
              <a:t>char</a:t>
            </a:r>
            <a:r>
              <a:rPr kumimoji="0" altLang="zh-CN" sz="1500" b="0" i="0" u="none" strike="noStrike" cap="none" normalizeH="0" baseline="0" dirty="0">
                <a:ln>
                  <a:noFill/>
                </a:ln>
                <a:effectLst/>
                <a:latin typeface="Arial Unicode MS"/>
                <a:ea typeface="Roboto Mono"/>
              </a:rPr>
              <a:t>(9)) </a:t>
            </a:r>
            <a:endParaRPr kumimoji="0" altLang="zh-CN" sz="1500" b="0" i="0" u="none" strike="noStrike" cap="none" normalizeH="0" baseline="0" dirty="0">
              <a:ln>
                <a:noFill/>
              </a:ln>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altLang="zh-CN" sz="1500" b="0" i="0" u="none" strike="noStrike" cap="none" normalizeH="0" baseline="0" dirty="0">
                <a:ln>
                  <a:noFill/>
                </a:ln>
                <a:effectLst/>
                <a:latin typeface="Arial Unicode MS"/>
                <a:ea typeface="Roboto Mono"/>
              </a:rPr>
              <a:t>      </a:t>
            </a:r>
            <a:r>
              <a:rPr kumimoji="0" altLang="zh-CN" sz="1500" b="0" i="0" u="none" strike="noStrike" cap="none" normalizeH="0" baseline="0" dirty="0">
                <a:ln>
                  <a:noFill/>
                </a:ln>
                <a:solidFill>
                  <a:schemeClr val="accent5"/>
                </a:solidFill>
                <a:effectLst/>
                <a:latin typeface="Arial Unicode MS"/>
                <a:ea typeface="Roboto Mono"/>
              </a:rPr>
              <a:t>returns integer deterministic</a:t>
            </a:r>
            <a:endParaRPr kumimoji="0" altLang="zh-CN" sz="1500" b="0" i="0" u="none" strike="noStrike" cap="none" normalizeH="0" baseline="0" dirty="0">
              <a:ln>
                <a:noFill/>
              </a:ln>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altLang="zh-CN" sz="1500" b="0" i="0" u="none" strike="noStrike" cap="none" normalizeH="0" baseline="0" dirty="0">
                <a:ln>
                  <a:noFill/>
                </a:ln>
                <a:effectLst/>
                <a:latin typeface="Arial Unicode MS"/>
                <a:ea typeface="Roboto Mono"/>
              </a:rPr>
              <a:t>      </a:t>
            </a:r>
            <a:r>
              <a:rPr kumimoji="0" altLang="zh-CN" sz="1500" b="0" i="0" u="none" strike="noStrike" cap="none" normalizeH="0" baseline="0" dirty="0">
                <a:ln>
                  <a:noFill/>
                </a:ln>
                <a:solidFill>
                  <a:schemeClr val="accent5"/>
                </a:solidFill>
                <a:effectLst/>
                <a:latin typeface="Arial Unicode MS"/>
                <a:ea typeface="Roboto Mono"/>
              </a:rPr>
              <a:t>begin</a:t>
            </a:r>
            <a:endParaRPr kumimoji="0" altLang="zh-CN" sz="1500" b="0" i="0" u="none" strike="noStrike" cap="none" normalizeH="0" baseline="0" dirty="0">
              <a:ln>
                <a:noFill/>
              </a:ln>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altLang="zh-CN" sz="1500" b="0" i="0" u="none" strike="noStrike" cap="none" normalizeH="0" baseline="0" dirty="0">
                <a:ln>
                  <a:noFill/>
                </a:ln>
                <a:effectLst/>
                <a:latin typeface="Arial Unicode MS"/>
                <a:ea typeface="Roboto Mono"/>
              </a:rPr>
              <a:t>      </a:t>
            </a:r>
            <a:r>
              <a:rPr kumimoji="0" altLang="zh-CN" sz="1500" b="0" i="0" u="none" strike="noStrike" cap="none" normalizeH="0" baseline="0" dirty="0">
                <a:ln>
                  <a:noFill/>
                </a:ln>
                <a:solidFill>
                  <a:schemeClr val="accent5"/>
                </a:solidFill>
                <a:effectLst/>
                <a:latin typeface="Arial Unicode MS"/>
                <a:ea typeface="Roboto Mono"/>
              </a:rPr>
              <a:t>declare</a:t>
            </a:r>
            <a:r>
              <a:rPr kumimoji="0" altLang="zh-CN" sz="1500" b="0" i="0" u="none" strike="noStrike" cap="none" normalizeH="0" baseline="0" dirty="0">
                <a:ln>
                  <a:noFill/>
                </a:ln>
                <a:effectLst/>
                <a:latin typeface="Arial Unicode MS"/>
                <a:ea typeface="Roboto Mono"/>
              </a:rPr>
              <a:t> d_count </a:t>
            </a:r>
            <a:r>
              <a:rPr kumimoji="0" altLang="zh-CN" sz="1500" b="0" i="0" u="none" strike="noStrike" cap="none" normalizeH="0" baseline="0" dirty="0">
                <a:ln>
                  <a:noFill/>
                </a:ln>
                <a:solidFill>
                  <a:schemeClr val="accent5"/>
                </a:solidFill>
                <a:effectLst/>
                <a:latin typeface="Arial Unicode MS"/>
                <a:ea typeface="Roboto Mono"/>
              </a:rPr>
              <a:t>integer</a:t>
            </a:r>
            <a:r>
              <a:rPr kumimoji="0" altLang="zh-CN" sz="1500" b="0" i="0" u="none" strike="noStrike" cap="none" normalizeH="0" baseline="0" dirty="0">
                <a:ln>
                  <a:noFill/>
                </a:ln>
                <a:effectLst/>
                <a:latin typeface="Arial Unicode MS"/>
                <a:ea typeface="Roboto Mono"/>
              </a:rPr>
              <a:t>;</a:t>
            </a:r>
            <a:endParaRPr kumimoji="0" altLang="zh-CN" sz="1500" b="0" i="0" u="none" strike="noStrike" cap="none" normalizeH="0" baseline="0" dirty="0">
              <a:ln>
                <a:noFill/>
              </a:ln>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altLang="zh-CN" sz="1500" b="0" i="0" u="none" strike="noStrike" cap="none" normalizeH="0" baseline="0" dirty="0">
                <a:ln>
                  <a:noFill/>
                </a:ln>
                <a:effectLst/>
                <a:latin typeface="Arial Unicode MS"/>
                <a:ea typeface="Roboto Mono"/>
              </a:rPr>
              <a:t>            </a:t>
            </a:r>
            <a:r>
              <a:rPr kumimoji="0" altLang="zh-CN" sz="1500" b="0" i="0" u="none" strike="noStrike" cap="none" normalizeH="0" baseline="0" dirty="0">
                <a:ln>
                  <a:noFill/>
                </a:ln>
                <a:solidFill>
                  <a:schemeClr val="accent5"/>
                </a:solidFill>
                <a:effectLst/>
                <a:latin typeface="Arial Unicode MS"/>
                <a:ea typeface="Roboto Mono"/>
              </a:rPr>
              <a:t>select</a:t>
            </a:r>
            <a:r>
              <a:rPr kumimoji="0" altLang="zh-CN" sz="1500" b="0" i="0" u="none" strike="noStrike" cap="none" normalizeH="0" baseline="0" dirty="0">
                <a:ln>
                  <a:noFill/>
                </a:ln>
                <a:effectLst/>
                <a:latin typeface="Arial Unicode MS"/>
                <a:ea typeface="Roboto Mono"/>
              </a:rPr>
              <a:t> </a:t>
            </a:r>
            <a:r>
              <a:rPr kumimoji="0" altLang="zh-CN" sz="1500" b="0" i="0" u="none" strike="noStrike" cap="none" normalizeH="0" baseline="0" dirty="0">
                <a:ln>
                  <a:noFill/>
                </a:ln>
                <a:solidFill>
                  <a:schemeClr val="accent5"/>
                </a:solidFill>
                <a:effectLst/>
                <a:latin typeface="Arial Unicode MS"/>
                <a:ea typeface="Roboto Mono"/>
              </a:rPr>
              <a:t>sum</a:t>
            </a:r>
            <a:r>
              <a:rPr kumimoji="0" altLang="zh-CN" sz="1500" b="0" i="0" u="none" strike="noStrike" cap="none" normalizeH="0" baseline="0" dirty="0">
                <a:ln>
                  <a:noFill/>
                </a:ln>
                <a:effectLst/>
                <a:latin typeface="Arial Unicode MS"/>
                <a:ea typeface="Roboto Mono"/>
              </a:rPr>
              <a:t>(od.quantity) </a:t>
            </a:r>
            <a:r>
              <a:rPr kumimoji="0" altLang="zh-CN" sz="1500" b="0" i="0" u="none" strike="noStrike" cap="none" normalizeH="0" baseline="0" dirty="0">
                <a:ln>
                  <a:noFill/>
                </a:ln>
                <a:solidFill>
                  <a:schemeClr val="accent5"/>
                </a:solidFill>
                <a:effectLst/>
                <a:latin typeface="Arial Unicode MS"/>
                <a:ea typeface="Roboto Mono"/>
              </a:rPr>
              <a:t>into</a:t>
            </a:r>
            <a:r>
              <a:rPr kumimoji="0" altLang="zh-CN" sz="1500" b="0" i="0" u="none" strike="noStrike" cap="none" normalizeH="0" baseline="0" dirty="0">
                <a:ln>
                  <a:noFill/>
                </a:ln>
                <a:effectLst/>
                <a:latin typeface="Arial Unicode MS"/>
                <a:ea typeface="Roboto Mono"/>
              </a:rPr>
              <a:t> d_count </a:t>
            </a:r>
            <a:endParaRPr kumimoji="0" altLang="zh-CN" sz="1500" b="0" i="0" u="none" strike="noStrike" cap="none" normalizeH="0" baseline="0" dirty="0">
              <a:ln>
                <a:noFill/>
              </a:ln>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altLang="zh-CN" sz="1500" b="0" i="0" u="none" strike="noStrike" cap="none" normalizeH="0" baseline="0" dirty="0">
                <a:ln>
                  <a:noFill/>
                </a:ln>
                <a:effectLst/>
                <a:latin typeface="Arial Unicode MS"/>
                <a:ea typeface="Roboto Mono"/>
              </a:rPr>
              <a:t>            </a:t>
            </a:r>
            <a:r>
              <a:rPr kumimoji="0" altLang="zh-CN" sz="1500" b="0" i="0" u="none" strike="noStrike" cap="none" normalizeH="0" baseline="0" dirty="0">
                <a:ln>
                  <a:noFill/>
                </a:ln>
                <a:solidFill>
                  <a:schemeClr val="accent5"/>
                </a:solidFill>
                <a:effectLst/>
                <a:latin typeface="Arial Unicode MS"/>
                <a:ea typeface="Roboto Mono"/>
              </a:rPr>
              <a:t>from</a:t>
            </a:r>
            <a:r>
              <a:rPr kumimoji="0" altLang="zh-CN" sz="1500" b="0" i="0" u="none" strike="noStrike" cap="none" normalizeH="0" baseline="0" dirty="0">
                <a:ln>
                  <a:noFill/>
                </a:ln>
                <a:effectLst/>
                <a:latin typeface="Arial Unicode MS"/>
                <a:ea typeface="Roboto Mono"/>
              </a:rPr>
              <a:t> OrderDetail od</a:t>
            </a:r>
            <a:endParaRPr kumimoji="0" altLang="zh-CN" sz="1500" b="0" i="0" u="none" strike="noStrike" cap="none" normalizeH="0" baseline="0" dirty="0">
              <a:ln>
                <a:noFill/>
              </a:ln>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altLang="zh-CN" sz="1500" b="0" i="0" u="none" strike="noStrike" cap="none" normalizeH="0" baseline="0" dirty="0">
                <a:ln>
                  <a:noFill/>
                </a:ln>
                <a:effectLst/>
                <a:latin typeface="Arial Unicode MS"/>
                <a:ea typeface="Roboto Mono"/>
              </a:rPr>
              <a:t>            </a:t>
            </a:r>
            <a:r>
              <a:rPr kumimoji="0" altLang="zh-CN" sz="1500" b="0" i="0" u="none" strike="noStrike" cap="none" normalizeH="0" baseline="0" dirty="0">
                <a:ln>
                  <a:noFill/>
                </a:ln>
                <a:solidFill>
                  <a:schemeClr val="accent5"/>
                </a:solidFill>
                <a:effectLst/>
                <a:latin typeface="Arial Unicode MS"/>
                <a:ea typeface="Roboto Mono"/>
              </a:rPr>
              <a:t>where</a:t>
            </a:r>
            <a:r>
              <a:rPr kumimoji="0" altLang="zh-CN" sz="1500" b="0" i="0" u="none" strike="noStrike" cap="none" normalizeH="0" baseline="0" dirty="0">
                <a:ln>
                  <a:noFill/>
                </a:ln>
                <a:effectLst/>
                <a:latin typeface="Arial Unicode MS"/>
                <a:ea typeface="Roboto Mono"/>
              </a:rPr>
              <a:t> od.productNo = productNo;</a:t>
            </a:r>
            <a:endParaRPr kumimoji="0" altLang="zh-CN" sz="1500" b="0" i="0" u="none" strike="noStrike" cap="none" normalizeH="0" baseline="0" dirty="0">
              <a:ln>
                <a:noFill/>
              </a:ln>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altLang="zh-CN" sz="1500" b="0" i="0" u="none" strike="noStrike" cap="none" normalizeH="0" baseline="0" dirty="0">
                <a:ln>
                  <a:noFill/>
                </a:ln>
                <a:effectLst/>
                <a:latin typeface="Arial Unicode MS"/>
                <a:ea typeface="Roboto Mono"/>
              </a:rPr>
              <a:t>      </a:t>
            </a:r>
            <a:r>
              <a:rPr kumimoji="0" altLang="zh-CN" sz="1500" b="0" i="0" u="none" strike="noStrike" cap="none" normalizeH="0" baseline="0" dirty="0">
                <a:ln>
                  <a:noFill/>
                </a:ln>
                <a:solidFill>
                  <a:schemeClr val="accent5"/>
                </a:solidFill>
                <a:effectLst/>
                <a:latin typeface="Arial Unicode MS"/>
                <a:ea typeface="Roboto Mono"/>
              </a:rPr>
              <a:t>return</a:t>
            </a:r>
            <a:r>
              <a:rPr kumimoji="0" altLang="zh-CN" sz="1500" b="0" i="0" u="none" strike="noStrike" cap="none" normalizeH="0" baseline="0" dirty="0">
                <a:ln>
                  <a:noFill/>
                </a:ln>
                <a:effectLst/>
                <a:latin typeface="Arial Unicode MS"/>
                <a:ea typeface="Roboto Mono"/>
              </a:rPr>
              <a:t> d_count;</a:t>
            </a:r>
            <a:endParaRPr kumimoji="0" altLang="zh-CN" sz="1500" b="0" i="0" u="none" strike="noStrike" cap="none" normalizeH="0" baseline="0" dirty="0">
              <a:ln>
                <a:noFill/>
              </a:ln>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altLang="zh-CN" sz="1500" b="0" i="0" u="none" strike="noStrike" cap="none" normalizeH="0" baseline="0" dirty="0">
                <a:ln>
                  <a:noFill/>
                </a:ln>
                <a:effectLst/>
                <a:latin typeface="Arial Unicode MS"/>
                <a:ea typeface="Roboto Mono"/>
              </a:rPr>
              <a:t>      </a:t>
            </a:r>
            <a:r>
              <a:rPr kumimoji="0" altLang="zh-CN" sz="1500" b="0" i="0" u="none" strike="noStrike" cap="none" normalizeH="0" baseline="0" dirty="0">
                <a:ln>
                  <a:noFill/>
                </a:ln>
                <a:solidFill>
                  <a:schemeClr val="accent5"/>
                </a:solidFill>
                <a:effectLst/>
                <a:latin typeface="Arial Unicode MS"/>
                <a:ea typeface="Roboto Mono"/>
              </a:rPr>
              <a:t>end</a:t>
            </a:r>
            <a:r>
              <a:rPr kumimoji="0" altLang="zh-CN" sz="1500" b="0" i="0" u="none" strike="noStrike" cap="none" normalizeH="0" baseline="0" dirty="0">
                <a:ln>
                  <a:noFill/>
                </a:ln>
                <a:effectLst/>
                <a:latin typeface="Arial Unicode MS"/>
                <a:ea typeface="Roboto Mono"/>
              </a:rPr>
              <a:t>$$</a:t>
            </a:r>
            <a:endParaRPr kumimoji="0" altLang="zh-CN" sz="1500" b="0" i="0" u="none" strike="noStrike" cap="none" normalizeH="0" baseline="0" dirty="0">
              <a:ln>
                <a:noFill/>
              </a:ln>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altLang="zh-CN" sz="1500" b="0" i="0" u="none" strike="noStrike" cap="none" normalizeH="0" baseline="0" dirty="0">
                <a:ln>
                  <a:noFill/>
                </a:ln>
                <a:effectLst/>
                <a:latin typeface="Arial Unicode MS"/>
                <a:ea typeface="Roboto Mono"/>
              </a:rPr>
              <a:t>delimiter ;</a:t>
            </a:r>
            <a:endParaRPr kumimoji="0" altLang="zh-CN" sz="1500" b="0" i="0" u="none" strike="noStrike" cap="none" normalizeH="0" baseline="0" dirty="0">
              <a:ln>
                <a:noFill/>
              </a:ln>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endParaRPr kumimoji="0" altLang="zh-CN" sz="1500" b="0" i="0" u="none" strike="noStrike" cap="none" normalizeH="0" baseline="0" dirty="0">
              <a:ln>
                <a:noFill/>
              </a:ln>
              <a:solidFill>
                <a:schemeClr val="accent5"/>
              </a:solidFill>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altLang="zh-CN" sz="1500" b="0" i="0" u="none" strike="noStrike" cap="none" normalizeH="0" baseline="0" dirty="0">
                <a:ln>
                  <a:noFill/>
                </a:ln>
                <a:solidFill>
                  <a:schemeClr val="accent5"/>
                </a:solidFill>
                <a:effectLst/>
                <a:latin typeface="Arial Unicode MS"/>
                <a:ea typeface="Roboto Mono"/>
              </a:rPr>
              <a:t>select</a:t>
            </a:r>
            <a:r>
              <a:rPr kumimoji="0" altLang="zh-CN" sz="1500" b="0" i="0" u="none" strike="noStrike" cap="none" normalizeH="0" baseline="0" dirty="0">
                <a:ln>
                  <a:noFill/>
                </a:ln>
                <a:effectLst/>
                <a:latin typeface="Arial Unicode MS"/>
                <a:ea typeface="Roboto Mono"/>
              </a:rPr>
              <a:t> productNo, productName, product_count(productNo)</a:t>
            </a:r>
            <a:endParaRPr kumimoji="0" altLang="zh-CN" sz="1500" b="0" i="0" u="none" strike="noStrike" cap="none" normalizeH="0" baseline="0" dirty="0">
              <a:ln>
                <a:noFill/>
              </a:ln>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altLang="zh-CN" sz="1500" b="0" i="0" u="none" strike="noStrike" cap="none" normalizeH="0" baseline="0" dirty="0">
                <a:ln>
                  <a:noFill/>
                </a:ln>
                <a:solidFill>
                  <a:schemeClr val="accent5"/>
                </a:solidFill>
                <a:effectLst/>
                <a:latin typeface="Arial Unicode MS"/>
                <a:ea typeface="Roboto Mono"/>
              </a:rPr>
              <a:t>from</a:t>
            </a:r>
            <a:r>
              <a:rPr kumimoji="0" altLang="zh-CN" sz="1500" b="0" i="0" u="none" strike="noStrike" cap="none" normalizeH="0" baseline="0" dirty="0">
                <a:ln>
                  <a:noFill/>
                </a:ln>
                <a:effectLst/>
                <a:latin typeface="Arial Unicode MS"/>
                <a:ea typeface="Roboto Mono"/>
              </a:rPr>
              <a:t> Product</a:t>
            </a:r>
            <a:endParaRPr kumimoji="0" altLang="zh-CN" sz="1500" b="0" i="0" u="none" strike="noStrike" cap="none" normalizeH="0" baseline="0" dirty="0">
              <a:ln>
                <a:noFill/>
              </a:ln>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altLang="zh-CN" sz="1500" b="0" i="0" u="none" strike="noStrike" cap="none" normalizeH="0" baseline="0" dirty="0">
                <a:ln>
                  <a:noFill/>
                </a:ln>
                <a:solidFill>
                  <a:schemeClr val="accent5"/>
                </a:solidFill>
                <a:effectLst/>
                <a:latin typeface="Arial Unicode MS"/>
                <a:ea typeface="Roboto Mono"/>
              </a:rPr>
              <a:t>where</a:t>
            </a:r>
            <a:r>
              <a:rPr kumimoji="0" altLang="zh-CN" sz="1500" b="0" i="0" u="none" strike="noStrike" cap="none" normalizeH="0" baseline="0" dirty="0">
                <a:ln>
                  <a:noFill/>
                </a:ln>
                <a:effectLst/>
                <a:latin typeface="Arial Unicode MS"/>
                <a:ea typeface="Roboto Mono"/>
              </a:rPr>
              <a:t> product_count(productNo) &gt; 4;</a:t>
            </a:r>
            <a:endParaRPr kumimoji="0" altLang="zh-CN" sz="1500" b="0" i="0" u="none" strike="noStrike" cap="none" normalizeH="0" baseline="0" dirty="0">
              <a:ln>
                <a:noFill/>
              </a:ln>
              <a:effectLst/>
              <a:latin typeface="Arial Unicode MS"/>
              <a:ea typeface="Roboto Mono"/>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实验二</a:t>
            </a:r>
            <a:endParaRPr lang="zh-CN" altLang="en-US" dirty="0"/>
          </a:p>
        </p:txBody>
      </p:sp>
      <p:sp>
        <p:nvSpPr>
          <p:cNvPr id="3" name="内容占位符 2"/>
          <p:cNvSpPr>
            <a:spLocks noGrp="1"/>
          </p:cNvSpPr>
          <p:nvPr>
            <p:ph idx="1"/>
          </p:nvPr>
        </p:nvSpPr>
        <p:spPr>
          <a:xfrm>
            <a:off x="628650" y="1285102"/>
            <a:ext cx="7886700" cy="5040000"/>
          </a:xfrm>
        </p:spPr>
        <p:txBody>
          <a:bodyPr/>
          <a:lstStyle/>
          <a:p>
            <a:pPr marL="0" indent="0">
              <a:spcAft>
                <a:spcPts val="600"/>
              </a:spcAft>
              <a:buFont typeface="+mj-lt"/>
              <a:buNone/>
            </a:pPr>
            <a:r>
              <a:rPr lang="en-US"/>
              <a:t>3.1 </a:t>
            </a:r>
            <a:r>
              <a:t>创建触发器</a:t>
            </a:r>
            <a:r>
              <a:rPr lang="zh-CN"/>
              <a:t>，</a:t>
            </a:r>
            <a:r>
              <a:t>完成以下任务：当插入一项商品时，如果商品价格大于1000，则将其设置为1000。</a:t>
            </a:r>
          </a:p>
          <a:p>
            <a:pPr marL="457200" indent="-457200">
              <a:spcAft>
                <a:spcPts val="600"/>
              </a:spcAft>
              <a:buFont typeface="+mj-lt"/>
              <a:buAutoNum type="arabicPeriod"/>
            </a:pPr>
            <a:endParaRPr lang="en-US" altLang="zh-CN" dirty="0"/>
          </a:p>
          <a:p>
            <a:pPr marL="457200" indent="-457200">
              <a:spcAft>
                <a:spcPts val="600"/>
              </a:spcAft>
              <a:buFont typeface="+mj-lt"/>
              <a:buAutoNum type="arabicPeriod"/>
            </a:pPr>
            <a:endParaRPr lang="en-US" altLang="zh-CN" dirty="0"/>
          </a:p>
          <a:p>
            <a:pPr marL="457200" indent="-457200">
              <a:spcAft>
                <a:spcPts val="600"/>
              </a:spcAft>
              <a:buFont typeface="+mj-lt"/>
              <a:buAutoNum type="arabicPeriod"/>
            </a:pPr>
            <a:endParaRPr lang="zh-CN" altLang="en-US" dirty="0"/>
          </a:p>
        </p:txBody>
      </p:sp>
      <p:sp>
        <p:nvSpPr>
          <p:cNvPr id="4" name="灯片编号占位符 3"/>
          <p:cNvSpPr>
            <a:spLocks noGrp="1"/>
          </p:cNvSpPr>
          <p:nvPr>
            <p:ph type="sldNum" sz="quarter" idx="12"/>
          </p:nvPr>
        </p:nvSpPr>
        <p:spPr/>
        <p:txBody>
          <a:bodyPr/>
          <a:lstStyle/>
          <a:p>
            <a:fld id="{3431B804-AB5A-4712-BAA6-27F0D45ECF7B}" type="slidenum">
              <a:rPr lang="zh-CN" altLang="en-US" sz="900" smtClean="0"/>
            </a:fld>
            <a:endParaRPr lang="zh-CN" altLang="en-US" sz="900" dirty="0"/>
          </a:p>
        </p:txBody>
      </p:sp>
      <p:sp>
        <p:nvSpPr>
          <p:cNvPr id="10" name="Rectangle 5"/>
          <p:cNvSpPr>
            <a:spLocks noChangeArrowheads="1"/>
          </p:cNvSpPr>
          <p:nvPr/>
        </p:nvSpPr>
        <p:spPr bwMode="auto">
          <a:xfrm>
            <a:off x="1394460" y="2172971"/>
            <a:ext cx="6355715" cy="2077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altLang="zh-CN" sz="1500" b="0" i="0" u="none" strike="noStrike" cap="none" normalizeH="0" baseline="0" dirty="0">
                <a:ln>
                  <a:noFill/>
                </a:ln>
                <a:effectLst/>
                <a:latin typeface="Arial Unicode MS"/>
                <a:ea typeface="Roboto Mono"/>
              </a:rPr>
              <a:t>delimiter $$ </a:t>
            </a:r>
            <a:endParaRPr kumimoji="0" altLang="zh-CN" sz="1500" b="0" i="0" u="none" strike="noStrike" cap="none" normalizeH="0" baseline="0" dirty="0">
              <a:ln>
                <a:noFill/>
              </a:ln>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altLang="zh-CN" sz="1500" b="0" i="0" u="none" strike="noStrike" cap="none" normalizeH="0" baseline="0" dirty="0">
                <a:ln>
                  <a:noFill/>
                </a:ln>
                <a:solidFill>
                  <a:schemeClr val="accent5"/>
                </a:solidFill>
                <a:effectLst/>
                <a:latin typeface="Arial Unicode MS"/>
                <a:ea typeface="Roboto Mono"/>
              </a:rPr>
              <a:t>create trigger</a:t>
            </a:r>
            <a:r>
              <a:rPr kumimoji="0" altLang="zh-CN" sz="1500" b="0" i="0" u="none" strike="noStrike" cap="none" normalizeH="0" baseline="0" dirty="0">
                <a:ln>
                  <a:noFill/>
                </a:ln>
                <a:effectLst/>
                <a:latin typeface="Arial Unicode MS"/>
                <a:ea typeface="Roboto Mono"/>
              </a:rPr>
              <a:t> insert_product</a:t>
            </a:r>
            <a:endParaRPr kumimoji="0" altLang="zh-CN" sz="1500" b="0" i="0" u="none" strike="noStrike" cap="none" normalizeH="0" baseline="0" dirty="0">
              <a:ln>
                <a:noFill/>
              </a:ln>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altLang="zh-CN" sz="1500" b="0" i="0" u="none" strike="noStrike" cap="none" normalizeH="0" baseline="0" dirty="0">
                <a:ln>
                  <a:noFill/>
                </a:ln>
                <a:effectLst/>
                <a:latin typeface="Arial Unicode MS"/>
                <a:ea typeface="Roboto Mono"/>
              </a:rPr>
              <a:t>      </a:t>
            </a:r>
            <a:r>
              <a:rPr kumimoji="0" altLang="zh-CN" sz="1500" b="0" i="0" u="none" strike="noStrike" cap="none" normalizeH="0" baseline="0" dirty="0">
                <a:ln>
                  <a:noFill/>
                </a:ln>
                <a:solidFill>
                  <a:schemeClr val="accent5"/>
                </a:solidFill>
                <a:effectLst/>
                <a:latin typeface="Arial Unicode MS"/>
                <a:ea typeface="Roboto Mono"/>
              </a:rPr>
              <a:t>before insert on</a:t>
            </a:r>
            <a:r>
              <a:rPr kumimoji="0" altLang="zh-CN" sz="1500" b="0" i="0" u="none" strike="noStrike" cap="none" normalizeH="0" baseline="0" dirty="0">
                <a:ln>
                  <a:noFill/>
                </a:ln>
                <a:effectLst/>
                <a:latin typeface="Arial Unicode MS"/>
                <a:ea typeface="Roboto Mono"/>
              </a:rPr>
              <a:t> Product</a:t>
            </a:r>
            <a:endParaRPr kumimoji="0" altLang="zh-CN" sz="1500" b="0" i="0" u="none" strike="noStrike" cap="none" normalizeH="0" baseline="0" dirty="0">
              <a:ln>
                <a:noFill/>
              </a:ln>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altLang="zh-CN" sz="1500" b="0" i="0" u="none" strike="noStrike" cap="none" normalizeH="0" baseline="0" dirty="0">
                <a:ln>
                  <a:noFill/>
                </a:ln>
                <a:effectLst/>
                <a:latin typeface="Arial Unicode MS"/>
                <a:ea typeface="Roboto Mono"/>
              </a:rPr>
              <a:t>      </a:t>
            </a:r>
            <a:r>
              <a:rPr kumimoji="0" altLang="zh-CN" sz="1500" b="0" i="0" u="none" strike="noStrike" cap="none" normalizeH="0" baseline="0" dirty="0">
                <a:ln>
                  <a:noFill/>
                </a:ln>
                <a:solidFill>
                  <a:schemeClr val="accent5"/>
                </a:solidFill>
                <a:effectLst/>
                <a:latin typeface="Arial Unicode MS"/>
                <a:ea typeface="Roboto Mono"/>
              </a:rPr>
              <a:t>for each row begin</a:t>
            </a:r>
            <a:endParaRPr kumimoji="0" altLang="zh-CN" sz="1500" b="0" i="0" u="none" strike="noStrike" cap="none" normalizeH="0" baseline="0" dirty="0">
              <a:ln>
                <a:noFill/>
              </a:ln>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altLang="zh-CN" sz="1500" b="0" i="0" u="none" strike="noStrike" cap="none" normalizeH="0" baseline="0" dirty="0">
                <a:ln>
                  <a:noFill/>
                </a:ln>
                <a:effectLst/>
                <a:latin typeface="Arial Unicode MS"/>
                <a:ea typeface="Roboto Mono"/>
              </a:rPr>
              <a:t>            </a:t>
            </a:r>
            <a:r>
              <a:rPr kumimoji="0" altLang="zh-CN" sz="1500" b="0" i="0" u="none" strike="noStrike" cap="none" normalizeH="0" baseline="0" dirty="0">
                <a:ln>
                  <a:noFill/>
                </a:ln>
                <a:solidFill>
                  <a:schemeClr val="accent5"/>
                </a:solidFill>
                <a:effectLst/>
                <a:latin typeface="Arial Unicode MS"/>
                <a:ea typeface="Roboto Mono"/>
              </a:rPr>
              <a:t>if</a:t>
            </a:r>
            <a:r>
              <a:rPr kumimoji="0" altLang="zh-CN" sz="1500" b="0" i="0" u="none" strike="noStrike" cap="none" normalizeH="0" baseline="0" dirty="0">
                <a:ln>
                  <a:noFill/>
                </a:ln>
                <a:effectLst/>
                <a:latin typeface="Arial Unicode MS"/>
                <a:ea typeface="Roboto Mono"/>
              </a:rPr>
              <a:t> (</a:t>
            </a:r>
            <a:r>
              <a:rPr kumimoji="0" altLang="zh-CN" sz="1500" b="0" i="0" u="none" strike="noStrike" cap="none" normalizeH="0" baseline="0" dirty="0">
                <a:ln>
                  <a:noFill/>
                </a:ln>
                <a:solidFill>
                  <a:schemeClr val="accent5"/>
                </a:solidFill>
                <a:effectLst/>
                <a:latin typeface="Arial Unicode MS"/>
                <a:ea typeface="Roboto Mono"/>
              </a:rPr>
              <a:t>new</a:t>
            </a:r>
            <a:r>
              <a:rPr kumimoji="0" altLang="zh-CN" sz="1500" b="0" i="0" u="none" strike="noStrike" cap="none" normalizeH="0" baseline="0" dirty="0">
                <a:ln>
                  <a:noFill/>
                </a:ln>
                <a:effectLst/>
                <a:latin typeface="Arial Unicode MS"/>
                <a:ea typeface="Roboto Mono"/>
              </a:rPr>
              <a:t>.productPrice&gt;1000)</a:t>
            </a:r>
            <a:endParaRPr kumimoji="0" altLang="zh-CN" sz="1500" b="0" i="0" u="none" strike="noStrike" cap="none" normalizeH="0" baseline="0" dirty="0">
              <a:ln>
                <a:noFill/>
              </a:ln>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altLang="zh-CN" sz="1500" b="0" i="0" u="none" strike="noStrike" cap="none" normalizeH="0" baseline="0" dirty="0">
                <a:ln>
                  <a:noFill/>
                </a:ln>
                <a:effectLst/>
                <a:latin typeface="Arial Unicode MS"/>
                <a:ea typeface="Roboto Mono"/>
              </a:rPr>
              <a:t>            </a:t>
            </a:r>
            <a:r>
              <a:rPr kumimoji="0" altLang="zh-CN" sz="1500" b="0" i="0" u="none" strike="noStrike" cap="none" normalizeH="0" baseline="0" dirty="0">
                <a:ln>
                  <a:noFill/>
                </a:ln>
                <a:solidFill>
                  <a:schemeClr val="accent5"/>
                </a:solidFill>
                <a:effectLst/>
                <a:latin typeface="Arial Unicode MS"/>
                <a:ea typeface="Roboto Mono"/>
              </a:rPr>
              <a:t>then set</a:t>
            </a:r>
            <a:r>
              <a:rPr kumimoji="0" altLang="zh-CN" sz="1500" b="0" i="0" u="none" strike="noStrike" cap="none" normalizeH="0" baseline="0" dirty="0">
                <a:ln>
                  <a:noFill/>
                </a:ln>
                <a:effectLst/>
                <a:latin typeface="Arial Unicode MS"/>
                <a:ea typeface="Roboto Mono"/>
              </a:rPr>
              <a:t> new.productPrice=1000;</a:t>
            </a:r>
            <a:endParaRPr kumimoji="0" altLang="zh-CN" sz="1500" b="0" i="0" u="none" strike="noStrike" cap="none" normalizeH="0" baseline="0" dirty="0">
              <a:ln>
                <a:noFill/>
              </a:ln>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altLang="zh-CN" sz="1500" b="0" i="0" u="none" strike="noStrike" cap="none" normalizeH="0" baseline="0" dirty="0">
                <a:ln>
                  <a:noFill/>
                </a:ln>
                <a:effectLst/>
                <a:latin typeface="Arial Unicode MS"/>
                <a:ea typeface="Roboto Mono"/>
              </a:rPr>
              <a:t>            </a:t>
            </a:r>
            <a:r>
              <a:rPr kumimoji="0" altLang="zh-CN" sz="1500" b="0" i="0" u="none" strike="noStrike" cap="none" normalizeH="0" baseline="0" dirty="0">
                <a:ln>
                  <a:noFill/>
                </a:ln>
                <a:solidFill>
                  <a:schemeClr val="accent5"/>
                </a:solidFill>
                <a:effectLst/>
                <a:latin typeface="Arial Unicode MS"/>
                <a:ea typeface="Roboto Mono"/>
              </a:rPr>
              <a:t>end if</a:t>
            </a:r>
            <a:r>
              <a:rPr kumimoji="0" altLang="zh-CN" sz="1500" b="0" i="0" u="none" strike="noStrike" cap="none" normalizeH="0" baseline="0" dirty="0">
                <a:ln>
                  <a:noFill/>
                </a:ln>
                <a:effectLst/>
                <a:latin typeface="Arial Unicode MS"/>
                <a:ea typeface="Roboto Mono"/>
              </a:rPr>
              <a:t>;</a:t>
            </a:r>
            <a:endParaRPr kumimoji="0" altLang="zh-CN" sz="1500" b="0" i="0" u="none" strike="noStrike" cap="none" normalizeH="0" baseline="0" dirty="0">
              <a:ln>
                <a:noFill/>
              </a:ln>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altLang="zh-CN" sz="1500" b="0" i="0" u="none" strike="noStrike" cap="none" normalizeH="0" baseline="0" dirty="0">
                <a:ln>
                  <a:noFill/>
                </a:ln>
                <a:effectLst/>
                <a:latin typeface="Arial Unicode MS"/>
                <a:ea typeface="Roboto Mono"/>
              </a:rPr>
              <a:t>      </a:t>
            </a:r>
            <a:r>
              <a:rPr kumimoji="0" altLang="zh-CN" sz="1500" b="0" i="0" u="none" strike="noStrike" cap="none" normalizeH="0" baseline="0" dirty="0">
                <a:ln>
                  <a:noFill/>
                </a:ln>
                <a:solidFill>
                  <a:schemeClr val="accent5"/>
                </a:solidFill>
                <a:effectLst/>
                <a:latin typeface="Arial Unicode MS"/>
                <a:ea typeface="Roboto Mono"/>
              </a:rPr>
              <a:t>end</a:t>
            </a:r>
            <a:r>
              <a:rPr kumimoji="0" altLang="zh-CN" sz="1500" b="0" i="0" u="none" strike="noStrike" cap="none" normalizeH="0" baseline="0" dirty="0">
                <a:ln>
                  <a:noFill/>
                </a:ln>
                <a:effectLst/>
                <a:latin typeface="Arial Unicode MS"/>
                <a:ea typeface="Roboto Mono"/>
              </a:rPr>
              <a:t>$$</a:t>
            </a:r>
            <a:endParaRPr kumimoji="0" altLang="zh-CN" sz="1500" b="0" i="0" u="none" strike="noStrike" cap="none" normalizeH="0" baseline="0" dirty="0">
              <a:ln>
                <a:noFill/>
              </a:ln>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altLang="zh-CN" sz="1500" b="0" i="0" u="none" strike="noStrike" cap="none" normalizeH="0" baseline="0" dirty="0">
                <a:ln>
                  <a:noFill/>
                </a:ln>
                <a:effectLst/>
                <a:latin typeface="Arial Unicode MS"/>
                <a:ea typeface="Roboto Mono"/>
              </a:rPr>
              <a:t>delimiter ;</a:t>
            </a:r>
            <a:endParaRPr kumimoji="0" altLang="zh-CN" sz="1500" b="0" i="0" u="none" strike="noStrike" cap="none" normalizeH="0" baseline="0" dirty="0">
              <a:ln>
                <a:noFill/>
              </a:ln>
              <a:effectLst/>
              <a:latin typeface="Arial Unicode MS"/>
              <a:ea typeface="Roboto Mono"/>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实验二</a:t>
            </a:r>
            <a:endParaRPr lang="zh-CN" altLang="en-US" dirty="0"/>
          </a:p>
        </p:txBody>
      </p:sp>
      <p:sp>
        <p:nvSpPr>
          <p:cNvPr id="3" name="内容占位符 2"/>
          <p:cNvSpPr>
            <a:spLocks noGrp="1"/>
          </p:cNvSpPr>
          <p:nvPr>
            <p:ph idx="1"/>
          </p:nvPr>
        </p:nvSpPr>
        <p:spPr>
          <a:xfrm>
            <a:off x="628650" y="1285102"/>
            <a:ext cx="7886700" cy="5040000"/>
          </a:xfrm>
        </p:spPr>
        <p:txBody>
          <a:bodyPr/>
          <a:lstStyle/>
          <a:p>
            <a:pPr marL="0" indent="0">
              <a:spcAft>
                <a:spcPts val="600"/>
              </a:spcAft>
              <a:buFont typeface="+mj-lt"/>
              <a:buNone/>
            </a:pPr>
            <a:r>
              <a:rPr lang="en-US"/>
              <a:t>3.2 </a:t>
            </a:r>
            <a:r>
              <a:t>创建触发器</a:t>
            </a:r>
            <a:r>
              <a:rPr lang="zh-CN"/>
              <a:t>，</a:t>
            </a:r>
            <a:r>
              <a:t>完成以下任务：当员工完成一个新的订单时，薪水增加5%；如果该员工是1992年前入职的，则再增加3%。</a:t>
            </a:r>
          </a:p>
          <a:p>
            <a:pPr marL="457200" indent="-457200">
              <a:spcAft>
                <a:spcPts val="600"/>
              </a:spcAft>
              <a:buFont typeface="+mj-lt"/>
              <a:buAutoNum type="arabicPeriod"/>
            </a:pPr>
            <a:endParaRPr lang="en-US" altLang="zh-CN" dirty="0"/>
          </a:p>
          <a:p>
            <a:pPr marL="457200" indent="-457200">
              <a:spcAft>
                <a:spcPts val="600"/>
              </a:spcAft>
              <a:buFont typeface="+mj-lt"/>
              <a:buAutoNum type="arabicPeriod"/>
            </a:pPr>
            <a:endParaRPr lang="en-US" altLang="zh-CN" dirty="0"/>
          </a:p>
          <a:p>
            <a:pPr marL="457200" indent="-457200">
              <a:spcAft>
                <a:spcPts val="600"/>
              </a:spcAft>
              <a:buFont typeface="+mj-lt"/>
              <a:buAutoNum type="arabicPeriod"/>
            </a:pPr>
            <a:endParaRPr lang="zh-CN" altLang="en-US" dirty="0"/>
          </a:p>
        </p:txBody>
      </p:sp>
      <p:sp>
        <p:nvSpPr>
          <p:cNvPr id="4" name="灯片编号占位符 3"/>
          <p:cNvSpPr>
            <a:spLocks noGrp="1"/>
          </p:cNvSpPr>
          <p:nvPr>
            <p:ph type="sldNum" sz="quarter" idx="12"/>
          </p:nvPr>
        </p:nvSpPr>
        <p:spPr/>
        <p:txBody>
          <a:bodyPr/>
          <a:lstStyle/>
          <a:p>
            <a:fld id="{3431B804-AB5A-4712-BAA6-27F0D45ECF7B}" type="slidenum">
              <a:rPr lang="zh-CN" altLang="en-US" sz="900" smtClean="0"/>
            </a:fld>
            <a:endParaRPr lang="zh-CN" altLang="en-US" sz="900" dirty="0"/>
          </a:p>
        </p:txBody>
      </p:sp>
      <p:sp>
        <p:nvSpPr>
          <p:cNvPr id="10" name="Rectangle 5"/>
          <p:cNvSpPr>
            <a:spLocks noChangeArrowheads="1"/>
          </p:cNvSpPr>
          <p:nvPr/>
        </p:nvSpPr>
        <p:spPr bwMode="auto">
          <a:xfrm>
            <a:off x="1394460" y="2329816"/>
            <a:ext cx="6355715" cy="3231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altLang="zh-CN" sz="1500" b="0" i="0" u="none" strike="noStrike" cap="none" normalizeH="0" baseline="0" dirty="0">
                <a:ln>
                  <a:noFill/>
                </a:ln>
                <a:effectLst/>
                <a:latin typeface="Arial Unicode MS"/>
                <a:ea typeface="Roboto Mono"/>
              </a:rPr>
              <a:t>delimiter $$ </a:t>
            </a:r>
            <a:endParaRPr kumimoji="0" altLang="zh-CN" sz="1500" b="0" i="0" u="none" strike="noStrike" cap="none" normalizeH="0" baseline="0" dirty="0">
              <a:ln>
                <a:noFill/>
              </a:ln>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altLang="zh-CN" sz="1500" b="0" i="0" u="none" strike="noStrike" cap="none" normalizeH="0" baseline="0" dirty="0">
                <a:ln>
                  <a:noFill/>
                </a:ln>
                <a:solidFill>
                  <a:schemeClr val="accent5"/>
                </a:solidFill>
                <a:effectLst/>
                <a:latin typeface="Arial Unicode MS"/>
                <a:ea typeface="Roboto Mono"/>
              </a:rPr>
              <a:t>create trigger</a:t>
            </a:r>
            <a:r>
              <a:rPr kumimoji="0" altLang="zh-CN" sz="1500" b="0" i="0" u="none" strike="noStrike" cap="none" normalizeH="0" baseline="0" dirty="0">
                <a:ln>
                  <a:noFill/>
                </a:ln>
                <a:effectLst/>
                <a:latin typeface="Arial Unicode MS"/>
                <a:ea typeface="Roboto Mono"/>
              </a:rPr>
              <a:t> insert_order</a:t>
            </a:r>
            <a:endParaRPr kumimoji="0" altLang="zh-CN" sz="1500" b="0" i="0" u="none" strike="noStrike" cap="none" normalizeH="0" baseline="0" dirty="0">
              <a:ln>
                <a:noFill/>
              </a:ln>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altLang="zh-CN" sz="1500" b="0" i="0" u="none" strike="noStrike" cap="none" normalizeH="0" baseline="0" dirty="0">
                <a:ln>
                  <a:noFill/>
                </a:ln>
                <a:effectLst/>
                <a:latin typeface="Arial Unicode MS"/>
                <a:ea typeface="Roboto Mono"/>
              </a:rPr>
              <a:t>      </a:t>
            </a:r>
            <a:r>
              <a:rPr kumimoji="0" altLang="zh-CN" sz="1500" b="0" i="0" u="none" strike="noStrike" cap="none" normalizeH="0" baseline="0" dirty="0">
                <a:ln>
                  <a:noFill/>
                </a:ln>
                <a:solidFill>
                  <a:schemeClr val="accent5"/>
                </a:solidFill>
                <a:effectLst/>
                <a:latin typeface="Arial Unicode MS"/>
                <a:ea typeface="Roboto Mono"/>
              </a:rPr>
              <a:t>before insert on</a:t>
            </a:r>
            <a:r>
              <a:rPr kumimoji="0" altLang="zh-CN" sz="1500" b="0" i="0" u="none" strike="noStrike" cap="none" normalizeH="0" baseline="0" dirty="0">
                <a:ln>
                  <a:noFill/>
                </a:ln>
                <a:effectLst/>
                <a:latin typeface="Arial Unicode MS"/>
                <a:ea typeface="Roboto Mono"/>
              </a:rPr>
              <a:t> OrderMaster </a:t>
            </a:r>
            <a:endParaRPr kumimoji="0" altLang="zh-CN" sz="1500" b="0" i="0" u="none" strike="noStrike" cap="none" normalizeH="0" baseline="0" dirty="0">
              <a:ln>
                <a:noFill/>
              </a:ln>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altLang="zh-CN" sz="1500" b="0" i="0" u="none" strike="noStrike" cap="none" normalizeH="0" baseline="0" dirty="0">
                <a:ln>
                  <a:noFill/>
                </a:ln>
                <a:effectLst/>
                <a:latin typeface="Arial Unicode MS"/>
                <a:ea typeface="Roboto Mono"/>
              </a:rPr>
              <a:t>      </a:t>
            </a:r>
            <a:r>
              <a:rPr kumimoji="0" altLang="zh-CN" sz="1500" b="0" i="0" u="none" strike="noStrike" cap="none" normalizeH="0" baseline="0" dirty="0">
                <a:ln>
                  <a:noFill/>
                </a:ln>
                <a:solidFill>
                  <a:schemeClr val="accent5"/>
                </a:solidFill>
                <a:effectLst/>
                <a:latin typeface="Arial Unicode MS"/>
                <a:ea typeface="Roboto Mono"/>
              </a:rPr>
              <a:t>for each row begin</a:t>
            </a:r>
            <a:endParaRPr kumimoji="0" altLang="zh-CN" sz="1500" b="0" i="0" u="none" strike="noStrike" cap="none" normalizeH="0" baseline="0" dirty="0">
              <a:ln>
                <a:noFill/>
              </a:ln>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altLang="zh-CN" sz="1500" b="0" i="0" u="none" strike="noStrike" cap="none" normalizeH="0" baseline="0" dirty="0">
                <a:ln>
                  <a:noFill/>
                </a:ln>
                <a:effectLst/>
                <a:latin typeface="Arial Unicode MS"/>
                <a:ea typeface="Roboto Mono"/>
              </a:rPr>
              <a:t>               </a:t>
            </a:r>
            <a:r>
              <a:rPr kumimoji="0" altLang="zh-CN" sz="1500" b="0" i="0" u="none" strike="noStrike" cap="none" normalizeH="0" baseline="0" dirty="0">
                <a:ln>
                  <a:noFill/>
                </a:ln>
                <a:solidFill>
                  <a:schemeClr val="accent5"/>
                </a:solidFill>
                <a:effectLst/>
                <a:latin typeface="Arial Unicode MS"/>
                <a:ea typeface="Roboto Mono"/>
              </a:rPr>
              <a:t>if</a:t>
            </a:r>
            <a:r>
              <a:rPr kumimoji="0" altLang="zh-CN" sz="1500" b="0" i="0" u="none" strike="noStrike" cap="none" normalizeH="0" baseline="0" dirty="0">
                <a:ln>
                  <a:noFill/>
                </a:ln>
                <a:effectLst/>
                <a:latin typeface="Arial Unicode MS"/>
                <a:ea typeface="Roboto Mono"/>
              </a:rPr>
              <a:t> (</a:t>
            </a:r>
            <a:r>
              <a:rPr kumimoji="0" altLang="zh-CN" sz="1500" b="0" i="0" u="none" strike="noStrike" cap="none" normalizeH="0" baseline="0" dirty="0">
                <a:ln>
                  <a:noFill/>
                </a:ln>
                <a:solidFill>
                  <a:schemeClr val="accent5"/>
                </a:solidFill>
                <a:effectLst/>
                <a:latin typeface="Arial Unicode MS"/>
                <a:ea typeface="Roboto Mono"/>
              </a:rPr>
              <a:t>new</a:t>
            </a:r>
            <a:r>
              <a:rPr kumimoji="0" altLang="zh-CN" sz="1500" b="0" i="0" u="none" strike="noStrike" cap="none" normalizeH="0" baseline="0" dirty="0">
                <a:ln>
                  <a:noFill/>
                </a:ln>
                <a:effectLst/>
                <a:latin typeface="Arial Unicode MS"/>
                <a:ea typeface="Roboto Mono"/>
              </a:rPr>
              <a:t>.employeeNo </a:t>
            </a:r>
            <a:r>
              <a:rPr kumimoji="0" altLang="zh-CN" sz="1500" b="0" i="0" u="none" strike="noStrike" cap="none" normalizeH="0" baseline="0" dirty="0">
                <a:ln>
                  <a:noFill/>
                </a:ln>
                <a:solidFill>
                  <a:schemeClr val="accent5"/>
                </a:solidFill>
                <a:effectLst/>
                <a:latin typeface="Arial Unicode MS"/>
                <a:ea typeface="Roboto Mono"/>
              </a:rPr>
              <a:t>in</a:t>
            </a:r>
            <a:r>
              <a:rPr kumimoji="0" altLang="zh-CN" sz="1500" b="0" i="0" u="none" strike="noStrike" cap="none" normalizeH="0" baseline="0" dirty="0">
                <a:ln>
                  <a:noFill/>
                </a:ln>
                <a:effectLst/>
                <a:latin typeface="Arial Unicode MS"/>
                <a:ea typeface="Roboto Mono"/>
              </a:rPr>
              <a:t> (select employeeNo </a:t>
            </a:r>
            <a:r>
              <a:rPr kumimoji="0" altLang="zh-CN" sz="1500" b="0" i="0" u="none" strike="noStrike" cap="none" normalizeH="0" baseline="0" dirty="0">
                <a:ln>
                  <a:noFill/>
                </a:ln>
                <a:solidFill>
                  <a:schemeClr val="accent5"/>
                </a:solidFill>
                <a:effectLst/>
                <a:latin typeface="Arial Unicode MS"/>
                <a:ea typeface="Roboto Mono"/>
              </a:rPr>
              <a:t>from</a:t>
            </a:r>
            <a:r>
              <a:rPr kumimoji="0" altLang="zh-CN" sz="1500" b="0" i="0" u="none" strike="noStrike" cap="none" normalizeH="0" baseline="0" dirty="0">
                <a:ln>
                  <a:noFill/>
                </a:ln>
                <a:effectLst/>
                <a:latin typeface="Arial Unicode MS"/>
                <a:ea typeface="Roboto Mono"/>
              </a:rPr>
              <a:t> Employee </a:t>
            </a:r>
            <a:r>
              <a:rPr kumimoji="0" altLang="zh-CN" sz="1500" b="0" i="0" u="none" strike="noStrike" cap="none" normalizeH="0" baseline="0" dirty="0">
                <a:ln>
                  <a:noFill/>
                </a:ln>
                <a:solidFill>
                  <a:schemeClr val="accent5"/>
                </a:solidFill>
                <a:effectLst/>
                <a:latin typeface="Arial Unicode MS"/>
                <a:ea typeface="Roboto Mono"/>
              </a:rPr>
              <a:t>where  </a:t>
            </a:r>
            <a:endParaRPr kumimoji="0" altLang="zh-CN" sz="1500" b="0" i="0" u="none" strike="noStrike" cap="none" normalizeH="0" baseline="0" dirty="0">
              <a:ln>
                <a:noFill/>
              </a:ln>
              <a:solidFill>
                <a:schemeClr val="accent5"/>
              </a:solidFill>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altLang="zh-CN" sz="1500" b="0" i="0" u="none" strike="noStrike" cap="none" normalizeH="0" baseline="0" dirty="0">
                <a:ln>
                  <a:noFill/>
                </a:ln>
                <a:solidFill>
                  <a:schemeClr val="accent5"/>
                </a:solidFill>
                <a:effectLst/>
                <a:latin typeface="Arial Unicode MS"/>
                <a:ea typeface="Roboto Mono"/>
              </a:rPr>
              <a:t>               year</a:t>
            </a:r>
            <a:r>
              <a:rPr kumimoji="0" altLang="zh-CN" sz="1500" b="0" i="0" u="none" strike="noStrike" cap="none" normalizeH="0" baseline="0" dirty="0">
                <a:ln>
                  <a:noFill/>
                </a:ln>
                <a:effectLst/>
                <a:latin typeface="Arial Unicode MS"/>
                <a:ea typeface="Roboto Mono"/>
              </a:rPr>
              <a:t>(hireDate) &lt; 1992))</a:t>
            </a:r>
            <a:endParaRPr kumimoji="0" altLang="zh-CN" sz="1500" b="0" i="0" u="none" strike="noStrike" cap="none" normalizeH="0" baseline="0" dirty="0">
              <a:ln>
                <a:noFill/>
              </a:ln>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altLang="zh-CN" sz="1500" b="0" i="0" u="none" strike="noStrike" cap="none" normalizeH="0" baseline="0" dirty="0">
                <a:ln>
                  <a:noFill/>
                </a:ln>
                <a:effectLst/>
                <a:latin typeface="Arial Unicode MS"/>
                <a:ea typeface="Roboto Mono"/>
              </a:rPr>
              <a:t>               </a:t>
            </a:r>
            <a:r>
              <a:rPr kumimoji="0" altLang="zh-CN" sz="1500" b="0" i="0" u="none" strike="noStrike" cap="none" normalizeH="0" baseline="0" dirty="0">
                <a:ln>
                  <a:noFill/>
                </a:ln>
                <a:solidFill>
                  <a:schemeClr val="accent5"/>
                </a:solidFill>
                <a:effectLst/>
                <a:latin typeface="Arial Unicode MS"/>
                <a:ea typeface="Roboto Mono"/>
              </a:rPr>
              <a:t>then update</a:t>
            </a:r>
            <a:r>
              <a:rPr kumimoji="0" altLang="zh-CN" sz="1500" b="0" i="0" u="none" strike="noStrike" cap="none" normalizeH="0" baseline="0" dirty="0">
                <a:ln>
                  <a:noFill/>
                </a:ln>
                <a:effectLst/>
                <a:latin typeface="Arial Unicode MS"/>
                <a:ea typeface="Roboto Mono"/>
              </a:rPr>
              <a:t> Employee </a:t>
            </a:r>
            <a:r>
              <a:rPr kumimoji="0" altLang="zh-CN" sz="1500" b="0" i="0" u="none" strike="noStrike" cap="none" normalizeH="0" baseline="0" dirty="0">
                <a:ln>
                  <a:noFill/>
                </a:ln>
                <a:solidFill>
                  <a:schemeClr val="accent5"/>
                </a:solidFill>
                <a:effectLst/>
                <a:latin typeface="Arial Unicode MS"/>
                <a:ea typeface="Roboto Mono"/>
              </a:rPr>
              <a:t>set</a:t>
            </a:r>
            <a:r>
              <a:rPr kumimoji="0" altLang="zh-CN" sz="1500" b="0" i="0" u="none" strike="noStrike" cap="none" normalizeH="0" baseline="0" dirty="0">
                <a:ln>
                  <a:noFill/>
                </a:ln>
                <a:effectLst/>
                <a:latin typeface="Arial Unicode MS"/>
                <a:ea typeface="Roboto Mono"/>
              </a:rPr>
              <a:t> Employee.salary = salary * (1+0.05) *  </a:t>
            </a:r>
            <a:endParaRPr kumimoji="0" altLang="zh-CN" sz="1500" b="0" i="0" u="none" strike="noStrike" cap="none" normalizeH="0" baseline="0" dirty="0">
              <a:ln>
                <a:noFill/>
              </a:ln>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altLang="zh-CN" sz="1500" b="0" i="0" u="none" strike="noStrike" cap="none" normalizeH="0" baseline="0" dirty="0">
                <a:ln>
                  <a:noFill/>
                </a:ln>
                <a:effectLst/>
                <a:latin typeface="Arial Unicode MS"/>
                <a:ea typeface="Roboto Mono"/>
              </a:rPr>
              <a:t>               (1+0.03) </a:t>
            </a:r>
            <a:r>
              <a:rPr kumimoji="0" altLang="zh-CN" sz="1500" b="0" i="0" u="none" strike="noStrike" cap="none" normalizeH="0" baseline="0" dirty="0">
                <a:ln>
                  <a:noFill/>
                </a:ln>
                <a:solidFill>
                  <a:schemeClr val="accent5"/>
                </a:solidFill>
                <a:effectLst/>
                <a:latin typeface="Arial Unicode MS"/>
                <a:ea typeface="Roboto Mono"/>
              </a:rPr>
              <a:t>where</a:t>
            </a:r>
            <a:r>
              <a:rPr kumimoji="0" altLang="zh-CN" sz="1500" b="0" i="0" u="none" strike="noStrike" cap="none" normalizeH="0" baseline="0" dirty="0">
                <a:ln>
                  <a:noFill/>
                </a:ln>
                <a:effectLst/>
                <a:latin typeface="Arial Unicode MS"/>
                <a:ea typeface="Roboto Mono"/>
              </a:rPr>
              <a:t> Employee.employeeNo = new.employeeNo;</a:t>
            </a:r>
            <a:endParaRPr kumimoji="0" altLang="zh-CN" sz="1500" b="0" i="0" u="none" strike="noStrike" cap="none" normalizeH="0" baseline="0" dirty="0">
              <a:ln>
                <a:noFill/>
              </a:ln>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altLang="zh-CN" sz="1500" b="0" i="0" u="none" strike="noStrike" cap="none" normalizeH="0" baseline="0" dirty="0">
                <a:ln>
                  <a:noFill/>
                </a:ln>
                <a:effectLst/>
                <a:latin typeface="Arial Unicode MS"/>
                <a:ea typeface="Roboto Mono"/>
              </a:rPr>
              <a:t>               </a:t>
            </a:r>
            <a:r>
              <a:rPr kumimoji="0" altLang="zh-CN" sz="1500" b="0" i="0" u="none" strike="noStrike" cap="none" normalizeH="0" baseline="0" dirty="0">
                <a:ln>
                  <a:noFill/>
                </a:ln>
                <a:solidFill>
                  <a:schemeClr val="accent5"/>
                </a:solidFill>
                <a:effectLst/>
                <a:latin typeface="Arial Unicode MS"/>
                <a:ea typeface="Roboto Mono"/>
              </a:rPr>
              <a:t>else</a:t>
            </a:r>
            <a:endParaRPr kumimoji="0" altLang="zh-CN" sz="1500" b="0" i="0" u="none" strike="noStrike" cap="none" normalizeH="0" baseline="0" dirty="0">
              <a:ln>
                <a:noFill/>
              </a:ln>
              <a:solidFill>
                <a:schemeClr val="accent5"/>
              </a:solidFill>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altLang="zh-CN" sz="1500" b="0" i="0" u="none" strike="noStrike" cap="none" normalizeH="0" baseline="0" dirty="0">
                <a:ln>
                  <a:noFill/>
                </a:ln>
                <a:solidFill>
                  <a:schemeClr val="accent5"/>
                </a:solidFill>
                <a:effectLst/>
                <a:latin typeface="Arial Unicode MS"/>
                <a:ea typeface="Roboto Mono"/>
              </a:rPr>
              <a:t>               update</a:t>
            </a:r>
            <a:r>
              <a:rPr kumimoji="0" altLang="zh-CN" sz="1500" b="0" i="0" u="none" strike="noStrike" cap="none" normalizeH="0" baseline="0" dirty="0">
                <a:ln>
                  <a:noFill/>
                </a:ln>
                <a:effectLst/>
                <a:latin typeface="Arial Unicode MS"/>
                <a:ea typeface="Roboto Mono"/>
              </a:rPr>
              <a:t> Employee </a:t>
            </a:r>
            <a:r>
              <a:rPr kumimoji="0" altLang="zh-CN" sz="1500" b="0" i="0" u="none" strike="noStrike" cap="none" normalizeH="0" baseline="0" dirty="0">
                <a:ln>
                  <a:noFill/>
                </a:ln>
                <a:solidFill>
                  <a:schemeClr val="accent5"/>
                </a:solidFill>
                <a:effectLst/>
                <a:latin typeface="Arial Unicode MS"/>
                <a:ea typeface="Roboto Mono"/>
              </a:rPr>
              <a:t>set</a:t>
            </a:r>
            <a:r>
              <a:rPr kumimoji="0" altLang="zh-CN" sz="1500" b="0" i="0" u="none" strike="noStrike" cap="none" normalizeH="0" baseline="0" dirty="0">
                <a:ln>
                  <a:noFill/>
                </a:ln>
                <a:effectLst/>
                <a:latin typeface="Arial Unicode MS"/>
                <a:ea typeface="Roboto Mono"/>
              </a:rPr>
              <a:t> Employee.salary = salary * (1+0.05) </a:t>
            </a:r>
            <a:r>
              <a:rPr kumimoji="0" altLang="zh-CN" sz="1500" b="0" i="0" u="none" strike="noStrike" cap="none" normalizeH="0" baseline="0" dirty="0">
                <a:ln>
                  <a:noFill/>
                </a:ln>
                <a:solidFill>
                  <a:schemeClr val="accent5"/>
                </a:solidFill>
                <a:effectLst/>
                <a:latin typeface="Arial Unicode MS"/>
                <a:ea typeface="Roboto Mono"/>
              </a:rPr>
              <a:t>where</a:t>
            </a:r>
            <a:r>
              <a:rPr kumimoji="0" altLang="zh-CN" sz="1500" b="0" i="0" u="none" strike="noStrike" cap="none" normalizeH="0" baseline="0" dirty="0">
                <a:ln>
                  <a:noFill/>
                </a:ln>
                <a:effectLst/>
                <a:latin typeface="Arial Unicode MS"/>
                <a:ea typeface="Roboto Mono"/>
              </a:rPr>
              <a:t> </a:t>
            </a:r>
            <a:endParaRPr kumimoji="0" altLang="zh-CN" sz="1500" b="0" i="0" u="none" strike="noStrike" cap="none" normalizeH="0" baseline="0" dirty="0">
              <a:ln>
                <a:noFill/>
              </a:ln>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altLang="zh-CN" sz="1500" b="0" i="0" u="none" strike="noStrike" cap="none" normalizeH="0" baseline="0" dirty="0">
                <a:ln>
                  <a:noFill/>
                </a:ln>
                <a:effectLst/>
                <a:latin typeface="Arial Unicode MS"/>
                <a:ea typeface="Roboto Mono"/>
              </a:rPr>
              <a:t>               Employee.employeeNo = new.employeeNo;</a:t>
            </a:r>
            <a:endParaRPr kumimoji="0" altLang="zh-CN" sz="1500" b="0" i="0" u="none" strike="noStrike" cap="none" normalizeH="0" baseline="0" dirty="0">
              <a:ln>
                <a:noFill/>
              </a:ln>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altLang="zh-CN" sz="1500" b="0" i="0" u="none" strike="noStrike" cap="none" normalizeH="0" baseline="0" dirty="0">
                <a:ln>
                  <a:noFill/>
                </a:ln>
                <a:effectLst/>
                <a:latin typeface="Arial Unicode MS"/>
                <a:ea typeface="Roboto Mono"/>
              </a:rPr>
              <a:t>               </a:t>
            </a:r>
            <a:r>
              <a:rPr kumimoji="0" altLang="zh-CN" sz="1500" b="0" i="0" u="none" strike="noStrike" cap="none" normalizeH="0" baseline="0" dirty="0">
                <a:ln>
                  <a:noFill/>
                </a:ln>
                <a:solidFill>
                  <a:schemeClr val="accent5"/>
                </a:solidFill>
                <a:effectLst/>
                <a:latin typeface="Arial Unicode MS"/>
                <a:ea typeface="Roboto Mono"/>
              </a:rPr>
              <a:t>end if</a:t>
            </a:r>
            <a:r>
              <a:rPr kumimoji="0" altLang="zh-CN" sz="1500" b="0" i="0" u="none" strike="noStrike" cap="none" normalizeH="0" baseline="0" dirty="0">
                <a:ln>
                  <a:noFill/>
                </a:ln>
                <a:effectLst/>
                <a:latin typeface="Arial Unicode MS"/>
                <a:ea typeface="Roboto Mono"/>
              </a:rPr>
              <a:t>;    </a:t>
            </a:r>
            <a:endParaRPr kumimoji="0" altLang="zh-CN" sz="1500" b="0" i="0" u="none" strike="noStrike" cap="none" normalizeH="0" baseline="0" dirty="0">
              <a:ln>
                <a:noFill/>
              </a:ln>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altLang="zh-CN" sz="1500" b="0" i="0" u="none" strike="noStrike" cap="none" normalizeH="0" baseline="0" dirty="0">
                <a:ln>
                  <a:noFill/>
                </a:ln>
                <a:effectLst/>
                <a:latin typeface="Arial Unicode MS"/>
                <a:ea typeface="Roboto Mono"/>
              </a:rPr>
              <a:t>       </a:t>
            </a:r>
            <a:r>
              <a:rPr kumimoji="0" altLang="zh-CN" sz="1500" b="0" i="0" u="none" strike="noStrike" cap="none" normalizeH="0" baseline="0" dirty="0">
                <a:ln>
                  <a:noFill/>
                </a:ln>
                <a:solidFill>
                  <a:schemeClr val="accent5"/>
                </a:solidFill>
                <a:effectLst/>
                <a:latin typeface="Arial Unicode MS"/>
                <a:ea typeface="Roboto Mono"/>
              </a:rPr>
              <a:t>end</a:t>
            </a:r>
            <a:r>
              <a:rPr kumimoji="0" altLang="zh-CN" sz="1500" b="0" i="0" u="none" strike="noStrike" cap="none" normalizeH="0" baseline="0" dirty="0">
                <a:ln>
                  <a:noFill/>
                </a:ln>
                <a:effectLst/>
                <a:latin typeface="Arial Unicode MS"/>
                <a:ea typeface="Roboto Mono"/>
              </a:rPr>
              <a:t>$$</a:t>
            </a:r>
            <a:endParaRPr kumimoji="0" altLang="zh-CN" sz="1500" b="0" i="0" u="none" strike="noStrike" cap="none" normalizeH="0" baseline="0" dirty="0">
              <a:ln>
                <a:noFill/>
              </a:ln>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altLang="zh-CN" sz="1500" b="0" i="0" u="none" strike="noStrike" cap="none" normalizeH="0" baseline="0" dirty="0">
                <a:ln>
                  <a:noFill/>
                </a:ln>
                <a:effectLst/>
                <a:latin typeface="Arial Unicode MS"/>
                <a:ea typeface="Roboto Mono"/>
              </a:rPr>
              <a:t>delimiter ;</a:t>
            </a:r>
            <a:endParaRPr kumimoji="0" altLang="zh-CN" sz="1500" b="0" i="0" u="none" strike="noStrike" cap="none" normalizeH="0" baseline="0" dirty="0">
              <a:ln>
                <a:noFill/>
              </a:ln>
              <a:effectLst/>
              <a:latin typeface="Arial Unicode MS"/>
              <a:ea typeface="Roboto Mono"/>
            </a:endParaRPr>
          </a:p>
        </p:txBody>
      </p:sp>
      <p:sp>
        <p:nvSpPr>
          <p:cNvPr id="5" name="文本框 4"/>
          <p:cNvSpPr txBox="1"/>
          <p:nvPr/>
        </p:nvSpPr>
        <p:spPr>
          <a:xfrm>
            <a:off x="5792470" y="5013325"/>
            <a:ext cx="2594610" cy="1476375"/>
          </a:xfrm>
          <a:prstGeom prst="rect">
            <a:avLst/>
          </a:prstGeom>
          <a:noFill/>
        </p:spPr>
        <p:txBody>
          <a:bodyPr wrap="square" rtlCol="0">
            <a:spAutoFit/>
          </a:bodyPr>
          <a:p>
            <a:pPr algn="l">
              <a:lnSpc>
                <a:spcPct val="150000"/>
              </a:lnSpc>
            </a:pPr>
            <a:r>
              <a:rPr lang="zh-CN" altLang="en-US" sz="1500" dirty="0">
                <a:latin typeface="宋体" panose="02010600030101010101" pitchFamily="2" charset="-122"/>
                <a:ea typeface="宋体" panose="02010600030101010101" pitchFamily="2" charset="-122"/>
                <a:sym typeface="+mn-ea"/>
              </a:rPr>
              <a:t>根据题意，</a:t>
            </a:r>
            <a:r>
              <a:rPr lang="zh-CN" altLang="en-US" sz="1500" dirty="0">
                <a:latin typeface="宋体" panose="02010600030101010101" pitchFamily="2" charset="-122"/>
                <a:ea typeface="宋体" panose="02010600030101010101" pitchFamily="2" charset="-122"/>
                <a:sym typeface="+mn-ea"/>
              </a:rPr>
              <a:t>1992年前入职的员工完成一个新的订单时，薪水应为*1.05*1.03而不是</a:t>
            </a:r>
            <a:r>
              <a:rPr lang="en-US" altLang="zh-CN" sz="1500" dirty="0">
                <a:latin typeface="宋体" panose="02010600030101010101" pitchFamily="2" charset="-122"/>
                <a:ea typeface="宋体" panose="02010600030101010101" pitchFamily="2" charset="-122"/>
                <a:sym typeface="+mn-ea"/>
              </a:rPr>
              <a:t>1.08</a:t>
            </a:r>
            <a:r>
              <a:rPr lang="zh-CN" altLang="en-US" sz="1500" dirty="0">
                <a:latin typeface="宋体" panose="02010600030101010101" pitchFamily="2" charset="-122"/>
                <a:ea typeface="宋体" panose="02010600030101010101" pitchFamily="2" charset="-122"/>
                <a:sym typeface="+mn-ea"/>
              </a:rPr>
              <a:t>。</a:t>
            </a:r>
            <a:endParaRPr lang="zh-CN" altLang="en-US" sz="1500" dirty="0">
              <a:latin typeface="宋体" panose="02010600030101010101" pitchFamily="2" charset="-122"/>
              <a:ea typeface="宋体" panose="0201060003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实验二</a:t>
            </a:r>
            <a:endParaRPr lang="zh-CN" altLang="en-US" dirty="0"/>
          </a:p>
        </p:txBody>
      </p:sp>
      <p:sp>
        <p:nvSpPr>
          <p:cNvPr id="3" name="内容占位符 2"/>
          <p:cNvSpPr>
            <a:spLocks noGrp="1"/>
          </p:cNvSpPr>
          <p:nvPr>
            <p:ph idx="1"/>
          </p:nvPr>
        </p:nvSpPr>
        <p:spPr>
          <a:xfrm>
            <a:off x="628650" y="1285102"/>
            <a:ext cx="7886700" cy="5040000"/>
          </a:xfrm>
        </p:spPr>
        <p:txBody>
          <a:bodyPr/>
          <a:lstStyle/>
          <a:p>
            <a:pPr marL="0" indent="0">
              <a:spcAft>
                <a:spcPts val="600"/>
              </a:spcAft>
              <a:buFont typeface="+mj-lt"/>
              <a:buNone/>
            </a:pPr>
            <a:r>
              <a:rPr lang="en-US"/>
              <a:t>4 </a:t>
            </a:r>
            <a:r>
              <a:t>使用高级程序设计语言访问SQL并执行如下的查询、插入、删除、更新：</a:t>
            </a:r>
          </a:p>
          <a:p>
            <a:pPr marL="0" indent="0">
              <a:spcAft>
                <a:spcPts val="600"/>
              </a:spcAft>
              <a:buFont typeface="+mj-lt"/>
              <a:buNone/>
            </a:pPr>
            <a:r>
              <a:rPr lang="en-US"/>
              <a:t>4.1 </a:t>
            </a:r>
            <a:r>
              <a:t>查询职工工资按从高到低排序的前20的职工编号、职工姓名和工资；</a:t>
            </a:r>
          </a:p>
          <a:p>
            <a:pPr marL="0" indent="0">
              <a:spcAft>
                <a:spcPts val="600"/>
              </a:spcAft>
              <a:buFont typeface="+mj-lt"/>
              <a:buNone/>
            </a:pPr>
            <a:r>
              <a:rPr lang="en-US"/>
              <a:t>4.2 </a:t>
            </a:r>
            <a:r>
              <a:t>为客户表插入一条新的客户信息，客户编号“C20080002”，客户名称“泰康股份有限公司”，客户电话“010-5422685”，客户地址“天津市”，客户邮编“220501”；</a:t>
            </a:r>
          </a:p>
          <a:p>
            <a:pPr marL="0" indent="0">
              <a:spcAft>
                <a:spcPts val="600"/>
              </a:spcAft>
              <a:buFont typeface="+mj-lt"/>
              <a:buNone/>
            </a:pPr>
            <a:r>
              <a:rPr lang="en-US"/>
              <a:t>4.3 </a:t>
            </a:r>
            <a:r>
              <a:t>删除员工表中薪水高于5000的员工信息；</a:t>
            </a:r>
          </a:p>
          <a:p>
            <a:pPr marL="0" indent="0">
              <a:spcAft>
                <a:spcPts val="600"/>
              </a:spcAft>
              <a:buFont typeface="+mj-lt"/>
              <a:buNone/>
            </a:pPr>
            <a:r>
              <a:rPr lang="en-US"/>
              <a:t>4.4 </a:t>
            </a:r>
            <a:r>
              <a:t>更新商品基本信息表中价格超过1000的商品价格变为原来的50%；</a:t>
            </a:r>
          </a:p>
          <a:p>
            <a:pPr marL="457200" indent="-457200">
              <a:spcAft>
                <a:spcPts val="600"/>
              </a:spcAft>
              <a:buFont typeface="+mj-lt"/>
              <a:buAutoNum type="arabicPeriod"/>
            </a:pPr>
            <a:endParaRPr lang="en-US" altLang="zh-CN" dirty="0"/>
          </a:p>
          <a:p>
            <a:pPr marL="457200" indent="-457200">
              <a:spcAft>
                <a:spcPts val="600"/>
              </a:spcAft>
              <a:buFont typeface="+mj-lt"/>
              <a:buAutoNum type="arabicPeriod"/>
            </a:pPr>
            <a:endParaRPr lang="en-US" altLang="zh-CN" dirty="0"/>
          </a:p>
          <a:p>
            <a:pPr marL="457200" indent="-457200">
              <a:spcAft>
                <a:spcPts val="600"/>
              </a:spcAft>
              <a:buFont typeface="+mj-lt"/>
              <a:buAutoNum type="arabicPeriod"/>
            </a:pPr>
            <a:endParaRPr lang="zh-CN" altLang="en-US" dirty="0"/>
          </a:p>
        </p:txBody>
      </p:sp>
      <p:sp>
        <p:nvSpPr>
          <p:cNvPr id="4" name="灯片编号占位符 3"/>
          <p:cNvSpPr>
            <a:spLocks noGrp="1"/>
          </p:cNvSpPr>
          <p:nvPr>
            <p:ph type="sldNum" sz="quarter" idx="12"/>
          </p:nvPr>
        </p:nvSpPr>
        <p:spPr/>
        <p:txBody>
          <a:bodyPr/>
          <a:lstStyle/>
          <a:p>
            <a:fld id="{3431B804-AB5A-4712-BAA6-27F0D45ECF7B}" type="slidenum">
              <a:rPr lang="zh-CN" altLang="en-US" sz="900" smtClean="0"/>
            </a:fld>
            <a:endParaRPr lang="zh-CN" altLang="en-US" sz="9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实验二</a:t>
            </a:r>
            <a:endParaRPr lang="zh-CN" altLang="en-US" dirty="0"/>
          </a:p>
        </p:txBody>
      </p:sp>
      <p:sp>
        <p:nvSpPr>
          <p:cNvPr id="3" name="内容占位符 2"/>
          <p:cNvSpPr>
            <a:spLocks noGrp="1"/>
          </p:cNvSpPr>
          <p:nvPr>
            <p:ph idx="1"/>
          </p:nvPr>
        </p:nvSpPr>
        <p:spPr>
          <a:xfrm>
            <a:off x="628650" y="1285102"/>
            <a:ext cx="7886700" cy="5040000"/>
          </a:xfrm>
        </p:spPr>
        <p:txBody>
          <a:bodyPr/>
          <a:lstStyle/>
          <a:p>
            <a:pPr marL="0" indent="0">
              <a:spcAft>
                <a:spcPts val="600"/>
              </a:spcAft>
              <a:buFont typeface="+mj-lt"/>
              <a:buNone/>
            </a:pPr>
            <a:r>
              <a:rPr lang="en-US"/>
              <a:t>4 </a:t>
            </a:r>
            <a:r>
              <a:rPr lang="zh-CN" altLang="en-US"/>
              <a:t>关于高级程序语言访问</a:t>
            </a:r>
            <a:r>
              <a:rPr lang="en-US" altLang="zh-CN"/>
              <a:t>SQL</a:t>
            </a:r>
            <a:r>
              <a:rPr lang="zh-CN" altLang="en-US"/>
              <a:t>，主流的有</a:t>
            </a:r>
            <a:r>
              <a:rPr lang="en-US" altLang="zh-CN"/>
              <a:t>java</a:t>
            </a:r>
            <a:r>
              <a:rPr lang="zh-CN" altLang="en-US"/>
              <a:t>的</a:t>
            </a:r>
            <a:r>
              <a:rPr lang="en-US" altLang="zh-CN"/>
              <a:t>jdbc</a:t>
            </a:r>
            <a:r>
              <a:rPr lang="zh-CN" altLang="en-US"/>
              <a:t>，</a:t>
            </a:r>
            <a:r>
              <a:rPr lang="en-US" altLang="zh-CN"/>
              <a:t>python</a:t>
            </a:r>
            <a:r>
              <a:rPr lang="zh-CN" altLang="en-US"/>
              <a:t>的</a:t>
            </a:r>
            <a:r>
              <a:rPr lang="en-US" altLang="zh-CN"/>
              <a:t>pymysql</a:t>
            </a:r>
            <a:r>
              <a:rPr lang="zh-CN" altLang="en-US"/>
              <a:t>等，选择</a:t>
            </a:r>
            <a:r>
              <a:rPr lang="en-US" altLang="zh-CN"/>
              <a:t>jdbc</a:t>
            </a:r>
            <a:r>
              <a:rPr lang="zh-CN" altLang="en-US"/>
              <a:t>作为示例</a:t>
            </a:r>
            <a:r>
              <a:t>：</a:t>
            </a:r>
          </a:p>
          <a:p>
            <a:pPr marL="0" indent="0">
              <a:spcAft>
                <a:spcPts val="600"/>
              </a:spcAft>
              <a:buFont typeface="+mj-lt"/>
              <a:buNone/>
            </a:pPr>
          </a:p>
          <a:p>
            <a:pPr marL="0" indent="0">
              <a:spcAft>
                <a:spcPts val="600"/>
              </a:spcAft>
              <a:buFont typeface="+mj-lt"/>
              <a:buNone/>
            </a:pPr>
          </a:p>
          <a:p>
            <a:pPr marL="0" indent="0">
              <a:spcAft>
                <a:spcPts val="600"/>
              </a:spcAft>
              <a:buFont typeface="+mj-lt"/>
              <a:buNone/>
            </a:pPr>
          </a:p>
          <a:p>
            <a:pPr marL="0" indent="0">
              <a:spcAft>
                <a:spcPts val="600"/>
              </a:spcAft>
              <a:buFont typeface="+mj-lt"/>
              <a:buNone/>
            </a:pPr>
            <a:r>
              <a:rPr lang="zh-CN"/>
              <a:t>数据库连接成功，即可进行对数据库的操作，需</a:t>
            </a:r>
            <a:r>
              <a:rPr lang="zh-CN"/>
              <a:t>使用</a:t>
            </a:r>
            <a:r>
              <a:rPr lang="en-US" altLang="zh-CN"/>
              <a:t>statement</a:t>
            </a:r>
            <a:r>
              <a:rPr lang="zh-CN" altLang="en-US"/>
              <a:t>对象下的</a:t>
            </a:r>
            <a:r>
              <a:rPr lang="en-US" altLang="zh-CN"/>
              <a:t>executeQuery()</a:t>
            </a:r>
            <a:r>
              <a:rPr lang="zh-CN" altLang="en-US"/>
              <a:t>和</a:t>
            </a:r>
            <a:r>
              <a:rPr lang="en-US" altLang="zh-CN"/>
              <a:t>executeUpdate()</a:t>
            </a:r>
            <a:r>
              <a:rPr lang="zh-CN" altLang="en-US"/>
              <a:t>等方法。</a:t>
            </a:r>
            <a:endParaRPr lang="zh-CN" altLang="en-US"/>
          </a:p>
          <a:p>
            <a:pPr marL="0" indent="0">
              <a:spcAft>
                <a:spcPts val="600"/>
              </a:spcAft>
              <a:buFont typeface="+mj-lt"/>
              <a:buNone/>
            </a:pPr>
            <a:endParaRPr lang="en-US" altLang="zh-CN" dirty="0"/>
          </a:p>
          <a:p>
            <a:pPr marL="457200" indent="-457200">
              <a:spcAft>
                <a:spcPts val="600"/>
              </a:spcAft>
              <a:buFont typeface="+mj-lt"/>
              <a:buAutoNum type="arabicPeriod"/>
            </a:pPr>
            <a:endParaRPr lang="en-US" altLang="zh-CN" dirty="0"/>
          </a:p>
          <a:p>
            <a:pPr marL="457200" indent="-457200">
              <a:spcAft>
                <a:spcPts val="600"/>
              </a:spcAft>
              <a:buFont typeface="+mj-lt"/>
              <a:buAutoNum type="arabicPeriod"/>
            </a:pPr>
            <a:endParaRPr lang="zh-CN" altLang="en-US" dirty="0"/>
          </a:p>
        </p:txBody>
      </p:sp>
      <p:sp>
        <p:nvSpPr>
          <p:cNvPr id="4" name="灯片编号占位符 3"/>
          <p:cNvSpPr>
            <a:spLocks noGrp="1"/>
          </p:cNvSpPr>
          <p:nvPr>
            <p:ph type="sldNum" sz="quarter" idx="12"/>
          </p:nvPr>
        </p:nvSpPr>
        <p:spPr/>
        <p:txBody>
          <a:bodyPr/>
          <a:lstStyle/>
          <a:p>
            <a:fld id="{3431B804-AB5A-4712-BAA6-27F0D45ECF7B}" type="slidenum">
              <a:rPr lang="zh-CN" altLang="en-US" sz="900" smtClean="0"/>
            </a:fld>
            <a:endParaRPr lang="zh-CN" altLang="en-US" sz="900" dirty="0"/>
          </a:p>
        </p:txBody>
      </p:sp>
      <p:sp>
        <p:nvSpPr>
          <p:cNvPr id="10" name="Rectangle 5"/>
          <p:cNvSpPr>
            <a:spLocks noChangeArrowheads="1"/>
          </p:cNvSpPr>
          <p:nvPr/>
        </p:nvSpPr>
        <p:spPr bwMode="auto">
          <a:xfrm>
            <a:off x="1296670" y="2315846"/>
            <a:ext cx="6355715" cy="1153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p>
            <a:pPr marL="0" marR="0" lvl="0" indent="0" algn="l" defTabSz="914400" rtl="0" eaLnBrk="0" fontAlgn="base" latinLnBrk="0" hangingPunct="0">
              <a:lnSpc>
                <a:spcPct val="100000"/>
              </a:lnSpc>
              <a:spcBef>
                <a:spcPct val="0"/>
              </a:spcBef>
              <a:spcAft>
                <a:spcPct val="0"/>
              </a:spcAft>
              <a:buClrTx/>
              <a:buSzTx/>
              <a:buFontTx/>
              <a:buNone/>
            </a:pPr>
            <a:r>
              <a:rPr kumimoji="0" altLang="zh-CN" sz="1500" b="0" i="0" u="none" strike="noStrike" cap="none" normalizeH="0" baseline="0" dirty="0">
                <a:ln>
                  <a:noFill/>
                </a:ln>
                <a:solidFill>
                  <a:schemeClr val="accent5"/>
                </a:solidFill>
                <a:effectLst/>
                <a:latin typeface="Arial Unicode MS"/>
                <a:ea typeface="Roboto Mono"/>
              </a:rPr>
              <a:t>String</a:t>
            </a:r>
            <a:r>
              <a:rPr kumimoji="0" altLang="zh-CN" sz="1500" b="0" i="0" u="none" strike="noStrike" cap="none" normalizeH="0" baseline="0" dirty="0">
                <a:ln>
                  <a:noFill/>
                </a:ln>
                <a:effectLst/>
                <a:latin typeface="Arial Unicode MS"/>
                <a:ea typeface="Roboto Mono"/>
              </a:rPr>
              <a:t> url = “jdbc:mysql://localhost:3306/orderdb?serverTimezone=UTC”;</a:t>
            </a:r>
            <a:endParaRPr kumimoji="0" altLang="zh-CN" sz="1500" b="0" i="0" u="none" strike="noStrike" cap="none" normalizeH="0" baseline="0" dirty="0">
              <a:ln>
                <a:noFill/>
              </a:ln>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altLang="zh-CN" sz="1500" b="0" i="0" u="none" strike="noStrike" cap="none" normalizeH="0" baseline="0" dirty="0">
                <a:ln>
                  <a:noFill/>
                </a:ln>
                <a:solidFill>
                  <a:schemeClr val="accent5"/>
                </a:solidFill>
                <a:effectLst/>
                <a:latin typeface="Arial Unicode MS"/>
                <a:ea typeface="Roboto Mono"/>
              </a:rPr>
              <a:t>String</a:t>
            </a:r>
            <a:r>
              <a:rPr kumimoji="0" altLang="zh-CN" sz="1500" b="0" i="0" u="none" strike="noStrike" cap="none" normalizeH="0" baseline="0" dirty="0">
                <a:ln>
                  <a:noFill/>
                </a:ln>
                <a:effectLst/>
                <a:latin typeface="Arial Unicode MS"/>
                <a:ea typeface="Roboto Mono"/>
              </a:rPr>
              <a:t> username = “root”;</a:t>
            </a:r>
            <a:endParaRPr kumimoji="0" altLang="zh-CN" sz="1500" b="0" i="0" u="none" strike="noStrike" cap="none" normalizeH="0" baseline="0" dirty="0">
              <a:ln>
                <a:noFill/>
              </a:ln>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altLang="zh-CN" sz="1500" b="0" i="0" u="none" strike="noStrike" cap="none" normalizeH="0" baseline="0" dirty="0">
                <a:ln>
                  <a:noFill/>
                </a:ln>
                <a:solidFill>
                  <a:schemeClr val="accent5"/>
                </a:solidFill>
                <a:effectLst/>
                <a:latin typeface="Arial Unicode MS"/>
                <a:ea typeface="Roboto Mono"/>
              </a:rPr>
              <a:t>String</a:t>
            </a:r>
            <a:r>
              <a:rPr kumimoji="0" altLang="zh-CN" sz="1500" b="0" i="0" u="none" strike="noStrike" cap="none" normalizeH="0" baseline="0" dirty="0">
                <a:ln>
                  <a:noFill/>
                </a:ln>
                <a:effectLst/>
                <a:latin typeface="Arial Unicode MS"/>
                <a:ea typeface="Roboto Mono"/>
              </a:rPr>
              <a:t> password = “1234”;</a:t>
            </a:r>
            <a:endParaRPr kumimoji="0" altLang="zh-CN" sz="1500" b="0" i="0" u="none" strike="noStrike" cap="none" normalizeH="0" baseline="0" dirty="0">
              <a:ln>
                <a:noFill/>
              </a:ln>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altLang="zh-CN" sz="1500" b="0" i="0" u="none" strike="noStrike" cap="none" normalizeH="0" baseline="0" dirty="0">
                <a:ln>
                  <a:noFill/>
                </a:ln>
                <a:effectLst/>
                <a:latin typeface="Arial Unicode MS"/>
                <a:ea typeface="Roboto Mono"/>
              </a:rPr>
              <a:t>con = </a:t>
            </a:r>
            <a:r>
              <a:rPr kumimoji="0" altLang="zh-CN" sz="1500" b="0" i="0" u="none" strike="noStrike" cap="none" normalizeH="0" baseline="0" dirty="0">
                <a:ln>
                  <a:noFill/>
                </a:ln>
                <a:solidFill>
                  <a:schemeClr val="accent5"/>
                </a:solidFill>
                <a:effectLst/>
                <a:latin typeface="Arial Unicode MS"/>
                <a:ea typeface="Roboto Mono"/>
              </a:rPr>
              <a:t>DriverManager.getConnection</a:t>
            </a:r>
            <a:r>
              <a:rPr kumimoji="0" altLang="zh-CN" sz="1500" b="0" i="0" u="none" strike="noStrike" cap="none" normalizeH="0" baseline="0" dirty="0">
                <a:ln>
                  <a:noFill/>
                </a:ln>
                <a:effectLst/>
                <a:latin typeface="Arial Unicode MS"/>
                <a:ea typeface="Roboto Mono"/>
              </a:rPr>
              <a:t>(url, username, password);</a:t>
            </a:r>
            <a:endParaRPr kumimoji="0" altLang="zh-CN" sz="1500" b="0" i="0" u="none" strike="noStrike" cap="none" normalizeH="0" baseline="0" dirty="0">
              <a:ln>
                <a:noFill/>
              </a:ln>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1500" b="0" i="0" u="none" strike="noStrike" cap="none" normalizeH="0" baseline="0" dirty="0">
                <a:ln>
                  <a:noFill/>
                </a:ln>
                <a:effectLst/>
                <a:latin typeface="Arial Unicode MS"/>
                <a:ea typeface="Roboto Mono"/>
              </a:rPr>
              <a:t>sql = </a:t>
            </a:r>
            <a:r>
              <a:rPr kumimoji="0" lang="en-US" sz="1500" b="0" i="0" u="none" strike="noStrike" cap="none" normalizeH="0" baseline="0" dirty="0">
                <a:ln>
                  <a:noFill/>
                </a:ln>
                <a:solidFill>
                  <a:schemeClr val="tx1"/>
                </a:solidFill>
                <a:effectLst/>
                <a:latin typeface="Arial Unicode MS"/>
                <a:ea typeface="Roboto Mono"/>
              </a:rPr>
              <a:t>con</a:t>
            </a:r>
            <a:r>
              <a:rPr kumimoji="0" lang="en-US" sz="1500" b="0" i="0" u="none" strike="noStrike" cap="none" normalizeH="0" baseline="0" dirty="0">
                <a:ln>
                  <a:noFill/>
                </a:ln>
                <a:solidFill>
                  <a:schemeClr val="accent5"/>
                </a:solidFill>
                <a:effectLst/>
                <a:latin typeface="Arial Unicode MS"/>
                <a:ea typeface="Roboto Mono"/>
              </a:rPr>
              <a:t>.createStatement</a:t>
            </a:r>
            <a:r>
              <a:rPr kumimoji="0" lang="en-US" sz="1500" b="0" i="0" u="none" strike="noStrike" cap="none" normalizeH="0" baseline="0" dirty="0">
                <a:ln>
                  <a:noFill/>
                </a:ln>
                <a:effectLst/>
                <a:latin typeface="Arial Unicode MS"/>
                <a:ea typeface="Roboto Mono"/>
              </a:rPr>
              <a:t>();</a:t>
            </a:r>
            <a:endParaRPr kumimoji="0" lang="en-US" sz="1500" b="0" i="0" u="none" strike="noStrike" cap="none" normalizeH="0" baseline="0" dirty="0">
              <a:ln>
                <a:noFill/>
              </a:ln>
              <a:effectLst/>
              <a:latin typeface="Arial Unicode MS"/>
              <a:ea typeface="Roboto Mono"/>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实验二</a:t>
            </a:r>
            <a:endParaRPr lang="zh-CN" altLang="en-US" dirty="0"/>
          </a:p>
        </p:txBody>
      </p:sp>
      <p:sp>
        <p:nvSpPr>
          <p:cNvPr id="3" name="内容占位符 2"/>
          <p:cNvSpPr>
            <a:spLocks noGrp="1"/>
          </p:cNvSpPr>
          <p:nvPr>
            <p:ph idx="1"/>
          </p:nvPr>
        </p:nvSpPr>
        <p:spPr>
          <a:xfrm>
            <a:off x="628650" y="1285102"/>
            <a:ext cx="7886700" cy="5040000"/>
          </a:xfrm>
        </p:spPr>
        <p:txBody>
          <a:bodyPr/>
          <a:lstStyle/>
          <a:p>
            <a:pPr marL="0" indent="0">
              <a:spcAft>
                <a:spcPts val="600"/>
              </a:spcAft>
              <a:buFont typeface="+mj-lt"/>
              <a:buNone/>
            </a:pPr>
            <a:r>
              <a:rPr lang="en-US"/>
              <a:t>4 </a:t>
            </a:r>
            <a:r>
              <a:rPr lang="zh-CN" altLang="en-US"/>
              <a:t>所需</a:t>
            </a:r>
            <a:r>
              <a:rPr lang="en-US" altLang="zh-CN"/>
              <a:t>sql</a:t>
            </a:r>
            <a:r>
              <a:rPr lang="zh-CN" altLang="en-US"/>
              <a:t>语句如下：</a:t>
            </a:r>
            <a:endParaRPr lang="zh-CN" altLang="en-US"/>
          </a:p>
          <a:p>
            <a:pPr marL="0" indent="0">
              <a:spcAft>
                <a:spcPts val="600"/>
              </a:spcAft>
              <a:buFont typeface="+mj-lt"/>
              <a:buNone/>
            </a:pPr>
            <a:r>
              <a:rPr lang="en-US"/>
              <a:t>4.1</a:t>
            </a:r>
            <a:endParaRPr lang="en-US"/>
          </a:p>
          <a:p>
            <a:pPr marL="0" indent="0">
              <a:spcAft>
                <a:spcPts val="600"/>
              </a:spcAft>
              <a:buFont typeface="+mj-lt"/>
              <a:buNone/>
            </a:pPr>
          </a:p>
          <a:p>
            <a:pPr marL="0" indent="0">
              <a:spcAft>
                <a:spcPts val="600"/>
              </a:spcAft>
              <a:buFont typeface="+mj-lt"/>
              <a:buNone/>
            </a:pPr>
            <a:r>
              <a:rPr lang="en-US"/>
              <a:t>4.2</a:t>
            </a:r>
            <a:endParaRPr lang="en-US"/>
          </a:p>
          <a:p>
            <a:pPr marL="0" indent="0">
              <a:spcAft>
                <a:spcPts val="600"/>
              </a:spcAft>
              <a:buFont typeface="+mj-lt"/>
              <a:buNone/>
            </a:pPr>
          </a:p>
          <a:p>
            <a:pPr marL="0" indent="0">
              <a:spcAft>
                <a:spcPts val="600"/>
              </a:spcAft>
              <a:buFont typeface="+mj-lt"/>
              <a:buNone/>
            </a:pPr>
            <a:r>
              <a:rPr lang="en-US"/>
              <a:t>4.3</a:t>
            </a:r>
            <a:endParaRPr lang="en-US"/>
          </a:p>
          <a:p>
            <a:pPr marL="0" indent="0">
              <a:spcAft>
                <a:spcPts val="600"/>
              </a:spcAft>
              <a:buFont typeface="+mj-lt"/>
              <a:buNone/>
            </a:pPr>
          </a:p>
          <a:p>
            <a:pPr marL="0" indent="0">
              <a:spcAft>
                <a:spcPts val="600"/>
              </a:spcAft>
              <a:buFont typeface="+mj-lt"/>
              <a:buNone/>
            </a:pPr>
            <a:r>
              <a:rPr lang="en-US"/>
              <a:t>4.4</a:t>
            </a:r>
            <a:endParaRPr lang="en-US"/>
          </a:p>
          <a:p>
            <a:pPr marL="0" indent="0">
              <a:spcAft>
                <a:spcPts val="600"/>
              </a:spcAft>
              <a:buFont typeface="+mj-lt"/>
              <a:buNone/>
            </a:pPr>
          </a:p>
          <a:p>
            <a:pPr marL="0" indent="0">
              <a:spcAft>
                <a:spcPts val="600"/>
              </a:spcAft>
              <a:buFont typeface="+mj-lt"/>
              <a:buNone/>
            </a:pPr>
            <a:endParaRPr lang="en-US" altLang="zh-CN" dirty="0"/>
          </a:p>
          <a:p>
            <a:pPr marL="457200" indent="-457200">
              <a:spcAft>
                <a:spcPts val="600"/>
              </a:spcAft>
              <a:buFont typeface="+mj-lt"/>
              <a:buAutoNum type="arabicPeriod"/>
            </a:pPr>
            <a:endParaRPr lang="en-US" altLang="zh-CN" dirty="0"/>
          </a:p>
          <a:p>
            <a:pPr marL="457200" indent="-457200">
              <a:spcAft>
                <a:spcPts val="600"/>
              </a:spcAft>
              <a:buFont typeface="+mj-lt"/>
              <a:buAutoNum type="arabicPeriod"/>
            </a:pPr>
            <a:endParaRPr lang="zh-CN" altLang="en-US" dirty="0"/>
          </a:p>
        </p:txBody>
      </p:sp>
      <p:sp>
        <p:nvSpPr>
          <p:cNvPr id="4" name="灯片编号占位符 3"/>
          <p:cNvSpPr>
            <a:spLocks noGrp="1"/>
          </p:cNvSpPr>
          <p:nvPr>
            <p:ph type="sldNum" sz="quarter" idx="12"/>
          </p:nvPr>
        </p:nvSpPr>
        <p:spPr/>
        <p:txBody>
          <a:bodyPr/>
          <a:lstStyle/>
          <a:p>
            <a:fld id="{3431B804-AB5A-4712-BAA6-27F0D45ECF7B}" type="slidenum">
              <a:rPr lang="zh-CN" altLang="en-US" sz="900" smtClean="0"/>
            </a:fld>
            <a:endParaRPr lang="zh-CN" altLang="en-US" sz="900" dirty="0"/>
          </a:p>
        </p:txBody>
      </p:sp>
      <p:sp>
        <p:nvSpPr>
          <p:cNvPr id="10" name="Rectangle 5"/>
          <p:cNvSpPr>
            <a:spLocks noChangeArrowheads="1"/>
          </p:cNvSpPr>
          <p:nvPr/>
        </p:nvSpPr>
        <p:spPr bwMode="auto">
          <a:xfrm>
            <a:off x="1270635" y="1952308"/>
            <a:ext cx="6355715"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p>
            <a:pPr marL="0" marR="0" lvl="0" indent="0" algn="l" defTabSz="914400" rtl="0" eaLnBrk="0" fontAlgn="base" latinLnBrk="0" hangingPunct="0">
              <a:lnSpc>
                <a:spcPct val="100000"/>
              </a:lnSpc>
              <a:spcBef>
                <a:spcPct val="0"/>
              </a:spcBef>
              <a:spcAft>
                <a:spcPct val="0"/>
              </a:spcAft>
              <a:buClrTx/>
              <a:buSzTx/>
              <a:buFontTx/>
              <a:buNone/>
            </a:pPr>
            <a:r>
              <a:rPr kumimoji="0" altLang="zh-CN" sz="1500" b="0" i="0" u="none" strike="noStrike" cap="none" normalizeH="0" baseline="0" dirty="0">
                <a:ln>
                  <a:noFill/>
                </a:ln>
                <a:solidFill>
                  <a:schemeClr val="accent5"/>
                </a:solidFill>
                <a:effectLst/>
                <a:latin typeface="Arial Unicode MS"/>
                <a:ea typeface="Roboto Mono"/>
              </a:rPr>
              <a:t>select</a:t>
            </a:r>
            <a:r>
              <a:rPr kumimoji="0" altLang="zh-CN" sz="1500" b="0" i="0" u="none" strike="noStrike" cap="none" normalizeH="0" baseline="0" dirty="0">
                <a:ln>
                  <a:noFill/>
                </a:ln>
                <a:effectLst/>
                <a:latin typeface="Arial Unicode MS"/>
                <a:ea typeface="Roboto Mono"/>
              </a:rPr>
              <a:t> employeeNo , employeeName , salary</a:t>
            </a:r>
            <a:endParaRPr kumimoji="0" altLang="zh-CN" sz="1500" b="0" i="0" u="none" strike="noStrike" cap="none" normalizeH="0" baseline="0" dirty="0">
              <a:ln>
                <a:noFill/>
              </a:ln>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altLang="zh-CN" sz="1500" b="0" i="0" u="none" strike="noStrike" cap="none" normalizeH="0" baseline="0" dirty="0">
                <a:ln>
                  <a:noFill/>
                </a:ln>
                <a:solidFill>
                  <a:schemeClr val="accent5"/>
                </a:solidFill>
                <a:effectLst/>
                <a:latin typeface="Arial Unicode MS"/>
                <a:ea typeface="Roboto Mono"/>
              </a:rPr>
              <a:t>from</a:t>
            </a:r>
            <a:r>
              <a:rPr kumimoji="0" altLang="zh-CN" sz="1500" b="0" i="0" u="none" strike="noStrike" cap="none" normalizeH="0" baseline="0" dirty="0">
                <a:ln>
                  <a:noFill/>
                </a:ln>
                <a:effectLst/>
                <a:latin typeface="Arial Unicode MS"/>
                <a:ea typeface="Roboto Mono"/>
              </a:rPr>
              <a:t> Employee</a:t>
            </a:r>
            <a:endParaRPr kumimoji="0" altLang="zh-CN" sz="1500" b="0" i="0" u="none" strike="noStrike" cap="none" normalizeH="0" baseline="0" dirty="0">
              <a:ln>
                <a:noFill/>
              </a:ln>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altLang="zh-CN" sz="1500" b="0" i="0" u="none" strike="noStrike" cap="none" normalizeH="0" baseline="0" dirty="0">
                <a:ln>
                  <a:noFill/>
                </a:ln>
                <a:solidFill>
                  <a:schemeClr val="accent5"/>
                </a:solidFill>
                <a:effectLst/>
                <a:latin typeface="Arial Unicode MS"/>
                <a:ea typeface="Roboto Mono"/>
              </a:rPr>
              <a:t>order by</a:t>
            </a:r>
            <a:r>
              <a:rPr kumimoji="0" altLang="zh-CN" sz="1500" b="0" i="0" u="none" strike="noStrike" cap="none" normalizeH="0" baseline="0" dirty="0">
                <a:ln>
                  <a:noFill/>
                </a:ln>
                <a:effectLst/>
                <a:latin typeface="Arial Unicode MS"/>
                <a:ea typeface="Roboto Mono"/>
              </a:rPr>
              <a:t> salary </a:t>
            </a:r>
            <a:r>
              <a:rPr kumimoji="0" altLang="zh-CN" sz="1500" b="0" i="0" u="none" strike="noStrike" cap="none" normalizeH="0" baseline="0" dirty="0">
                <a:ln>
                  <a:noFill/>
                </a:ln>
                <a:solidFill>
                  <a:schemeClr val="accent5"/>
                </a:solidFill>
                <a:effectLst/>
                <a:latin typeface="Arial Unicode MS"/>
                <a:ea typeface="Roboto Mono"/>
              </a:rPr>
              <a:t>DESC limit</a:t>
            </a:r>
            <a:r>
              <a:rPr kumimoji="0" altLang="zh-CN" sz="1500" b="0" i="0" u="none" strike="noStrike" cap="none" normalizeH="0" baseline="0" dirty="0">
                <a:ln>
                  <a:noFill/>
                </a:ln>
                <a:effectLst/>
                <a:latin typeface="Arial Unicode MS"/>
                <a:ea typeface="Roboto Mono"/>
              </a:rPr>
              <a:t> 20;</a:t>
            </a:r>
            <a:endParaRPr kumimoji="0" altLang="zh-CN" sz="1500" b="0" i="0" u="none" strike="noStrike" cap="none" normalizeH="0" baseline="0" dirty="0">
              <a:ln>
                <a:noFill/>
              </a:ln>
              <a:effectLst/>
              <a:latin typeface="Arial Unicode MS"/>
              <a:ea typeface="Roboto Mono"/>
            </a:endParaRPr>
          </a:p>
        </p:txBody>
      </p:sp>
      <p:sp>
        <p:nvSpPr>
          <p:cNvPr id="5" name="Rectangle 5"/>
          <p:cNvSpPr>
            <a:spLocks noChangeArrowheads="1"/>
          </p:cNvSpPr>
          <p:nvPr/>
        </p:nvSpPr>
        <p:spPr bwMode="auto">
          <a:xfrm>
            <a:off x="1270635" y="2957195"/>
            <a:ext cx="6955790" cy="461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p>
            <a:pPr marL="0" marR="0" lvl="0" indent="0" algn="l" defTabSz="914400" rtl="0" eaLnBrk="0" fontAlgn="base" latinLnBrk="0" hangingPunct="0">
              <a:lnSpc>
                <a:spcPct val="100000"/>
              </a:lnSpc>
              <a:spcBef>
                <a:spcPct val="0"/>
              </a:spcBef>
              <a:spcAft>
                <a:spcPct val="0"/>
              </a:spcAft>
              <a:buClrTx/>
              <a:buSzTx/>
              <a:buFontTx/>
              <a:buNone/>
            </a:pPr>
            <a:r>
              <a:rPr kumimoji="0" altLang="zh-CN" sz="1500" b="0" i="0" u="none" strike="noStrike" cap="none" normalizeH="0" baseline="0" dirty="0">
                <a:ln>
                  <a:noFill/>
                </a:ln>
                <a:solidFill>
                  <a:schemeClr val="accent5"/>
                </a:solidFill>
                <a:effectLst/>
                <a:latin typeface="Arial Unicode MS"/>
                <a:ea typeface="Roboto Mono"/>
              </a:rPr>
              <a:t>insert</a:t>
            </a:r>
            <a:r>
              <a:rPr kumimoji="0" altLang="zh-CN" sz="1500" b="0" i="0" u="none" strike="noStrike" cap="none" normalizeH="0" baseline="0" dirty="0">
                <a:ln>
                  <a:noFill/>
                </a:ln>
                <a:effectLst/>
                <a:latin typeface="Arial Unicode MS"/>
                <a:ea typeface="Roboto Mono"/>
              </a:rPr>
              <a:t> Customer </a:t>
            </a:r>
            <a:r>
              <a:rPr kumimoji="0" altLang="zh-CN" sz="1500" b="0" i="0" u="none" strike="noStrike" cap="none" normalizeH="0" baseline="0" dirty="0">
                <a:ln>
                  <a:noFill/>
                </a:ln>
                <a:solidFill>
                  <a:schemeClr val="accent5"/>
                </a:solidFill>
                <a:effectLst/>
                <a:latin typeface="Arial Unicode MS"/>
                <a:ea typeface="Roboto Mono"/>
              </a:rPr>
              <a:t>values</a:t>
            </a:r>
            <a:r>
              <a:rPr kumimoji="0" altLang="zh-CN" sz="1500" b="0" i="0" u="none" strike="noStrike" cap="none" normalizeH="0" baseline="0" dirty="0">
                <a:ln>
                  <a:noFill/>
                </a:ln>
                <a:effectLst/>
                <a:latin typeface="Arial Unicode MS"/>
                <a:ea typeface="Roboto Mono"/>
              </a:rPr>
              <a:t>('C20080002','泰康股份有限公司',  '010-5422685',  '天津市',  '220501');</a:t>
            </a:r>
            <a:endParaRPr kumimoji="0" altLang="zh-CN" sz="1500" b="0" i="0" u="none" strike="noStrike" cap="none" normalizeH="0" baseline="0" dirty="0">
              <a:ln>
                <a:noFill/>
              </a:ln>
              <a:effectLst/>
              <a:latin typeface="Arial Unicode MS"/>
              <a:ea typeface="Roboto Mono"/>
            </a:endParaRPr>
          </a:p>
        </p:txBody>
      </p:sp>
      <p:sp>
        <p:nvSpPr>
          <p:cNvPr id="6" name="Rectangle 5"/>
          <p:cNvSpPr>
            <a:spLocks noChangeArrowheads="1"/>
          </p:cNvSpPr>
          <p:nvPr/>
        </p:nvSpPr>
        <p:spPr bwMode="auto">
          <a:xfrm>
            <a:off x="1270635" y="4031616"/>
            <a:ext cx="6355715" cy="230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p>
            <a:pPr marL="0" marR="0" lvl="0" indent="0" algn="l" defTabSz="914400" rtl="0" eaLnBrk="0" fontAlgn="base" latinLnBrk="0" hangingPunct="0">
              <a:lnSpc>
                <a:spcPct val="100000"/>
              </a:lnSpc>
              <a:spcBef>
                <a:spcPct val="0"/>
              </a:spcBef>
              <a:spcAft>
                <a:spcPct val="0"/>
              </a:spcAft>
              <a:buClrTx/>
              <a:buSzTx/>
              <a:buFontTx/>
              <a:buNone/>
            </a:pPr>
            <a:r>
              <a:rPr kumimoji="0" altLang="zh-CN" sz="1500" b="0" i="0" u="none" strike="noStrike" cap="none" normalizeH="0" baseline="0" dirty="0">
                <a:ln>
                  <a:noFill/>
                </a:ln>
                <a:solidFill>
                  <a:schemeClr val="accent5"/>
                </a:solidFill>
                <a:effectLst/>
                <a:latin typeface="Arial Unicode MS"/>
                <a:ea typeface="Roboto Mono"/>
              </a:rPr>
              <a:t>delete from</a:t>
            </a:r>
            <a:r>
              <a:rPr kumimoji="0" altLang="zh-CN" sz="1500" b="0" i="0" u="none" strike="noStrike" cap="none" normalizeH="0" baseline="0" dirty="0">
                <a:ln>
                  <a:noFill/>
                </a:ln>
                <a:effectLst/>
                <a:latin typeface="Arial Unicode MS"/>
                <a:ea typeface="Roboto Mono"/>
              </a:rPr>
              <a:t> Employee </a:t>
            </a:r>
            <a:r>
              <a:rPr kumimoji="0" altLang="zh-CN" sz="1500" b="0" i="0" u="none" strike="noStrike" cap="none" normalizeH="0" baseline="0" dirty="0">
                <a:ln>
                  <a:noFill/>
                </a:ln>
                <a:solidFill>
                  <a:schemeClr val="accent5"/>
                </a:solidFill>
                <a:effectLst/>
                <a:latin typeface="Arial Unicode MS"/>
                <a:ea typeface="Roboto Mono"/>
              </a:rPr>
              <a:t>where</a:t>
            </a:r>
            <a:r>
              <a:rPr kumimoji="0" altLang="zh-CN" sz="1500" b="0" i="0" u="none" strike="noStrike" cap="none" normalizeH="0" baseline="0" dirty="0">
                <a:ln>
                  <a:noFill/>
                </a:ln>
                <a:effectLst/>
                <a:latin typeface="Arial Unicode MS"/>
                <a:ea typeface="Roboto Mono"/>
              </a:rPr>
              <a:t> salary &gt; 5000;</a:t>
            </a:r>
            <a:endParaRPr kumimoji="0" altLang="zh-CN" sz="1500" b="0" i="0" u="none" strike="noStrike" cap="none" normalizeH="0" baseline="0" dirty="0">
              <a:ln>
                <a:noFill/>
              </a:ln>
              <a:effectLst/>
              <a:latin typeface="Arial Unicode MS"/>
              <a:ea typeface="Roboto Mono"/>
            </a:endParaRPr>
          </a:p>
        </p:txBody>
      </p:sp>
      <p:sp>
        <p:nvSpPr>
          <p:cNvPr id="7" name="Rectangle 5"/>
          <p:cNvSpPr>
            <a:spLocks noChangeArrowheads="1"/>
          </p:cNvSpPr>
          <p:nvPr/>
        </p:nvSpPr>
        <p:spPr bwMode="auto">
          <a:xfrm>
            <a:off x="1270635" y="5132705"/>
            <a:ext cx="6885940" cy="230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p>
            <a:pPr marL="0" marR="0" lvl="0" indent="0" algn="l" defTabSz="914400" rtl="0" eaLnBrk="0" fontAlgn="base" latinLnBrk="0" hangingPunct="0">
              <a:lnSpc>
                <a:spcPct val="100000"/>
              </a:lnSpc>
              <a:spcBef>
                <a:spcPct val="0"/>
              </a:spcBef>
              <a:spcAft>
                <a:spcPct val="0"/>
              </a:spcAft>
              <a:buClrTx/>
              <a:buSzTx/>
              <a:buFontTx/>
              <a:buNone/>
            </a:pPr>
            <a:r>
              <a:rPr kumimoji="0" altLang="zh-CN" sz="1500" b="0" i="0" u="none" strike="noStrike" cap="none" normalizeH="0" baseline="0" dirty="0">
                <a:ln>
                  <a:noFill/>
                </a:ln>
                <a:solidFill>
                  <a:schemeClr val="accent5"/>
                </a:solidFill>
                <a:effectLst/>
                <a:latin typeface="Arial Unicode MS"/>
                <a:ea typeface="Roboto Mono"/>
              </a:rPr>
              <a:t>update</a:t>
            </a:r>
            <a:r>
              <a:rPr kumimoji="0" altLang="zh-CN" sz="1500" b="0" i="0" u="none" strike="noStrike" cap="none" normalizeH="0" baseline="0" dirty="0">
                <a:ln>
                  <a:noFill/>
                </a:ln>
                <a:effectLst/>
                <a:latin typeface="Arial Unicode MS"/>
                <a:ea typeface="Roboto Mono"/>
              </a:rPr>
              <a:t> Product </a:t>
            </a:r>
            <a:r>
              <a:rPr kumimoji="0" altLang="zh-CN" sz="1500" b="0" i="0" u="none" strike="noStrike" cap="none" normalizeH="0" baseline="0" dirty="0">
                <a:ln>
                  <a:noFill/>
                </a:ln>
                <a:solidFill>
                  <a:schemeClr val="accent5"/>
                </a:solidFill>
                <a:effectLst/>
                <a:latin typeface="Arial Unicode MS"/>
                <a:ea typeface="Roboto Mono"/>
              </a:rPr>
              <a:t>set</a:t>
            </a:r>
            <a:r>
              <a:rPr kumimoji="0" altLang="zh-CN" sz="1500" b="0" i="0" u="none" strike="noStrike" cap="none" normalizeH="0" baseline="0" dirty="0">
                <a:ln>
                  <a:noFill/>
                </a:ln>
                <a:effectLst/>
                <a:latin typeface="Arial Unicode MS"/>
                <a:ea typeface="Roboto Mono"/>
              </a:rPr>
              <a:t> productPrice = productPrice * 0.5 </a:t>
            </a:r>
            <a:r>
              <a:rPr kumimoji="0" altLang="zh-CN" sz="1500" b="0" i="0" u="none" strike="noStrike" cap="none" normalizeH="0" baseline="0" dirty="0">
                <a:ln>
                  <a:noFill/>
                </a:ln>
                <a:solidFill>
                  <a:schemeClr val="accent5"/>
                </a:solidFill>
                <a:effectLst/>
                <a:latin typeface="Arial Unicode MS"/>
                <a:ea typeface="Roboto Mono"/>
              </a:rPr>
              <a:t>where</a:t>
            </a:r>
            <a:r>
              <a:rPr kumimoji="0" altLang="zh-CN" sz="1500" b="0" i="0" u="none" strike="noStrike" cap="none" normalizeH="0" baseline="0" dirty="0">
                <a:ln>
                  <a:noFill/>
                </a:ln>
                <a:effectLst/>
                <a:latin typeface="Arial Unicode MS"/>
                <a:ea typeface="Roboto Mono"/>
              </a:rPr>
              <a:t> productPrice &gt; 1000;</a:t>
            </a:r>
            <a:endParaRPr kumimoji="0" altLang="zh-CN" sz="1500" b="0" i="0" u="none" strike="noStrike" cap="none" normalizeH="0" baseline="0" dirty="0">
              <a:ln>
                <a:noFill/>
              </a:ln>
              <a:effectLst/>
              <a:latin typeface="Arial Unicode MS"/>
              <a:ea typeface="Roboto Mono"/>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实验二</a:t>
            </a:r>
            <a:endParaRPr lang="zh-CN" altLang="en-US" dirty="0"/>
          </a:p>
        </p:txBody>
      </p:sp>
      <p:sp>
        <p:nvSpPr>
          <p:cNvPr id="3" name="内容占位符 2"/>
          <p:cNvSpPr>
            <a:spLocks noGrp="1"/>
          </p:cNvSpPr>
          <p:nvPr>
            <p:ph idx="1"/>
          </p:nvPr>
        </p:nvSpPr>
        <p:spPr>
          <a:xfrm>
            <a:off x="628650" y="1285102"/>
            <a:ext cx="7886700" cy="5040000"/>
          </a:xfrm>
        </p:spPr>
        <p:txBody>
          <a:bodyPr/>
          <a:lstStyle/>
          <a:p>
            <a:pPr marL="0" indent="0">
              <a:spcAft>
                <a:spcPts val="600"/>
              </a:spcAft>
              <a:buFont typeface="+mj-lt"/>
              <a:buNone/>
            </a:pPr>
            <a:r>
              <a:rPr lang="en-US" altLang="zh-CN" dirty="0"/>
              <a:t>5.1 使用高级程序设计语言中的动态SQL功能完成如下的任务：为“业务科”（</a:t>
            </a:r>
            <a:r>
              <a:rPr lang="en-US" altLang="zh-CN" dirty="0">
                <a:solidFill>
                  <a:schemeClr val="accent6"/>
                </a:solidFill>
              </a:rPr>
              <a:t>外部参数</a:t>
            </a:r>
            <a:r>
              <a:rPr lang="en-US" altLang="zh-CN" dirty="0"/>
              <a:t>）所有员工增加200的薪水。</a:t>
            </a:r>
            <a:endParaRPr lang="en-US" altLang="zh-CN" dirty="0"/>
          </a:p>
          <a:p>
            <a:pPr marL="0" indent="0">
              <a:spcAft>
                <a:spcPts val="600"/>
              </a:spcAft>
              <a:buFont typeface="+mj-lt"/>
              <a:buNone/>
            </a:pPr>
            <a:r>
              <a:rPr lang="zh-CN" altLang="en-US" dirty="0"/>
              <a:t>同样以</a:t>
            </a:r>
            <a:r>
              <a:rPr lang="en-US" altLang="zh-CN" dirty="0"/>
              <a:t>jdbc</a:t>
            </a:r>
            <a:r>
              <a:rPr lang="zh-CN" altLang="en-US" dirty="0"/>
              <a:t>为例，连接数据库过程与</a:t>
            </a:r>
            <a:r>
              <a:rPr lang="en-US" altLang="zh-CN" dirty="0"/>
              <a:t>4</a:t>
            </a:r>
            <a:r>
              <a:rPr lang="zh-CN" altLang="en-US" dirty="0"/>
              <a:t>中一致，考虑动态</a:t>
            </a:r>
            <a:r>
              <a:rPr lang="en-US" altLang="zh-CN" dirty="0"/>
              <a:t>SQL</a:t>
            </a:r>
            <a:r>
              <a:rPr lang="zh-CN" altLang="en-US" dirty="0"/>
              <a:t>的要求，选择使用</a:t>
            </a:r>
            <a:r>
              <a:rPr lang="en-US" altLang="zh-CN" dirty="0"/>
              <a:t>PreparedStatement</a:t>
            </a:r>
            <a:r>
              <a:rPr lang="zh-CN" altLang="en-US" dirty="0"/>
              <a:t>对象</a:t>
            </a:r>
            <a:r>
              <a:rPr lang="zh-CN" altLang="en-US" dirty="0"/>
              <a:t>。</a:t>
            </a:r>
            <a:endParaRPr lang="zh-CN" altLang="en-US" dirty="0"/>
          </a:p>
          <a:p>
            <a:pPr marL="0" indent="0">
              <a:spcAft>
                <a:spcPts val="600"/>
              </a:spcAft>
              <a:buFont typeface="+mj-lt"/>
              <a:buNone/>
            </a:pPr>
            <a:endParaRPr lang="zh-CN" altLang="en-US" dirty="0"/>
          </a:p>
          <a:p>
            <a:pPr marL="0" indent="0">
              <a:spcAft>
                <a:spcPts val="600"/>
              </a:spcAft>
              <a:buFont typeface="+mj-lt"/>
              <a:buNone/>
            </a:pPr>
            <a:endParaRPr lang="zh-CN" altLang="en-US" dirty="0"/>
          </a:p>
          <a:p>
            <a:pPr marL="0" indent="0">
              <a:spcAft>
                <a:spcPts val="600"/>
              </a:spcAft>
              <a:buFont typeface="+mj-lt"/>
              <a:buNone/>
            </a:pPr>
            <a:r>
              <a:rPr lang="en-US" altLang="zh-CN" dirty="0"/>
              <a:t>5.2 </a:t>
            </a:r>
            <a:r>
              <a:rPr lang="zh-CN" altLang="en-US" dirty="0"/>
              <a:t>要求结合游标查询客户表，因不同语言中对游标的定义不一致，故体现出迭代效果即可。</a:t>
            </a:r>
            <a:endParaRPr lang="zh-CN" altLang="en-US" dirty="0"/>
          </a:p>
        </p:txBody>
      </p:sp>
      <p:sp>
        <p:nvSpPr>
          <p:cNvPr id="4" name="灯片编号占位符 3"/>
          <p:cNvSpPr>
            <a:spLocks noGrp="1"/>
          </p:cNvSpPr>
          <p:nvPr>
            <p:ph type="sldNum" sz="quarter" idx="12"/>
          </p:nvPr>
        </p:nvSpPr>
        <p:spPr/>
        <p:txBody>
          <a:bodyPr/>
          <a:lstStyle/>
          <a:p>
            <a:fld id="{3431B804-AB5A-4712-BAA6-27F0D45ECF7B}" type="slidenum">
              <a:rPr lang="zh-CN" altLang="en-US" sz="900" smtClean="0"/>
            </a:fld>
            <a:endParaRPr lang="zh-CN" altLang="en-US" sz="900" dirty="0"/>
          </a:p>
        </p:txBody>
      </p:sp>
      <p:sp>
        <p:nvSpPr>
          <p:cNvPr id="10" name="Rectangle 5"/>
          <p:cNvSpPr>
            <a:spLocks noChangeArrowheads="1"/>
          </p:cNvSpPr>
          <p:nvPr/>
        </p:nvSpPr>
        <p:spPr bwMode="auto">
          <a:xfrm>
            <a:off x="1279525" y="3228340"/>
            <a:ext cx="6983095" cy="1153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p>
            <a:pPr marL="0" marR="0" lvl="0" indent="0" algn="l" defTabSz="914400" rtl="0" eaLnBrk="0" fontAlgn="base" latinLnBrk="0" hangingPunct="0">
              <a:lnSpc>
                <a:spcPct val="100000"/>
              </a:lnSpc>
              <a:spcBef>
                <a:spcPct val="0"/>
              </a:spcBef>
              <a:spcAft>
                <a:spcPct val="0"/>
              </a:spcAft>
              <a:buClrTx/>
              <a:buSzTx/>
              <a:buFontTx/>
              <a:buNone/>
            </a:pPr>
            <a:r>
              <a:rPr kumimoji="0" altLang="zh-CN" sz="1500" b="0" i="0" u="none" strike="noStrike" cap="none" normalizeH="0" baseline="0" dirty="0">
                <a:ln>
                  <a:noFill/>
                </a:ln>
                <a:solidFill>
                  <a:schemeClr val="accent5"/>
                </a:solidFill>
                <a:effectLst/>
                <a:latin typeface="Arial Unicode MS"/>
                <a:ea typeface="Roboto Mono"/>
              </a:rPr>
              <a:t>String</a:t>
            </a:r>
            <a:r>
              <a:rPr kumimoji="0" altLang="zh-CN" sz="1500" b="0" i="0" u="none" strike="noStrike" cap="none" normalizeH="0" baseline="0" dirty="0">
                <a:ln>
                  <a:noFill/>
                </a:ln>
                <a:effectLst/>
                <a:latin typeface="Arial Unicode MS"/>
                <a:ea typeface="Roboto Mono"/>
              </a:rPr>
              <a:t> sql = “update Employee set salary = salary + 200 where department = ?”;</a:t>
            </a:r>
            <a:endParaRPr kumimoji="0" altLang="zh-CN" sz="1500" b="0" i="0" u="none" strike="noStrike" cap="none" normalizeH="0" baseline="0" dirty="0">
              <a:ln>
                <a:noFill/>
              </a:ln>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altLang="zh-CN" sz="1500" b="0" i="0" u="none" strike="noStrike" cap="none" normalizeH="0" baseline="0" dirty="0">
                <a:ln>
                  <a:noFill/>
                </a:ln>
                <a:effectLst/>
                <a:latin typeface="Arial Unicode MS"/>
                <a:ea typeface="Roboto Mono"/>
              </a:rPr>
              <a:t>ps = con.</a:t>
            </a:r>
            <a:r>
              <a:rPr kumimoji="0" altLang="zh-CN" sz="1500" b="0" i="0" u="none" strike="noStrike" cap="none" normalizeH="0" baseline="0" dirty="0">
                <a:ln>
                  <a:noFill/>
                </a:ln>
                <a:solidFill>
                  <a:schemeClr val="accent5"/>
                </a:solidFill>
                <a:effectLst/>
                <a:latin typeface="Arial Unicode MS"/>
                <a:ea typeface="Roboto Mono"/>
              </a:rPr>
              <a:t>prepareStatement</a:t>
            </a:r>
            <a:r>
              <a:rPr kumimoji="0" altLang="zh-CN" sz="1500" b="0" i="0" u="none" strike="noStrike" cap="none" normalizeH="0" baseline="0" dirty="0">
                <a:ln>
                  <a:noFill/>
                </a:ln>
                <a:effectLst/>
                <a:latin typeface="Arial Unicode MS"/>
                <a:ea typeface="Roboto Mono"/>
              </a:rPr>
              <a:t>(sql, ResultSet.</a:t>
            </a:r>
            <a:r>
              <a:rPr kumimoji="0" altLang="zh-CN" sz="1500" b="0" i="0" u="none" strike="noStrike" cap="none" normalizeH="0" baseline="0" dirty="0">
                <a:ln>
                  <a:noFill/>
                </a:ln>
                <a:solidFill>
                  <a:schemeClr val="accent6"/>
                </a:solidFill>
                <a:effectLst/>
                <a:latin typeface="Arial Unicode MS"/>
                <a:ea typeface="Roboto Mono"/>
              </a:rPr>
              <a:t>TYPE_SCROLL_SENSITIVE</a:t>
            </a:r>
            <a:r>
              <a:rPr kumimoji="0" altLang="zh-CN" sz="1500" b="0" i="0" u="none" strike="noStrike" cap="none" normalizeH="0" baseline="0" dirty="0">
                <a:ln>
                  <a:noFill/>
                </a:ln>
                <a:effectLst/>
                <a:latin typeface="Arial Unicode MS"/>
                <a:ea typeface="Roboto Mono"/>
              </a:rPr>
              <a:t>, ResultSet.</a:t>
            </a:r>
            <a:r>
              <a:rPr kumimoji="0" altLang="zh-CN" sz="1500" b="0" i="0" u="none" strike="noStrike" cap="none" normalizeH="0" baseline="0" dirty="0">
                <a:ln>
                  <a:noFill/>
                </a:ln>
                <a:solidFill>
                  <a:schemeClr val="accent6"/>
                </a:solidFill>
                <a:effectLst/>
                <a:latin typeface="Arial Unicode MS"/>
                <a:ea typeface="Roboto Mono"/>
              </a:rPr>
              <a:t>CONCUR_UPDATABLE</a:t>
            </a:r>
            <a:r>
              <a:rPr kumimoji="0" altLang="zh-CN" sz="1500" b="0" i="0" u="none" strike="noStrike" cap="none" normalizeH="0" baseline="0" dirty="0">
                <a:ln>
                  <a:noFill/>
                </a:ln>
                <a:effectLst/>
                <a:latin typeface="Arial Unicode MS"/>
                <a:ea typeface="Roboto Mono"/>
              </a:rPr>
              <a:t>);</a:t>
            </a:r>
            <a:endParaRPr kumimoji="0" altLang="zh-CN" sz="1500" b="0" i="0" u="none" strike="noStrike" cap="none" normalizeH="0" baseline="0" dirty="0">
              <a:ln>
                <a:noFill/>
              </a:ln>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altLang="zh-CN" sz="1500" b="0" i="0" u="none" strike="noStrike" cap="none" normalizeH="0" baseline="0" dirty="0">
                <a:ln>
                  <a:noFill/>
                </a:ln>
                <a:effectLst/>
                <a:latin typeface="Arial Unicode MS"/>
                <a:ea typeface="Roboto Mono"/>
              </a:rPr>
              <a:t>ps.</a:t>
            </a:r>
            <a:r>
              <a:rPr kumimoji="0" altLang="zh-CN" sz="1500" b="0" i="0" u="none" strike="noStrike" cap="none" normalizeH="0" baseline="0" dirty="0">
                <a:ln>
                  <a:noFill/>
                </a:ln>
                <a:solidFill>
                  <a:schemeClr val="accent5"/>
                </a:solidFill>
                <a:effectLst/>
                <a:latin typeface="Arial Unicode MS"/>
                <a:ea typeface="Roboto Mono"/>
              </a:rPr>
              <a:t>setObject</a:t>
            </a:r>
            <a:r>
              <a:rPr kumimoji="0" altLang="zh-CN" sz="1500" b="0" i="0" u="none" strike="noStrike" cap="none" normalizeH="0" baseline="0" dirty="0">
                <a:ln>
                  <a:noFill/>
                </a:ln>
                <a:effectLst/>
                <a:latin typeface="Arial Unicode MS"/>
                <a:ea typeface="Roboto Mono"/>
              </a:rPr>
              <a:t>(1, “业务科”);</a:t>
            </a:r>
            <a:endParaRPr kumimoji="0" altLang="zh-CN" sz="1500" b="0" i="0" u="none" strike="noStrike" cap="none" normalizeH="0" baseline="0" dirty="0">
              <a:ln>
                <a:noFill/>
              </a:ln>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altLang="zh-CN" sz="1500" b="0" i="0" u="none" strike="noStrike" cap="none" normalizeH="0" baseline="0" dirty="0">
                <a:ln>
                  <a:noFill/>
                </a:ln>
                <a:effectLst/>
                <a:latin typeface="Arial Unicode MS"/>
                <a:ea typeface="Roboto Mono"/>
              </a:rPr>
              <a:t>ps.</a:t>
            </a:r>
            <a:r>
              <a:rPr kumimoji="0" altLang="zh-CN" sz="1500" b="0" i="0" u="none" strike="noStrike" cap="none" normalizeH="0" baseline="0" dirty="0">
                <a:ln>
                  <a:noFill/>
                </a:ln>
                <a:solidFill>
                  <a:schemeClr val="accent5"/>
                </a:solidFill>
                <a:effectLst/>
                <a:latin typeface="Arial Unicode MS"/>
                <a:ea typeface="Roboto Mono"/>
              </a:rPr>
              <a:t>executeUpdate</a:t>
            </a:r>
            <a:r>
              <a:rPr kumimoji="0" altLang="zh-CN" sz="1500" b="0" i="0" u="none" strike="noStrike" cap="none" normalizeH="0" baseline="0" dirty="0">
                <a:ln>
                  <a:noFill/>
                </a:ln>
                <a:effectLst/>
                <a:latin typeface="Arial Unicode MS"/>
                <a:ea typeface="Roboto Mono"/>
              </a:rPr>
              <a:t>();</a:t>
            </a:r>
            <a:endParaRPr kumimoji="0" altLang="zh-CN" sz="1500" b="0" i="0" u="none" strike="noStrike" cap="none" normalizeH="0" baseline="0" dirty="0">
              <a:ln>
                <a:noFill/>
              </a:ln>
              <a:effectLst/>
              <a:latin typeface="Arial Unicode MS"/>
              <a:ea typeface="Roboto Mono"/>
            </a:endParaRPr>
          </a:p>
        </p:txBody>
      </p:sp>
      <p:sp>
        <p:nvSpPr>
          <p:cNvPr id="6" name="Rectangle 5"/>
          <p:cNvSpPr>
            <a:spLocks noChangeArrowheads="1"/>
          </p:cNvSpPr>
          <p:nvPr/>
        </p:nvSpPr>
        <p:spPr bwMode="auto">
          <a:xfrm>
            <a:off x="1279525" y="5150485"/>
            <a:ext cx="7235190" cy="1384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p>
            <a:pPr marL="0" marR="0" lvl="0" indent="0" algn="l" defTabSz="914400" rtl="0" eaLnBrk="0" fontAlgn="base" latinLnBrk="0" hangingPunct="0">
              <a:lnSpc>
                <a:spcPct val="100000"/>
              </a:lnSpc>
              <a:spcBef>
                <a:spcPct val="0"/>
              </a:spcBef>
              <a:spcAft>
                <a:spcPct val="0"/>
              </a:spcAft>
              <a:buClrTx/>
              <a:buSzTx/>
              <a:buFontTx/>
              <a:buNone/>
            </a:pPr>
            <a:r>
              <a:rPr kumimoji="0" lang="en-US" sz="1500" b="0" i="0" u="none" strike="noStrike" cap="none" normalizeH="0" baseline="0" dirty="0">
                <a:ln>
                  <a:noFill/>
                </a:ln>
                <a:effectLst/>
                <a:latin typeface="Arial Unicode MS"/>
                <a:ea typeface="Roboto Mono"/>
              </a:rPr>
              <a:t>ps.</a:t>
            </a:r>
            <a:r>
              <a:rPr kumimoji="0" lang="en-US" sz="1500" b="0" i="0" u="none" strike="noStrike" cap="none" normalizeH="0" baseline="0" dirty="0">
                <a:ln>
                  <a:noFill/>
                </a:ln>
                <a:solidFill>
                  <a:schemeClr val="accent5"/>
                </a:solidFill>
                <a:effectLst/>
                <a:latin typeface="Arial Unicode MS"/>
                <a:ea typeface="Roboto Mono"/>
              </a:rPr>
              <a:t>setFetchSize</a:t>
            </a:r>
            <a:r>
              <a:rPr kumimoji="0" lang="en-US" sz="1500" b="0" i="0" u="none" strike="noStrike" cap="none" normalizeH="0" baseline="0" dirty="0">
                <a:ln>
                  <a:noFill/>
                </a:ln>
                <a:effectLst/>
                <a:latin typeface="Arial Unicode MS"/>
                <a:ea typeface="Roboto Mono"/>
              </a:rPr>
              <a:t>(1);</a:t>
            </a:r>
            <a:endParaRPr kumimoji="0" lang="en-US" sz="1500" b="0" i="0" u="none" strike="noStrike" cap="none" normalizeH="0" baseline="0" dirty="0">
              <a:ln>
                <a:noFill/>
              </a:ln>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1500" b="0" i="0" u="none" strike="noStrike" cap="none" normalizeH="0" baseline="0" dirty="0">
                <a:ln>
                  <a:noFill/>
                </a:ln>
                <a:effectLst/>
                <a:latin typeface="Arial Unicode MS"/>
                <a:ea typeface="Roboto Mono"/>
              </a:rPr>
              <a:t>rs = ps.</a:t>
            </a:r>
            <a:r>
              <a:rPr kumimoji="0" lang="en-US" sz="1500" b="0" i="0" u="none" strike="noStrike" cap="none" normalizeH="0" baseline="0" dirty="0">
                <a:ln>
                  <a:noFill/>
                </a:ln>
                <a:solidFill>
                  <a:schemeClr val="accent5"/>
                </a:solidFill>
                <a:effectLst/>
                <a:latin typeface="Arial Unicode MS"/>
                <a:ea typeface="Roboto Mono"/>
              </a:rPr>
              <a:t>executeQuery</a:t>
            </a:r>
            <a:r>
              <a:rPr kumimoji="0" lang="en-US" sz="1500" b="0" i="0" u="none" strike="noStrike" cap="none" normalizeH="0" baseline="0" dirty="0">
                <a:ln>
                  <a:noFill/>
                </a:ln>
                <a:effectLst/>
                <a:latin typeface="Arial Unicode MS"/>
                <a:ea typeface="Roboto Mono"/>
              </a:rPr>
              <a:t>(“select customerName, address, telephone from customer”);</a:t>
            </a:r>
            <a:endParaRPr kumimoji="0" lang="en-US" sz="1500" b="0" i="0" u="none" strike="noStrike" cap="none" normalizeH="0" baseline="0" dirty="0">
              <a:ln>
                <a:noFill/>
              </a:ln>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1500" b="0" i="0" u="none" strike="noStrike" cap="none" normalizeH="0" baseline="0" dirty="0">
                <a:ln>
                  <a:noFill/>
                </a:ln>
                <a:effectLst/>
                <a:latin typeface="Arial Unicode MS"/>
                <a:ea typeface="Roboto Mono"/>
              </a:rPr>
              <a:t>while (rs.</a:t>
            </a:r>
            <a:r>
              <a:rPr kumimoji="0" lang="en-US" sz="1500" b="0" i="0" u="none" strike="noStrike" cap="none" normalizeH="0" baseline="0" dirty="0">
                <a:ln>
                  <a:noFill/>
                </a:ln>
                <a:solidFill>
                  <a:schemeClr val="accent5"/>
                </a:solidFill>
                <a:effectLst/>
                <a:latin typeface="Arial Unicode MS"/>
                <a:ea typeface="Roboto Mono"/>
              </a:rPr>
              <a:t>next()</a:t>
            </a:r>
            <a:r>
              <a:rPr kumimoji="0" lang="en-US" sz="1500" b="0" i="0" u="none" strike="noStrike" cap="none" normalizeH="0" baseline="0" dirty="0">
                <a:ln>
                  <a:noFill/>
                </a:ln>
                <a:effectLst/>
                <a:latin typeface="Arial Unicode MS"/>
                <a:ea typeface="Roboto Mono"/>
              </a:rPr>
              <a:t>) {</a:t>
            </a:r>
            <a:endParaRPr kumimoji="0" lang="en-US" sz="1500" b="0" i="0" u="none" strike="noStrike" cap="none" normalizeH="0" baseline="0" dirty="0">
              <a:ln>
                <a:noFill/>
              </a:ln>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1500" b="0" i="0" u="none" strike="noStrike" cap="none" normalizeH="0" baseline="0" dirty="0">
                <a:ln>
                  <a:noFill/>
                </a:ln>
                <a:effectLst/>
                <a:latin typeface="Arial Unicode MS"/>
                <a:ea typeface="Roboto Mono"/>
              </a:rPr>
              <a:t>       </a:t>
            </a:r>
            <a:r>
              <a:rPr kumimoji="0" lang="en-US" sz="1500" b="0" i="0" u="none" strike="noStrike" cap="none" normalizeH="0" baseline="0" dirty="0">
                <a:ln>
                  <a:noFill/>
                </a:ln>
                <a:solidFill>
                  <a:schemeClr val="accent5"/>
                </a:solidFill>
                <a:effectLst/>
                <a:latin typeface="Arial Unicode MS"/>
                <a:ea typeface="Roboto Mono"/>
              </a:rPr>
              <a:t>System.out.println</a:t>
            </a:r>
            <a:r>
              <a:rPr kumimoji="0" lang="en-US" sz="1500" b="0" i="0" u="none" strike="noStrike" cap="none" normalizeH="0" baseline="0" dirty="0">
                <a:ln>
                  <a:noFill/>
                </a:ln>
                <a:effectLst/>
                <a:latin typeface="Arial Unicode MS"/>
                <a:ea typeface="Roboto Mono"/>
              </a:rPr>
              <a:t>(“</a:t>
            </a:r>
            <a:r>
              <a:rPr kumimoji="0" lang="zh-CN" altLang="en-US" sz="1500" b="0" i="0" u="none" strike="noStrike" cap="none" normalizeH="0" baseline="0" dirty="0">
                <a:ln>
                  <a:noFill/>
                </a:ln>
                <a:effectLst/>
                <a:latin typeface="Arial Unicode MS"/>
                <a:ea typeface="Roboto Mono"/>
              </a:rPr>
              <a:t>客户名称：</a:t>
            </a:r>
            <a:r>
              <a:rPr kumimoji="0" lang="en-US" sz="1500" b="0" i="0" u="none" strike="noStrike" cap="none" normalizeH="0" baseline="0" dirty="0">
                <a:ln>
                  <a:noFill/>
                </a:ln>
                <a:effectLst/>
                <a:latin typeface="Arial Unicode MS"/>
                <a:ea typeface="Roboto Mono"/>
              </a:rPr>
              <a:t>” + rs.</a:t>
            </a:r>
            <a:r>
              <a:rPr kumimoji="0" lang="en-US" sz="1500" b="0" i="0" u="none" strike="noStrike" cap="none" normalizeH="0" baseline="0" dirty="0">
                <a:ln>
                  <a:noFill/>
                </a:ln>
                <a:solidFill>
                  <a:schemeClr val="accent5"/>
                </a:solidFill>
                <a:effectLst/>
                <a:latin typeface="Arial Unicode MS"/>
                <a:ea typeface="Roboto Mono"/>
              </a:rPr>
              <a:t>getString</a:t>
            </a:r>
            <a:r>
              <a:rPr kumimoji="0" lang="en-US" sz="1500" b="0" i="0" u="none" strike="noStrike" cap="none" normalizeH="0" baseline="0" dirty="0">
                <a:ln>
                  <a:noFill/>
                </a:ln>
                <a:effectLst/>
                <a:latin typeface="Arial Unicode MS"/>
                <a:ea typeface="Roboto Mono"/>
              </a:rPr>
              <a:t>(1) + “ </a:t>
            </a:r>
            <a:r>
              <a:rPr kumimoji="0" lang="zh-CN" altLang="en-US" sz="1500" b="0" i="0" u="none" strike="noStrike" cap="none" normalizeH="0" baseline="0" dirty="0">
                <a:ln>
                  <a:noFill/>
                </a:ln>
                <a:effectLst/>
                <a:latin typeface="Arial Unicode MS"/>
                <a:ea typeface="Roboto Mono"/>
              </a:rPr>
              <a:t>客户地址：</a:t>
            </a:r>
            <a:r>
              <a:rPr kumimoji="0" lang="en-US" sz="1500" b="0" i="0" u="none" strike="noStrike" cap="none" normalizeH="0" baseline="0" dirty="0">
                <a:ln>
                  <a:noFill/>
                </a:ln>
                <a:effectLst/>
                <a:latin typeface="Arial Unicode MS"/>
                <a:ea typeface="Roboto Mono"/>
              </a:rPr>
              <a:t>” + rs.</a:t>
            </a:r>
            <a:r>
              <a:rPr kumimoji="0" lang="en-US" sz="1500" b="0" i="0" u="none" strike="noStrike" cap="none" normalizeH="0" baseline="0" dirty="0">
                <a:ln>
                  <a:noFill/>
                </a:ln>
                <a:solidFill>
                  <a:schemeClr val="accent5"/>
                </a:solidFill>
                <a:effectLst/>
                <a:latin typeface="Arial Unicode MS"/>
                <a:ea typeface="Roboto Mono"/>
              </a:rPr>
              <a:t>getString</a:t>
            </a:r>
            <a:r>
              <a:rPr kumimoji="0" lang="en-US" sz="1500" b="0" i="0" u="none" strike="noStrike" cap="none" normalizeH="0" baseline="0" dirty="0">
                <a:ln>
                  <a:noFill/>
                </a:ln>
                <a:effectLst/>
                <a:latin typeface="Arial Unicode MS"/>
                <a:ea typeface="Roboto Mono"/>
              </a:rPr>
              <a:t>(2) + “ </a:t>
            </a:r>
            <a:r>
              <a:rPr kumimoji="0" lang="zh-CN" altLang="en-US" sz="1500" b="0" i="0" u="none" strike="noStrike" cap="none" normalizeH="0" baseline="0" dirty="0">
                <a:ln>
                  <a:noFill/>
                </a:ln>
                <a:effectLst/>
                <a:latin typeface="Arial Unicode MS"/>
                <a:ea typeface="Roboto Mono"/>
              </a:rPr>
              <a:t>客户电话：</a:t>
            </a:r>
            <a:r>
              <a:rPr kumimoji="0" lang="en-US" sz="1500" b="0" i="0" u="none" strike="noStrike" cap="none" normalizeH="0" baseline="0" dirty="0">
                <a:ln>
                  <a:noFill/>
                </a:ln>
                <a:effectLst/>
                <a:latin typeface="Arial Unicode MS"/>
                <a:ea typeface="Roboto Mono"/>
              </a:rPr>
              <a:t>” + rs.</a:t>
            </a:r>
            <a:r>
              <a:rPr kumimoji="0" lang="en-US" sz="1500" b="0" i="0" u="none" strike="noStrike" cap="none" normalizeH="0" baseline="0" dirty="0">
                <a:ln>
                  <a:noFill/>
                </a:ln>
                <a:solidFill>
                  <a:schemeClr val="accent5"/>
                </a:solidFill>
                <a:effectLst/>
                <a:latin typeface="Arial Unicode MS"/>
                <a:ea typeface="Roboto Mono"/>
              </a:rPr>
              <a:t>getString</a:t>
            </a:r>
            <a:r>
              <a:rPr kumimoji="0" lang="en-US" sz="1500" b="0" i="0" u="none" strike="noStrike" cap="none" normalizeH="0" baseline="0" dirty="0">
                <a:ln>
                  <a:noFill/>
                </a:ln>
                <a:effectLst/>
                <a:latin typeface="Arial Unicode MS"/>
                <a:ea typeface="Roboto Mono"/>
              </a:rPr>
              <a:t>(3));</a:t>
            </a:r>
            <a:endParaRPr kumimoji="0" lang="en-US" sz="1500" b="0" i="0" u="none" strike="noStrike" cap="none" normalizeH="0" baseline="0" dirty="0">
              <a:ln>
                <a:noFill/>
              </a:ln>
              <a:effectLst/>
              <a:latin typeface="Arial Unicode MS"/>
              <a:ea typeface="Roboto Mono"/>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1500" b="0" i="0" u="none" strike="noStrike" cap="none" normalizeH="0" baseline="0" dirty="0">
                <a:ln>
                  <a:noFill/>
                </a:ln>
                <a:effectLst/>
                <a:latin typeface="Arial Unicode MS"/>
                <a:ea typeface="Roboto Mono"/>
              </a:rPr>
              <a:t>}</a:t>
            </a:r>
            <a:endParaRPr kumimoji="0" lang="en-US" sz="1500" b="0" i="0" u="none" strike="noStrike" cap="none" normalizeH="0" baseline="0" dirty="0">
              <a:ln>
                <a:noFill/>
              </a:ln>
              <a:effectLst/>
              <a:latin typeface="Arial Unicode MS"/>
              <a:ea typeface="Roboto Mon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作业一</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n"/>
            </a:pPr>
            <a:r>
              <a:rPr lang="en-US" altLang="zh-CN" dirty="0"/>
              <a:t> </a:t>
            </a:r>
            <a:r>
              <a:rPr lang="zh-CN" altLang="en-US" dirty="0"/>
              <a:t>第二题中，</a:t>
            </a:r>
            <a:r>
              <a:rPr lang="en-US" altLang="zh-CN" dirty="0"/>
              <a:t>IS-A</a:t>
            </a:r>
            <a:r>
              <a:rPr lang="zh-CN" altLang="en-US" dirty="0"/>
              <a:t>联系画法需要注意。箭头方向是由超集指向子集，并且连线中间有小圆圈。</a:t>
            </a:r>
            <a:endParaRPr lang="en-US" altLang="zh-CN" dirty="0"/>
          </a:p>
          <a:p>
            <a:pPr marL="0" indent="0">
              <a:buNone/>
            </a:pPr>
            <a:r>
              <a:rPr lang="en-US" altLang="zh-CN" dirty="0"/>
              <a:t>   </a:t>
            </a:r>
            <a:r>
              <a:rPr lang="zh-CN" altLang="en-US" dirty="0">
                <a:solidFill>
                  <a:schemeClr val="accent6">
                    <a:lumMod val="75000"/>
                  </a:schemeClr>
                </a:solidFill>
              </a:rPr>
              <a:t>正确示例</a:t>
            </a:r>
            <a:r>
              <a:rPr lang="zh-CN" altLang="en-US" dirty="0"/>
              <a:t>：</a:t>
            </a:r>
            <a:endParaRPr lang="zh-CN" altLang="en-US" dirty="0"/>
          </a:p>
        </p:txBody>
      </p:sp>
      <p:sp>
        <p:nvSpPr>
          <p:cNvPr id="4" name="灯片编号占位符 3"/>
          <p:cNvSpPr>
            <a:spLocks noGrp="1"/>
          </p:cNvSpPr>
          <p:nvPr>
            <p:ph type="sldNum" sz="quarter" idx="12"/>
          </p:nvPr>
        </p:nvSpPr>
        <p:spPr/>
        <p:txBody>
          <a:bodyPr/>
          <a:lstStyle/>
          <a:p>
            <a:fld id="{3431B804-AB5A-4712-BAA6-27F0D45ECF7B}" type="slidenum">
              <a:rPr lang="zh-CN" altLang="en-US" sz="900" smtClean="0"/>
            </a:fld>
            <a:endParaRPr lang="zh-CN" altLang="en-US" sz="900" dirty="0"/>
          </a:p>
        </p:txBody>
      </p:sp>
      <p:pic>
        <p:nvPicPr>
          <p:cNvPr id="5" name="图片 4"/>
          <p:cNvPicPr>
            <a:picLocks noChangeAspect="1"/>
          </p:cNvPicPr>
          <p:nvPr/>
        </p:nvPicPr>
        <p:blipFill rotWithShape="1">
          <a:blip r:embed="rId1"/>
          <a:srcRect t="4762" r="6610" b="2855"/>
          <a:stretch>
            <a:fillRect/>
          </a:stretch>
        </p:blipFill>
        <p:spPr>
          <a:xfrm>
            <a:off x="3228766" y="2595086"/>
            <a:ext cx="2686468" cy="267854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作业二</a:t>
            </a:r>
            <a:endParaRPr lang="zh-CN" altLang="en-US" dirty="0"/>
          </a:p>
        </p:txBody>
      </p:sp>
      <p:sp>
        <p:nvSpPr>
          <p:cNvPr id="4" name="灯片编号占位符 3"/>
          <p:cNvSpPr>
            <a:spLocks noGrp="1"/>
          </p:cNvSpPr>
          <p:nvPr>
            <p:ph type="sldNum" sz="quarter" idx="12"/>
          </p:nvPr>
        </p:nvSpPr>
        <p:spPr/>
        <p:txBody>
          <a:bodyPr/>
          <a:lstStyle/>
          <a:p>
            <a:fld id="{3431B804-AB5A-4712-BAA6-27F0D45ECF7B}" type="slidenum">
              <a:rPr lang="zh-CN" altLang="en-US" sz="900" smtClean="0"/>
            </a:fld>
            <a:endParaRPr lang="zh-CN" altLang="en-US" sz="900" dirty="0"/>
          </a:p>
        </p:txBody>
      </p:sp>
      <p:pic>
        <p:nvPicPr>
          <p:cNvPr id="10" name="内容占位符 9"/>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434465" y="1271270"/>
            <a:ext cx="5548630" cy="431546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作业二</a:t>
            </a:r>
            <a:endParaRPr lang="zh-CN" altLang="en-US" dirty="0"/>
          </a:p>
        </p:txBody>
      </p:sp>
      <p:sp>
        <p:nvSpPr>
          <p:cNvPr id="3" name="内容占位符 2"/>
          <p:cNvSpPr>
            <a:spLocks noGrp="1"/>
          </p:cNvSpPr>
          <p:nvPr>
            <p:ph idx="1"/>
          </p:nvPr>
        </p:nvSpPr>
        <p:spPr/>
        <p:txBody>
          <a:bodyPr/>
          <a:lstStyle/>
          <a:p>
            <a:pPr marL="457200" indent="-457200">
              <a:buFont typeface="+mj-lt"/>
              <a:buAutoNum type="arabicPeriod"/>
            </a:pPr>
            <a:r>
              <a:rPr lang="zh-CN" altLang="en-US" dirty="0"/>
              <a:t>找出没有上级经理的员工信息</a:t>
            </a:r>
            <a:endParaRPr lang="en-US" altLang="zh-CN" dirty="0"/>
          </a:p>
          <a:p>
            <a:pPr marL="457200" indent="-457200">
              <a:buFont typeface="+mj-lt"/>
              <a:buAutoNum type="arabicPeriod"/>
            </a:pPr>
            <a:endParaRPr lang="en-US" altLang="zh-CN" dirty="0"/>
          </a:p>
          <a:p>
            <a:pPr marL="457200" indent="-457200">
              <a:buFont typeface="+mj-lt"/>
              <a:buAutoNum type="arabicPeriod"/>
            </a:pPr>
            <a:endParaRPr lang="en-US" altLang="zh-CN" dirty="0"/>
          </a:p>
          <a:p>
            <a:pPr marL="457200" indent="-457200">
              <a:buFont typeface="+mj-lt"/>
              <a:buAutoNum type="arabicPeriod"/>
            </a:pPr>
            <a:endParaRPr lang="en-US" altLang="zh-CN" dirty="0"/>
          </a:p>
          <a:p>
            <a:pPr marL="457200" indent="-457200">
              <a:buFont typeface="+mj-lt"/>
              <a:buAutoNum type="arabicPeriod"/>
            </a:pPr>
            <a:endParaRPr lang="en-US" altLang="zh-CN" dirty="0"/>
          </a:p>
          <a:p>
            <a:pPr marL="457200" indent="-457200">
              <a:buFont typeface="+mj-lt"/>
              <a:buAutoNum type="arabicPeriod"/>
            </a:pPr>
            <a:r>
              <a:rPr lang="zh-CN" altLang="en-US" dirty="0"/>
              <a:t>找出与其经理居住在同一城市同一街道的所有员工姓名</a:t>
            </a:r>
            <a:endParaRPr lang="en-US" altLang="zh-CN" dirty="0"/>
          </a:p>
          <a:p>
            <a:pPr marL="457200" indent="-457200">
              <a:buFont typeface="+mj-lt"/>
              <a:buAutoNum type="arabicPeriod"/>
            </a:pPr>
            <a:endParaRPr lang="en-US" altLang="zh-CN" dirty="0"/>
          </a:p>
          <a:p>
            <a:pPr marL="457200" indent="-457200">
              <a:buFont typeface="+mj-lt"/>
              <a:buAutoNum type="arabicPeriod"/>
            </a:pPr>
            <a:endParaRPr lang="en-US" altLang="zh-CN" dirty="0"/>
          </a:p>
          <a:p>
            <a:pPr marL="0" indent="0">
              <a:buNone/>
            </a:pPr>
            <a:endParaRPr lang="en-US" altLang="zh-CN" dirty="0"/>
          </a:p>
          <a:p>
            <a:pPr marL="0" indent="0">
              <a:buNone/>
            </a:pPr>
            <a:endParaRPr lang="zh-CN" altLang="en-US" dirty="0"/>
          </a:p>
        </p:txBody>
      </p:sp>
      <p:sp>
        <p:nvSpPr>
          <p:cNvPr id="4" name="灯片编号占位符 3"/>
          <p:cNvSpPr>
            <a:spLocks noGrp="1"/>
          </p:cNvSpPr>
          <p:nvPr>
            <p:ph type="sldNum" sz="quarter" idx="12"/>
          </p:nvPr>
        </p:nvSpPr>
        <p:spPr/>
        <p:txBody>
          <a:bodyPr/>
          <a:lstStyle/>
          <a:p>
            <a:fld id="{3431B804-AB5A-4712-BAA6-27F0D45ECF7B}" type="slidenum">
              <a:rPr lang="zh-CN" altLang="en-US" sz="900" smtClean="0"/>
            </a:fld>
            <a:endParaRPr lang="zh-CN" altLang="en-US" sz="900" dirty="0"/>
          </a:p>
        </p:txBody>
      </p:sp>
      <p:pic>
        <p:nvPicPr>
          <p:cNvPr id="5" name="图片 4"/>
          <p:cNvPicPr>
            <a:picLocks noChangeAspect="1"/>
          </p:cNvPicPr>
          <p:nvPr/>
        </p:nvPicPr>
        <p:blipFill>
          <a:blip r:embed="rId1"/>
          <a:stretch>
            <a:fillRect/>
          </a:stretch>
        </p:blipFill>
        <p:spPr>
          <a:xfrm>
            <a:off x="5643693" y="864318"/>
            <a:ext cx="3500306" cy="957115"/>
          </a:xfrm>
          <a:prstGeom prst="rect">
            <a:avLst/>
          </a:prstGeom>
        </p:spPr>
      </p:pic>
      <p:pic>
        <p:nvPicPr>
          <p:cNvPr id="6" name="图片 5"/>
          <p:cNvPicPr>
            <a:picLocks noChangeAspect="1"/>
          </p:cNvPicPr>
          <p:nvPr/>
        </p:nvPicPr>
        <p:blipFill>
          <a:blip r:embed="rId2"/>
          <a:stretch>
            <a:fillRect/>
          </a:stretch>
        </p:blipFill>
        <p:spPr>
          <a:xfrm>
            <a:off x="1071563" y="2100263"/>
            <a:ext cx="2193131" cy="585788"/>
          </a:xfrm>
          <a:prstGeom prst="rect">
            <a:avLst/>
          </a:prstGeom>
        </p:spPr>
      </p:pic>
      <p:pic>
        <p:nvPicPr>
          <p:cNvPr id="7" name="图片 6"/>
          <p:cNvPicPr>
            <a:picLocks noChangeAspect="1"/>
          </p:cNvPicPr>
          <p:nvPr/>
        </p:nvPicPr>
        <p:blipFill>
          <a:blip r:embed="rId3"/>
          <a:stretch>
            <a:fillRect/>
          </a:stretch>
        </p:blipFill>
        <p:spPr>
          <a:xfrm>
            <a:off x="1070928" y="4272038"/>
            <a:ext cx="8072438" cy="900113"/>
          </a:xfrm>
          <a:prstGeom prst="rect">
            <a:avLst/>
          </a:prstGeom>
        </p:spPr>
      </p:pic>
      <p:sp>
        <p:nvSpPr>
          <p:cNvPr id="9" name="左大括号 8"/>
          <p:cNvSpPr/>
          <p:nvPr/>
        </p:nvSpPr>
        <p:spPr>
          <a:xfrm rot="16200000">
            <a:off x="2277479" y="1876381"/>
            <a:ext cx="182461" cy="157948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11" name="文本框 10"/>
          <p:cNvSpPr txBox="1"/>
          <p:nvPr/>
        </p:nvSpPr>
        <p:spPr>
          <a:xfrm>
            <a:off x="1727835" y="2757170"/>
            <a:ext cx="1430655" cy="229870"/>
          </a:xfrm>
          <a:prstGeom prst="rect">
            <a:avLst/>
          </a:prstGeom>
          <a:noFill/>
        </p:spPr>
        <p:txBody>
          <a:bodyPr wrap="square" rtlCol="0">
            <a:spAutoFit/>
          </a:bodyPr>
          <a:lstStyle/>
          <a:p>
            <a:pPr algn="ctr"/>
            <a:r>
              <a:rPr lang="zh-CN" altLang="en-US" sz="900" dirty="0"/>
              <a:t>有上级经理的员工信息</a:t>
            </a:r>
            <a:endParaRPr lang="zh-CN" altLang="en-US" sz="900" dirty="0"/>
          </a:p>
        </p:txBody>
      </p:sp>
      <p:sp>
        <p:nvSpPr>
          <p:cNvPr id="12" name="左大括号 11"/>
          <p:cNvSpPr/>
          <p:nvPr/>
        </p:nvSpPr>
        <p:spPr>
          <a:xfrm rot="16200000">
            <a:off x="3818192" y="3336875"/>
            <a:ext cx="182461" cy="385469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13" name="文本框 12"/>
          <p:cNvSpPr txBox="1"/>
          <p:nvPr/>
        </p:nvSpPr>
        <p:spPr>
          <a:xfrm>
            <a:off x="2822575" y="5554345"/>
            <a:ext cx="2173605" cy="229870"/>
          </a:xfrm>
          <a:prstGeom prst="rect">
            <a:avLst/>
          </a:prstGeom>
          <a:noFill/>
        </p:spPr>
        <p:txBody>
          <a:bodyPr wrap="square" rtlCol="0">
            <a:spAutoFit/>
          </a:bodyPr>
          <a:lstStyle/>
          <a:p>
            <a:pPr algn="ctr"/>
            <a:r>
              <a:rPr lang="en-US" altLang="zh-CN" sz="900" dirty="0"/>
              <a:t>manages</a:t>
            </a:r>
            <a:r>
              <a:rPr lang="zh-CN" altLang="en-US" sz="900" dirty="0"/>
              <a:t>与员工姓名、经理姓名匹配</a:t>
            </a:r>
            <a:endParaRPr lang="zh-CN" altLang="en-US" sz="900" dirty="0"/>
          </a:p>
        </p:txBody>
      </p:sp>
      <p:sp>
        <p:nvSpPr>
          <p:cNvPr id="14" name="左大括号 13"/>
          <p:cNvSpPr/>
          <p:nvPr/>
        </p:nvSpPr>
        <p:spPr>
          <a:xfrm rot="16200000">
            <a:off x="6934572" y="4342414"/>
            <a:ext cx="182461" cy="184361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15" name="文本框 14"/>
          <p:cNvSpPr txBox="1"/>
          <p:nvPr/>
        </p:nvSpPr>
        <p:spPr>
          <a:xfrm>
            <a:off x="6444034" y="5419626"/>
            <a:ext cx="1164807" cy="229870"/>
          </a:xfrm>
          <a:prstGeom prst="rect">
            <a:avLst/>
          </a:prstGeom>
          <a:noFill/>
        </p:spPr>
        <p:txBody>
          <a:bodyPr wrap="square" rtlCol="0">
            <a:spAutoFit/>
          </a:bodyPr>
          <a:lstStyle/>
          <a:p>
            <a:pPr algn="ctr"/>
            <a:r>
              <a:rPr lang="zh-CN" altLang="en-US" sz="900" dirty="0"/>
              <a:t>同一城市同一街道</a:t>
            </a:r>
            <a:endParaRPr lang="zh-CN" altLang="en-US" sz="9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作业二</a:t>
            </a:r>
            <a:endParaRPr lang="zh-CN" altLang="en-US" dirty="0"/>
          </a:p>
        </p:txBody>
      </p:sp>
      <p:sp>
        <p:nvSpPr>
          <p:cNvPr id="3" name="内容占位符 2"/>
          <p:cNvSpPr>
            <a:spLocks noGrp="1"/>
          </p:cNvSpPr>
          <p:nvPr>
            <p:ph idx="1"/>
          </p:nvPr>
        </p:nvSpPr>
        <p:spPr>
          <a:xfrm>
            <a:off x="628650" y="1821077"/>
            <a:ext cx="7886700" cy="3780000"/>
          </a:xfrm>
        </p:spPr>
        <p:txBody>
          <a:bodyPr/>
          <a:lstStyle/>
          <a:p>
            <a:pPr marL="457200" indent="-457200">
              <a:buFont typeface="+mj-lt"/>
              <a:buAutoNum type="arabicPeriod" startAt="3"/>
            </a:pPr>
            <a:r>
              <a:rPr lang="zh-CN" altLang="en-US" dirty="0"/>
              <a:t>找出不在“</a:t>
            </a:r>
            <a:r>
              <a:rPr lang="en-US" altLang="zh-CN" dirty="0"/>
              <a:t>First Bank Corp.</a:t>
            </a:r>
            <a:r>
              <a:rPr lang="zh-CN" altLang="en-US" dirty="0"/>
              <a:t>”工作的所有员工的姓名</a:t>
            </a:r>
            <a:endParaRPr lang="en-US" altLang="zh-CN" dirty="0"/>
          </a:p>
          <a:p>
            <a:pPr marL="457200" indent="-457200">
              <a:buFont typeface="+mj-lt"/>
              <a:buAutoNum type="arabicPeriod" startAt="3"/>
            </a:pPr>
            <a:endParaRPr lang="en-US" altLang="zh-CN" dirty="0"/>
          </a:p>
          <a:p>
            <a:pPr marL="457200" indent="-457200">
              <a:buFont typeface="+mj-lt"/>
              <a:buAutoNum type="arabicPeriod" startAt="3"/>
            </a:pPr>
            <a:endParaRPr lang="en-US" altLang="zh-CN" dirty="0"/>
          </a:p>
          <a:p>
            <a:pPr marL="457200" indent="-457200">
              <a:buFont typeface="+mj-lt"/>
              <a:buAutoNum type="arabicPeriod" startAt="3"/>
            </a:pPr>
            <a:endParaRPr lang="en-US" altLang="zh-CN" dirty="0"/>
          </a:p>
          <a:p>
            <a:pPr marL="0" indent="0">
              <a:buFont typeface="+mj-lt"/>
              <a:buNone/>
            </a:pPr>
            <a:r>
              <a:rPr lang="en-US" altLang="zh-CN" dirty="0"/>
              <a:t>4.</a:t>
            </a:r>
            <a:r>
              <a:rPr lang="zh-CN" altLang="en-US" dirty="0"/>
              <a:t>找出比“</a:t>
            </a:r>
            <a:r>
              <a:rPr lang="en-US" altLang="zh-CN" dirty="0"/>
              <a:t>Small Bank Corp.</a:t>
            </a:r>
            <a:r>
              <a:rPr lang="zh-CN" altLang="en-US" dirty="0"/>
              <a:t>”的所有员工收入都高的所有员工姓名</a:t>
            </a:r>
            <a:endParaRPr lang="en-US" altLang="zh-CN" dirty="0"/>
          </a:p>
          <a:p>
            <a:pPr marL="457200" indent="-457200">
              <a:buFont typeface="+mj-lt"/>
              <a:buAutoNum type="arabicPeriod" startAt="3"/>
            </a:pPr>
            <a:endParaRPr lang="en-US" altLang="zh-CN" dirty="0"/>
          </a:p>
          <a:p>
            <a:pPr marL="0" indent="0">
              <a:buNone/>
            </a:pPr>
            <a:endParaRPr lang="en-US" altLang="zh-CN" dirty="0"/>
          </a:p>
          <a:p>
            <a:pPr marL="0" indent="0">
              <a:buNone/>
            </a:pPr>
            <a:endParaRPr lang="zh-CN" altLang="en-US" dirty="0"/>
          </a:p>
        </p:txBody>
      </p:sp>
      <p:sp>
        <p:nvSpPr>
          <p:cNvPr id="4" name="灯片编号占位符 3"/>
          <p:cNvSpPr>
            <a:spLocks noGrp="1"/>
          </p:cNvSpPr>
          <p:nvPr>
            <p:ph type="sldNum" sz="quarter" idx="12"/>
          </p:nvPr>
        </p:nvSpPr>
        <p:spPr/>
        <p:txBody>
          <a:bodyPr/>
          <a:lstStyle/>
          <a:p>
            <a:fld id="{3431B804-AB5A-4712-BAA6-27F0D45ECF7B}" type="slidenum">
              <a:rPr lang="zh-CN" altLang="en-US" sz="900" smtClean="0"/>
            </a:fld>
            <a:endParaRPr lang="zh-CN" altLang="en-US" sz="900" dirty="0"/>
          </a:p>
        </p:txBody>
      </p:sp>
      <p:pic>
        <p:nvPicPr>
          <p:cNvPr id="5" name="图片 4"/>
          <p:cNvPicPr>
            <a:picLocks noChangeAspect="1"/>
          </p:cNvPicPr>
          <p:nvPr/>
        </p:nvPicPr>
        <p:blipFill>
          <a:blip r:embed="rId1"/>
          <a:stretch>
            <a:fillRect/>
          </a:stretch>
        </p:blipFill>
        <p:spPr>
          <a:xfrm>
            <a:off x="5656277" y="864319"/>
            <a:ext cx="3487723" cy="953675"/>
          </a:xfrm>
          <a:prstGeom prst="rect">
            <a:avLst/>
          </a:prstGeom>
        </p:spPr>
      </p:pic>
      <p:sp>
        <p:nvSpPr>
          <p:cNvPr id="11" name="文本框 10"/>
          <p:cNvSpPr txBox="1"/>
          <p:nvPr/>
        </p:nvSpPr>
        <p:spPr>
          <a:xfrm>
            <a:off x="3835400" y="3244850"/>
            <a:ext cx="1591945" cy="229870"/>
          </a:xfrm>
          <a:prstGeom prst="rect">
            <a:avLst/>
          </a:prstGeom>
          <a:noFill/>
        </p:spPr>
        <p:txBody>
          <a:bodyPr wrap="square" rtlCol="0">
            <a:spAutoFit/>
          </a:bodyPr>
          <a:lstStyle/>
          <a:p>
            <a:pPr algn="ctr"/>
            <a:r>
              <a:rPr lang="zh-CN" altLang="en-US" sz="900" dirty="0"/>
              <a:t>在该公司工作的所有员工</a:t>
            </a:r>
            <a:endParaRPr lang="zh-CN" altLang="en-US" sz="900" dirty="0"/>
          </a:p>
        </p:txBody>
      </p:sp>
      <p:pic>
        <p:nvPicPr>
          <p:cNvPr id="8" name="图片 7"/>
          <p:cNvPicPr>
            <a:picLocks noChangeAspect="1"/>
          </p:cNvPicPr>
          <p:nvPr/>
        </p:nvPicPr>
        <p:blipFill>
          <a:blip r:embed="rId2"/>
          <a:stretch>
            <a:fillRect/>
          </a:stretch>
        </p:blipFill>
        <p:spPr>
          <a:xfrm>
            <a:off x="997601" y="2690634"/>
            <a:ext cx="5550694" cy="528638"/>
          </a:xfrm>
          <a:prstGeom prst="rect">
            <a:avLst/>
          </a:prstGeom>
        </p:spPr>
      </p:pic>
      <p:sp>
        <p:nvSpPr>
          <p:cNvPr id="9" name="左大括号 8"/>
          <p:cNvSpPr/>
          <p:nvPr/>
        </p:nvSpPr>
        <p:spPr>
          <a:xfrm rot="16200000">
            <a:off x="4618009" y="1923592"/>
            <a:ext cx="182461" cy="240999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pic>
        <p:nvPicPr>
          <p:cNvPr id="10" name="图片 9"/>
          <p:cNvPicPr>
            <a:picLocks noChangeAspect="1"/>
          </p:cNvPicPr>
          <p:nvPr/>
        </p:nvPicPr>
        <p:blipFill>
          <a:blip r:embed="rId3"/>
          <a:stretch>
            <a:fillRect/>
          </a:stretch>
        </p:blipFill>
        <p:spPr>
          <a:xfrm>
            <a:off x="997601" y="4746988"/>
            <a:ext cx="8036719" cy="1021556"/>
          </a:xfrm>
          <a:prstGeom prst="rect">
            <a:avLst/>
          </a:prstGeom>
        </p:spPr>
      </p:pic>
      <p:sp>
        <p:nvSpPr>
          <p:cNvPr id="12" name="左大括号 11"/>
          <p:cNvSpPr/>
          <p:nvPr/>
        </p:nvSpPr>
        <p:spPr>
          <a:xfrm rot="16200000">
            <a:off x="5732851" y="3736889"/>
            <a:ext cx="182461" cy="409377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13" name="文本框 12"/>
          <p:cNvSpPr txBox="1"/>
          <p:nvPr/>
        </p:nvSpPr>
        <p:spPr>
          <a:xfrm>
            <a:off x="4425315" y="6016625"/>
            <a:ext cx="2710815" cy="229870"/>
          </a:xfrm>
          <a:prstGeom prst="rect">
            <a:avLst/>
          </a:prstGeom>
          <a:noFill/>
        </p:spPr>
        <p:txBody>
          <a:bodyPr wrap="square" rtlCol="0">
            <a:spAutoFit/>
          </a:bodyPr>
          <a:lstStyle/>
          <a:p>
            <a:pPr algn="ctr"/>
            <a:r>
              <a:rPr lang="zh-CN" altLang="en-US" sz="900" dirty="0"/>
              <a:t>工资不高于“</a:t>
            </a:r>
            <a:r>
              <a:rPr lang="en-US" altLang="zh-CN" sz="900" dirty="0"/>
              <a:t>Small Bank Corp.</a:t>
            </a:r>
            <a:r>
              <a:rPr lang="zh-CN" altLang="en-US" sz="900" dirty="0"/>
              <a:t>”任一员工工资的员工</a:t>
            </a:r>
            <a:endParaRPr lang="zh-CN" altLang="en-US" sz="9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作业二</a:t>
            </a:r>
            <a:endParaRPr lang="zh-CN" altLang="en-US" dirty="0"/>
          </a:p>
        </p:txBody>
      </p:sp>
      <p:sp>
        <p:nvSpPr>
          <p:cNvPr id="3" name="内容占位符 2"/>
          <p:cNvSpPr>
            <a:spLocks noGrp="1"/>
          </p:cNvSpPr>
          <p:nvPr>
            <p:ph idx="1"/>
          </p:nvPr>
        </p:nvSpPr>
        <p:spPr>
          <a:xfrm>
            <a:off x="628650" y="1821077"/>
            <a:ext cx="7886700" cy="3780000"/>
          </a:xfrm>
        </p:spPr>
        <p:txBody>
          <a:bodyPr/>
          <a:lstStyle/>
          <a:p>
            <a:pPr marL="457200" indent="-457200">
              <a:buFont typeface="+mj-lt"/>
              <a:buAutoNum type="arabicPeriod" startAt="5"/>
            </a:pPr>
            <a:r>
              <a:rPr lang="zh-CN" altLang="en-US" dirty="0"/>
              <a:t>找出管理超过两位员工（含两位）的经理姓名</a:t>
            </a:r>
            <a:endParaRPr lang="en-US" altLang="zh-CN" dirty="0"/>
          </a:p>
          <a:p>
            <a:pPr marL="457200" indent="-457200">
              <a:buFont typeface="+mj-lt"/>
              <a:buAutoNum type="arabicPeriod" startAt="5"/>
            </a:pPr>
            <a:endParaRPr lang="en-US" altLang="zh-CN" dirty="0"/>
          </a:p>
          <a:p>
            <a:pPr marL="457200" indent="-457200">
              <a:buFont typeface="+mj-lt"/>
              <a:buAutoNum type="arabicPeriod" startAt="5"/>
            </a:pPr>
            <a:endParaRPr lang="en-US" altLang="zh-CN" dirty="0"/>
          </a:p>
          <a:p>
            <a:pPr marL="457200" indent="-457200">
              <a:buFont typeface="+mj-lt"/>
              <a:buAutoNum type="arabicPeriod" startAt="5"/>
            </a:pPr>
            <a:endParaRPr lang="en-US" altLang="zh-CN" dirty="0"/>
          </a:p>
          <a:p>
            <a:pPr marL="457200" indent="-457200">
              <a:buFont typeface="+mj-lt"/>
              <a:buAutoNum type="arabicPeriod" startAt="5"/>
            </a:pPr>
            <a:endParaRPr lang="en-US" altLang="zh-CN" dirty="0"/>
          </a:p>
          <a:p>
            <a:pPr marL="457200" indent="-457200">
              <a:buFont typeface="+mj-lt"/>
              <a:buAutoNum type="arabicPeriod" startAt="5"/>
            </a:pPr>
            <a:r>
              <a:rPr lang="zh-CN" altLang="en-US" dirty="0"/>
              <a:t>找出在南京所有公司工作过的员工姓名</a:t>
            </a:r>
            <a:endParaRPr lang="en-US" altLang="zh-CN" dirty="0"/>
          </a:p>
          <a:p>
            <a:pPr marL="0" indent="0">
              <a:buNone/>
            </a:pPr>
            <a:endParaRPr lang="en-US" altLang="zh-CN" dirty="0"/>
          </a:p>
          <a:p>
            <a:pPr marL="0" indent="0">
              <a:buNone/>
            </a:pPr>
            <a:endParaRPr lang="zh-CN" altLang="en-US" dirty="0"/>
          </a:p>
        </p:txBody>
      </p:sp>
      <p:sp>
        <p:nvSpPr>
          <p:cNvPr id="4" name="灯片编号占位符 3"/>
          <p:cNvSpPr>
            <a:spLocks noGrp="1"/>
          </p:cNvSpPr>
          <p:nvPr>
            <p:ph type="sldNum" sz="quarter" idx="12"/>
          </p:nvPr>
        </p:nvSpPr>
        <p:spPr/>
        <p:txBody>
          <a:bodyPr/>
          <a:lstStyle/>
          <a:p>
            <a:fld id="{3431B804-AB5A-4712-BAA6-27F0D45ECF7B}" type="slidenum">
              <a:rPr lang="zh-CN" altLang="en-US" sz="900" smtClean="0"/>
            </a:fld>
            <a:endParaRPr lang="zh-CN" altLang="en-US" sz="900" dirty="0"/>
          </a:p>
        </p:txBody>
      </p:sp>
      <p:pic>
        <p:nvPicPr>
          <p:cNvPr id="5" name="图片 4"/>
          <p:cNvPicPr>
            <a:picLocks noChangeAspect="1"/>
          </p:cNvPicPr>
          <p:nvPr/>
        </p:nvPicPr>
        <p:blipFill>
          <a:blip r:embed="rId1"/>
          <a:stretch>
            <a:fillRect/>
          </a:stretch>
        </p:blipFill>
        <p:spPr>
          <a:xfrm>
            <a:off x="5656277" y="864319"/>
            <a:ext cx="3487723" cy="953675"/>
          </a:xfrm>
          <a:prstGeom prst="rect">
            <a:avLst/>
          </a:prstGeom>
        </p:spPr>
      </p:pic>
      <p:pic>
        <p:nvPicPr>
          <p:cNvPr id="6" name="图片 5"/>
          <p:cNvPicPr>
            <a:picLocks noChangeAspect="1"/>
          </p:cNvPicPr>
          <p:nvPr/>
        </p:nvPicPr>
        <p:blipFill>
          <a:blip r:embed="rId2"/>
          <a:stretch>
            <a:fillRect/>
          </a:stretch>
        </p:blipFill>
        <p:spPr>
          <a:xfrm>
            <a:off x="1025227" y="2255870"/>
            <a:ext cx="7672388" cy="1021556"/>
          </a:xfrm>
          <a:prstGeom prst="rect">
            <a:avLst/>
          </a:prstGeom>
        </p:spPr>
      </p:pic>
      <p:sp>
        <p:nvSpPr>
          <p:cNvPr id="14" name="左大括号 13"/>
          <p:cNvSpPr/>
          <p:nvPr/>
        </p:nvSpPr>
        <p:spPr>
          <a:xfrm rot="16200000">
            <a:off x="4954474" y="606940"/>
            <a:ext cx="182461" cy="515978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15" name="文本框 14"/>
          <p:cNvSpPr txBox="1"/>
          <p:nvPr/>
        </p:nvSpPr>
        <p:spPr>
          <a:xfrm>
            <a:off x="3564298" y="3433636"/>
            <a:ext cx="2962812" cy="229870"/>
          </a:xfrm>
          <a:prstGeom prst="rect">
            <a:avLst/>
          </a:prstGeom>
          <a:noFill/>
        </p:spPr>
        <p:txBody>
          <a:bodyPr wrap="square" rtlCol="0">
            <a:spAutoFit/>
          </a:bodyPr>
          <a:lstStyle/>
          <a:p>
            <a:pPr algn="ctr"/>
            <a:r>
              <a:rPr lang="zh-CN" altLang="en-US" sz="900" dirty="0"/>
              <a:t>两条记录经理姓名相同且员工姓名不同</a:t>
            </a:r>
            <a:endParaRPr lang="zh-CN" altLang="en-US" sz="900" dirty="0"/>
          </a:p>
        </p:txBody>
      </p:sp>
      <p:pic>
        <p:nvPicPr>
          <p:cNvPr id="7" name="图片 6"/>
          <p:cNvPicPr>
            <a:picLocks noChangeAspect="1"/>
          </p:cNvPicPr>
          <p:nvPr/>
        </p:nvPicPr>
        <p:blipFill>
          <a:blip r:embed="rId3"/>
          <a:stretch>
            <a:fillRect/>
          </a:stretch>
        </p:blipFill>
        <p:spPr>
          <a:xfrm>
            <a:off x="1025227" y="5093777"/>
            <a:ext cx="5650706" cy="507206"/>
          </a:xfrm>
          <a:prstGeom prst="rect">
            <a:avLst/>
          </a:prstGeom>
        </p:spPr>
      </p:pic>
      <p:sp>
        <p:nvSpPr>
          <p:cNvPr id="16" name="文本框 15"/>
          <p:cNvSpPr txBox="1"/>
          <p:nvPr/>
        </p:nvSpPr>
        <p:spPr>
          <a:xfrm>
            <a:off x="1567053" y="5913785"/>
            <a:ext cx="1116373" cy="229870"/>
          </a:xfrm>
          <a:prstGeom prst="rect">
            <a:avLst/>
          </a:prstGeom>
          <a:noFill/>
        </p:spPr>
        <p:txBody>
          <a:bodyPr wrap="square" rtlCol="0">
            <a:spAutoFit/>
          </a:bodyPr>
          <a:lstStyle/>
          <a:p>
            <a:pPr algn="ctr"/>
            <a:r>
              <a:rPr lang="zh-CN" altLang="en-US" sz="900" dirty="0"/>
              <a:t>先做投影再做除法</a:t>
            </a:r>
            <a:endParaRPr lang="zh-CN" altLang="en-US" sz="900" dirty="0"/>
          </a:p>
        </p:txBody>
      </p:sp>
      <p:sp>
        <p:nvSpPr>
          <p:cNvPr id="17" name="左大括号 16"/>
          <p:cNvSpPr/>
          <p:nvPr/>
        </p:nvSpPr>
        <p:spPr>
          <a:xfrm rot="16200000">
            <a:off x="2034010" y="4822872"/>
            <a:ext cx="182461" cy="18720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12297</Words>
  <Application>WPS 演示</Application>
  <PresentationFormat>全屏显示(4:3)</PresentationFormat>
  <Paragraphs>784</Paragraphs>
  <Slides>48</Slides>
  <Notes>0</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48</vt:i4>
      </vt:variant>
    </vt:vector>
  </HeadingPairs>
  <TitlesOfParts>
    <vt:vector size="63" baseType="lpstr">
      <vt:lpstr>Arial</vt:lpstr>
      <vt:lpstr>宋体</vt:lpstr>
      <vt:lpstr>Wingdings</vt:lpstr>
      <vt:lpstr>黑体</vt:lpstr>
      <vt:lpstr>Franklin Gothic Medium</vt:lpstr>
      <vt:lpstr>微软雅黑</vt:lpstr>
      <vt:lpstr>Calibri</vt:lpstr>
      <vt:lpstr>Arial Unicode MS</vt:lpstr>
      <vt:lpstr>等线</vt:lpstr>
      <vt:lpstr>Wingdings</vt:lpstr>
      <vt:lpstr>Arial Unicode MS</vt:lpstr>
      <vt:lpstr>Roboto Mono</vt:lpstr>
      <vt:lpstr>Segoe Print</vt:lpstr>
      <vt:lpstr>Office 主题​​</vt:lpstr>
      <vt:lpstr>1_Office 主题​​</vt:lpstr>
      <vt:lpstr>作业及实验讲解</vt:lpstr>
      <vt:lpstr>作业一</vt:lpstr>
      <vt:lpstr>作业一</vt:lpstr>
      <vt:lpstr>作业一</vt:lpstr>
      <vt:lpstr>作业一</vt:lpstr>
      <vt:lpstr>作业二</vt:lpstr>
      <vt:lpstr>作业二</vt:lpstr>
      <vt:lpstr>作业二</vt:lpstr>
      <vt:lpstr>作业二</vt:lpstr>
      <vt:lpstr>作业三 - 题目一</vt:lpstr>
      <vt:lpstr>作业三 - 题目一</vt:lpstr>
      <vt:lpstr>作业三 - 题目一</vt:lpstr>
      <vt:lpstr>作业三 - 题目一</vt:lpstr>
      <vt:lpstr>作业三 - 题目一</vt:lpstr>
      <vt:lpstr>作业三 - 题目二 </vt:lpstr>
      <vt:lpstr>作业三 - 题目二 </vt:lpstr>
      <vt:lpstr>作业四 - 题目一 </vt:lpstr>
      <vt:lpstr>作业四 - 题目一 </vt:lpstr>
      <vt:lpstr>作业四 - 题目一 </vt:lpstr>
      <vt:lpstr>作业四 - 题目一 </vt:lpstr>
      <vt:lpstr>作业四 – 题目二</vt:lpstr>
      <vt:lpstr>作业四 – 题目二</vt:lpstr>
      <vt:lpstr>作业五</vt:lpstr>
      <vt:lpstr>PowerPoint 演示文稿</vt:lpstr>
      <vt:lpstr>作业五</vt:lpstr>
      <vt:lpstr>作业五</vt:lpstr>
      <vt:lpstr>实验一</vt:lpstr>
      <vt:lpstr>实验一</vt:lpstr>
      <vt:lpstr>实验一</vt:lpstr>
      <vt:lpstr>实验一</vt:lpstr>
      <vt:lpstr>实验一</vt:lpstr>
      <vt:lpstr>实验一</vt:lpstr>
      <vt:lpstr>实验一</vt:lpstr>
      <vt:lpstr>实验一</vt:lpstr>
      <vt:lpstr>实验一</vt:lpstr>
      <vt:lpstr>实验一</vt:lpstr>
      <vt:lpstr>实验一</vt:lpstr>
      <vt:lpstr>实验二</vt:lpstr>
      <vt:lpstr>实验二</vt:lpstr>
      <vt:lpstr>实验二</vt:lpstr>
      <vt:lpstr>实验二</vt:lpstr>
      <vt:lpstr>实验二</vt:lpstr>
      <vt:lpstr>实验二</vt:lpstr>
      <vt:lpstr>实验二</vt:lpstr>
      <vt:lpstr>实验二</vt:lpstr>
      <vt:lpstr>实验二</vt:lpstr>
      <vt:lpstr>实验二</vt:lpstr>
      <vt:lpstr>实验二</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作业及实验讲解</dc:title>
  <dc:creator/>
  <cp:lastModifiedBy>WPS_1559636555</cp:lastModifiedBy>
  <cp:revision>142</cp:revision>
  <dcterms:created xsi:type="dcterms:W3CDTF">2019-06-19T02:08:00Z</dcterms:created>
  <dcterms:modified xsi:type="dcterms:W3CDTF">2021-12-18T03:32:57Z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ies>
</file>