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85-C001-F747-D188-10818E9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6EE77-4DA7-B006-D18A-87D42404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AB26E-A6FC-83C3-E957-4945546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1086C-9806-4E21-235D-600EA6D9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E5C5-D92F-5903-1DD5-3B3C68B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48EA-98BC-E86F-A832-C9CD54E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D23F6-F55E-4C8F-2EF9-49F5F7F0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3929-10E8-70B6-1778-273C61F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D85C-5519-FB7A-9D5E-D2D6EA9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38FFE-9D98-EEC8-CA4D-1CBBC25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2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6258C-77BB-541B-0AC8-67887B46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B5CDA-44A8-CDF6-ABEF-52C02221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A53D6-61FC-BB10-1BAF-A5991854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08B2-0DC9-3C36-1C8D-CF10B39E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B263-1A9D-2B8D-9D7C-7131113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D242-D7B3-1287-ED5A-CCC815F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9A12-9EC9-486B-A36B-CB13085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88DB-BC4D-1B5C-22BD-20651E11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87C9-7CA3-DE82-2C4C-C59F97BA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C718-0736-1D65-6CA5-6A07401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BE4C-ABA1-EE2E-332A-871C4FD8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C804A-CC85-3861-021A-104894F1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042C-B53D-E550-B599-8DA9923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BA0A-49EF-F174-3DA8-3D125FED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FD5-B9C3-A0C3-94C5-4E18CD8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B467-DEEC-F66C-13E4-E974449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B69-0D37-5640-A1B2-7A856D4D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3C13E-EA89-94F8-2523-C9CDC903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44B7-D045-F99A-2C37-3D8DDB6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FD66-A0B6-C129-7326-4B1B5EF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F279-3E0C-C4B0-DCA3-CE45CF1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5AFA-8648-B61F-B146-14E414D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9C8A3-869C-7B22-F9E5-0ED6E62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66C9E-A2E6-4172-8F72-986A8C63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9905A-303B-9B7E-9B30-9D4113B7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40662-D847-FBDD-0782-7316DDA0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A369-68B2-7ACC-435B-F9642F12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C056D-3B86-29A9-F163-98652EAB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04C2A-A250-2361-FE12-A473339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BA2B-09A9-D54B-AD83-C72EBF7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37EAA-C727-5255-51C6-C8638B60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6873B-25AB-2F46-9E0E-2A89705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B9FC4-A84C-22D8-15F6-FEA2926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B25B7-250D-0718-BBFB-AC6B26B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99FA1-0C22-0CE3-A3CF-4582333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B454F-4C29-382E-63F4-756EDA4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BE7C-CDA6-11C3-A538-43D271CC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026D-76BE-D6FC-15F6-D7367396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CA026-AB42-0F7F-A596-80EE329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D1B3-FE95-1E6A-97B4-4D0AB92D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AC28-88CA-E331-CC12-4F4AD99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01B98-8B7A-E651-135E-17651BC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4DA5-7CEE-17A5-E0BA-137A422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74C47-E2CB-C907-9291-8AB31EAC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D8F31-B96D-F1F7-9194-A22F8DA4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B2761-334D-766B-88AB-9940BE0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8543-B30C-D019-0AD8-20BDC3B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975AE-E871-8BF5-CE45-54DA9F6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3B091-2BA5-C5A7-C4E1-4C6653A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19F40-3832-3E6E-9C20-3155A345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8923-2C2A-EAFC-D13F-32FC669C1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CFB0-0E71-45BC-A1B8-81F5A7D5426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ABA58-D6C7-1F64-EB64-4C365CD0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D6B0-4303-577A-40BE-ADC79F9C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E2BB18-584F-C85B-E7BE-A4F4F3C7719A}"/>
              </a:ext>
            </a:extLst>
          </p:cNvPr>
          <p:cNvGrpSpPr/>
          <p:nvPr/>
        </p:nvGrpSpPr>
        <p:grpSpPr>
          <a:xfrm>
            <a:off x="3978275" y="1838960"/>
            <a:ext cx="4235450" cy="3180080"/>
            <a:chOff x="0" y="0"/>
            <a:chExt cx="7319818" cy="52266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84D476-A3D4-71F9-F4D2-CD6EF7FEE153}"/>
                </a:ext>
              </a:extLst>
            </p:cNvPr>
            <p:cNvSpPr/>
            <p:nvPr/>
          </p:nvSpPr>
          <p:spPr>
            <a:xfrm>
              <a:off x="0" y="0"/>
              <a:ext cx="7319818" cy="52266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65AD7CC8-462D-2FD2-A8A1-64A8CCD92561}"/>
                </a:ext>
              </a:extLst>
            </p:cNvPr>
            <p:cNvSpPr txBox="1"/>
            <p:nvPr/>
          </p:nvSpPr>
          <p:spPr>
            <a:xfrm>
              <a:off x="104762" y="84035"/>
              <a:ext cx="755028" cy="801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fn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916808-1EEF-A5E4-5EE4-4AF4CDC785DC}"/>
                </a:ext>
              </a:extLst>
            </p:cNvPr>
            <p:cNvSpPr/>
            <p:nvPr/>
          </p:nvSpPr>
          <p:spPr>
            <a:xfrm>
              <a:off x="1101436" y="215509"/>
              <a:ext cx="5116946" cy="479561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文本框 4">
              <a:extLst>
                <a:ext uri="{FF2B5EF4-FFF2-40B4-BE49-F238E27FC236}">
                  <a16:creationId xmlns:a16="http://schemas.microsoft.com/office/drawing/2014/main" id="{B7A04E48-A9C0-EF4F-AB26-0EB7AC151BFD}"/>
                </a:ext>
              </a:extLst>
            </p:cNvPr>
            <p:cNvSpPr txBox="1"/>
            <p:nvPr/>
          </p:nvSpPr>
          <p:spPr>
            <a:xfrm>
              <a:off x="3246066" y="215509"/>
              <a:ext cx="734177" cy="80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Fn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311D9A-F665-F246-9AC4-5C7D2C88A525}"/>
                </a:ext>
              </a:extLst>
            </p:cNvPr>
            <p:cNvSpPr/>
            <p:nvPr/>
          </p:nvSpPr>
          <p:spPr>
            <a:xfrm>
              <a:off x="1823605" y="813232"/>
              <a:ext cx="3672610" cy="360017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89BBC4F1-9639-B5E8-0093-812DAE8DF9C0}"/>
                </a:ext>
              </a:extLst>
            </p:cNvPr>
            <p:cNvSpPr txBox="1"/>
            <p:nvPr/>
          </p:nvSpPr>
          <p:spPr>
            <a:xfrm>
              <a:off x="2938824" y="866966"/>
              <a:ext cx="1651623" cy="80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FnMut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3D44C8E-380D-53A8-5632-654251AFA19F}"/>
                </a:ext>
              </a:extLst>
            </p:cNvPr>
            <p:cNvSpPr/>
            <p:nvPr/>
          </p:nvSpPr>
          <p:spPr>
            <a:xfrm>
              <a:off x="2528491" y="1537075"/>
              <a:ext cx="2262835" cy="215247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文本框 8">
              <a:extLst>
                <a:ext uri="{FF2B5EF4-FFF2-40B4-BE49-F238E27FC236}">
                  <a16:creationId xmlns:a16="http://schemas.microsoft.com/office/drawing/2014/main" id="{FD67932B-D3AA-1DB4-515F-417A9C74B557}"/>
                </a:ext>
              </a:extLst>
            </p:cNvPr>
            <p:cNvSpPr txBox="1"/>
            <p:nvPr/>
          </p:nvSpPr>
          <p:spPr>
            <a:xfrm>
              <a:off x="2863751" y="2282798"/>
              <a:ext cx="1567121" cy="80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FnOnce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290A2649-194B-66BA-5F62-AD443B87BDC0}"/>
                </a:ext>
              </a:extLst>
            </p:cNvPr>
            <p:cNvSpPr txBox="1"/>
            <p:nvPr/>
          </p:nvSpPr>
          <p:spPr>
            <a:xfrm>
              <a:off x="104762" y="717089"/>
              <a:ext cx="1930369" cy="475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sz="1050" kern="10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不捕获环境变量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0">
              <a:extLst>
                <a:ext uri="{FF2B5EF4-FFF2-40B4-BE49-F238E27FC236}">
                  <a16:creationId xmlns:a16="http://schemas.microsoft.com/office/drawing/2014/main" id="{CB20C10E-9FE9-B7C0-337E-2C6178D6CA35}"/>
                </a:ext>
              </a:extLst>
            </p:cNvPr>
            <p:cNvSpPr txBox="1"/>
            <p:nvPr/>
          </p:nvSpPr>
          <p:spPr>
            <a:xfrm>
              <a:off x="2666407" y="4476599"/>
              <a:ext cx="2160828" cy="475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sz="1050" kern="10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引用捕获环境变量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1">
              <a:extLst>
                <a:ext uri="{FF2B5EF4-FFF2-40B4-BE49-F238E27FC236}">
                  <a16:creationId xmlns:a16="http://schemas.microsoft.com/office/drawing/2014/main" id="{D0F74102-AF38-DCAC-2FF8-2E1EB445C22D}"/>
                </a:ext>
              </a:extLst>
            </p:cNvPr>
            <p:cNvSpPr txBox="1"/>
            <p:nvPr/>
          </p:nvSpPr>
          <p:spPr>
            <a:xfrm>
              <a:off x="2441680" y="3780906"/>
              <a:ext cx="2621746" cy="475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sz="1050" kern="10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可变引用捕获环境变量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12">
              <a:extLst>
                <a:ext uri="{FF2B5EF4-FFF2-40B4-BE49-F238E27FC236}">
                  <a16:creationId xmlns:a16="http://schemas.microsoft.com/office/drawing/2014/main" id="{3F7ABBD7-21CF-4A1A-EC1C-C746F4D99172}"/>
                </a:ext>
              </a:extLst>
            </p:cNvPr>
            <p:cNvSpPr txBox="1"/>
            <p:nvPr/>
          </p:nvSpPr>
          <p:spPr>
            <a:xfrm>
              <a:off x="2441680" y="3001190"/>
              <a:ext cx="2391287" cy="475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sz="1050" kern="10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获取环境变量所有权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9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D8A7-B809-3092-3FBF-9F4DDCB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37789-5636-2F60-9F5A-B251F06E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咕 咕咕</dc:creator>
  <cp:lastModifiedBy>咕 咕咕</cp:lastModifiedBy>
  <cp:revision>18</cp:revision>
  <dcterms:created xsi:type="dcterms:W3CDTF">2023-03-18T07:37:51Z</dcterms:created>
  <dcterms:modified xsi:type="dcterms:W3CDTF">2023-04-03T01:04:18Z</dcterms:modified>
</cp:coreProperties>
</file>