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88D85-C001-F747-D188-10818E9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86EE77-4DA7-B006-D18A-87D42404A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AB26E-A6FC-83C3-E957-49455466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B1086C-9806-4E21-235D-600EA6D9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6E5C5-D92F-5903-1DD5-3B3C68B0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5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E48EA-98BC-E86F-A832-C9CD54EC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DD23F6-F55E-4C8F-2EF9-49F5F7F02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1F3929-10E8-70B6-1778-273C61F8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2D85C-5519-FB7A-9D5E-D2D6EA98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38FFE-9D98-EEC8-CA4D-1CBBC252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02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36258C-77BB-541B-0AC8-67887B46A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BB5CDA-44A8-CDF6-ABEF-52C02221C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A53D6-61FC-BB10-1BAF-A5991854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008B2-0DC9-3C36-1C8D-CF10B39E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2B263-1A9D-2B8D-9D7C-71311132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35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CD242-D7B3-1287-ED5A-CCC815F7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F9A12-9EC9-486B-A36B-CB1308542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6488DB-BC4D-1B5C-22BD-20651E11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787C9-7CA3-DE82-2C4C-C59F97BA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E9C718-0736-1D65-6CA5-6A074014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9BE4C-ABA1-EE2E-332A-871C4FD8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6C804A-CC85-3861-021A-104894F1A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5042C-B53D-E550-B599-8DA99231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2BA0A-49EF-F174-3DA8-3D125FED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E0FD5-B9C3-A0C3-94C5-4E18CD85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17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DB467-DEEC-F66C-13E4-E9744497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5FB69-0D37-5640-A1B2-7A856D4DE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83C13E-EA89-94F8-2523-C9CDC9037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A44B7-D045-F99A-2C37-3D8DDB62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E0FD66-A0B6-C129-7326-4B1B5EFA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BCF279-3E0C-C4B0-DCA3-CE45CF19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1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35AFA-8648-B61F-B146-14E414D1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29C8A3-869C-7B22-F9E5-0ED6E622A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C66C9E-A2E6-4172-8F72-986A8C632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19905A-303B-9B7E-9B30-9D4113B74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C40662-D847-FBDD-0782-7316DDA0E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34A369-68B2-7ACC-435B-F9642F12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3C056D-3B86-29A9-F163-98652EAB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104C2A-A250-2361-FE12-A4733398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6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DBA2B-09A9-D54B-AD83-C72EBF71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D37EAA-C727-5255-51C6-C8638B60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26873B-25AB-2F46-9E0E-2A89705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AB9FC4-A84C-22D8-15F6-FEA2926B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38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4B25B7-250D-0718-BBFB-AC6B26B2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199FA1-0C22-0CE3-A3CF-45823335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EB454F-4C29-382E-63F4-756EDA40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29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5BE7C-CDA6-11C3-A538-43D271CC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6026D-76BE-D6FC-15F6-D73673961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6CA026-AB42-0F7F-A596-80EE32972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10D1B3-FE95-1E6A-97B4-4D0AB92D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53AC28-88CA-E331-CC12-4F4AD99E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D01B98-8B7A-E651-135E-17651BC4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2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64DA5-7CEE-17A5-E0BA-137A42294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B74C47-E2CB-C907-9291-8AB31EACD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DD8F31-B96D-F1F7-9194-A22F8DA42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EB2761-334D-766B-88AB-9940BE05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BE8543-B30C-D019-0AD8-20BDC3BF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2975AE-E871-8BF5-CE45-54DA9F6F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47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23B091-2BA5-C5A7-C4E1-4C6653A4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C19F40-3832-3E6E-9C20-3155A345C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68923-2C2A-EAFC-D13F-32FC669C1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FCFB0-0E71-45BC-A1B8-81F5A7D5426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ABA58-D6C7-1F64-EB64-4C365CD05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9D6B0-4303-577A-40BE-ADC79F9C1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3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90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6D8A7-B809-3092-3FBF-9F4DDCB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37789-5636-2F60-9F5A-B251F06E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5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咕 咕咕</dc:creator>
  <cp:lastModifiedBy>咕 咕咕</cp:lastModifiedBy>
  <cp:revision>1</cp:revision>
  <dcterms:created xsi:type="dcterms:W3CDTF">2023-03-18T07:37:51Z</dcterms:created>
  <dcterms:modified xsi:type="dcterms:W3CDTF">2023-03-18T08:11:19Z</dcterms:modified>
</cp:coreProperties>
</file>