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3C0C"/>
    <a:srgbClr val="FFFFFF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57" autoAdjust="0"/>
  </p:normalViewPr>
  <p:slideViewPr>
    <p:cSldViewPr snapToGrid="0">
      <p:cViewPr varScale="1">
        <p:scale>
          <a:sx n="150" d="100"/>
          <a:sy n="150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88D85-C001-F747-D188-10818E952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86EE77-4DA7-B006-D18A-87D42404A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2AB26E-A6FC-83C3-E957-49455466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CFB0-0E71-45BC-A1B8-81F5A7D54260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B1086C-9806-4E21-235D-600EA6D9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06E5C5-D92F-5903-1DD5-3B3C68B0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B083-8129-4691-8C12-EE5227049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65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E48EA-98BC-E86F-A832-C9CD54EC5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DD23F6-F55E-4C8F-2EF9-49F5F7F02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1F3929-10E8-70B6-1778-273C61F8E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CFB0-0E71-45BC-A1B8-81F5A7D54260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62D85C-5519-FB7A-9D5E-D2D6EA983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38FFE-9D98-EEC8-CA4D-1CBBC252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B083-8129-4691-8C12-EE5227049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02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36258C-77BB-541B-0AC8-67887B46A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BB5CDA-44A8-CDF6-ABEF-52C02221C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1A53D6-61FC-BB10-1BAF-A59918540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CFB0-0E71-45BC-A1B8-81F5A7D54260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8008B2-0DC9-3C36-1C8D-CF10B39E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2B263-1A9D-2B8D-9D7C-71311132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B083-8129-4691-8C12-EE5227049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35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CD242-D7B3-1287-ED5A-CCC815F7D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2F9A12-9EC9-486B-A36B-CB1308542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6488DB-BC4D-1B5C-22BD-20651E11B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CFB0-0E71-45BC-A1B8-81F5A7D54260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7787C9-7CA3-DE82-2C4C-C59F97BAB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E9C718-0736-1D65-6CA5-6A074014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B083-8129-4691-8C12-EE5227049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9BE4C-ABA1-EE2E-332A-871C4FD82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6C804A-CC85-3861-021A-104894F1A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85042C-B53D-E550-B599-8DA992314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CFB0-0E71-45BC-A1B8-81F5A7D54260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82BA0A-49EF-F174-3DA8-3D125FED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E0FD5-B9C3-A0C3-94C5-4E18CD85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B083-8129-4691-8C12-EE5227049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17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DB467-DEEC-F66C-13E4-E9744497F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35FB69-0D37-5640-A1B2-7A856D4DE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83C13E-EA89-94F8-2523-C9CDC9037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6A44B7-D045-F99A-2C37-3D8DDB62B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CFB0-0E71-45BC-A1B8-81F5A7D54260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E0FD66-A0B6-C129-7326-4B1B5EFA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BCF279-3E0C-C4B0-DCA3-CE45CF19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B083-8129-4691-8C12-EE5227049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1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35AFA-8648-B61F-B146-14E414D1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29C8A3-869C-7B22-F9E5-0ED6E622A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C66C9E-A2E6-4172-8F72-986A8C632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19905A-303B-9B7E-9B30-9D4113B74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C40662-D847-FBDD-0782-7316DDA0E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34A369-68B2-7ACC-435B-F9642F120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CFB0-0E71-45BC-A1B8-81F5A7D54260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3C056D-3B86-29A9-F163-98652EAB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104C2A-A250-2361-FE12-A4733398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B083-8129-4691-8C12-EE5227049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86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DBA2B-09A9-D54B-AD83-C72EBF71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D37EAA-C727-5255-51C6-C8638B60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CFB0-0E71-45BC-A1B8-81F5A7D54260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26873B-25AB-2F46-9E0E-2A89705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AB9FC4-A84C-22D8-15F6-FEA2926B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B083-8129-4691-8C12-EE5227049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38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4B25B7-250D-0718-BBFB-AC6B26B2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CFB0-0E71-45BC-A1B8-81F5A7D54260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199FA1-0C22-0CE3-A3CF-45823335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EB454F-4C29-382E-63F4-756EDA402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B083-8129-4691-8C12-EE5227049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29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5BE7C-CDA6-11C3-A538-43D271CC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F6026D-76BE-D6FC-15F6-D73673961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6CA026-AB42-0F7F-A596-80EE32972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10D1B3-FE95-1E6A-97B4-4D0AB92DE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CFB0-0E71-45BC-A1B8-81F5A7D54260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53AC28-88CA-E331-CC12-4F4AD99E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D01B98-8B7A-E651-135E-17651BC4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B083-8129-4691-8C12-EE5227049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2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64DA5-7CEE-17A5-E0BA-137A42294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B74C47-E2CB-C907-9291-8AB31EACD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DD8F31-B96D-F1F7-9194-A22F8DA42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EB2761-334D-766B-88AB-9940BE05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CFB0-0E71-45BC-A1B8-81F5A7D54260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BE8543-B30C-D019-0AD8-20BDC3BF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2975AE-E871-8BF5-CE45-54DA9F6F5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B083-8129-4691-8C12-EE5227049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47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23B091-2BA5-C5A7-C4E1-4C6653A4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C19F40-3832-3E6E-9C20-3155A345C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568923-2C2A-EAFC-D13F-32FC669C1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FCFB0-0E71-45BC-A1B8-81F5A7D54260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DABA58-D6C7-1F64-EB64-4C365CD05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9D6B0-4303-577A-40BE-ADC79F9C1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AB083-8129-4691-8C12-EE5227049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73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>
            <a:extLst>
              <a:ext uri="{FF2B5EF4-FFF2-40B4-BE49-F238E27FC236}">
                <a16:creationId xmlns:a16="http://schemas.microsoft.com/office/drawing/2014/main" id="{B4E4F2E5-F9BA-EEC3-FA08-8BB3B6A9D3FD}"/>
              </a:ext>
            </a:extLst>
          </p:cNvPr>
          <p:cNvGrpSpPr/>
          <p:nvPr/>
        </p:nvGrpSpPr>
        <p:grpSpPr>
          <a:xfrm>
            <a:off x="4463634" y="2556328"/>
            <a:ext cx="3598519" cy="1082222"/>
            <a:chOff x="4463634" y="2556328"/>
            <a:chExt cx="3264731" cy="961572"/>
          </a:xfrm>
        </p:grpSpPr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D5A0D478-6042-B91F-8F49-0BE68922EFF1}"/>
                </a:ext>
              </a:extLst>
            </p:cNvPr>
            <p:cNvGrpSpPr/>
            <p:nvPr/>
          </p:nvGrpSpPr>
          <p:grpSpPr>
            <a:xfrm>
              <a:off x="4463634" y="2556328"/>
              <a:ext cx="3264731" cy="644072"/>
              <a:chOff x="5461000" y="2588078"/>
              <a:chExt cx="3264731" cy="644072"/>
            </a:xfrm>
          </p:grpSpPr>
          <p:grpSp>
            <p:nvGrpSpPr>
              <p:cNvPr id="81" name="组合 80">
                <a:extLst>
                  <a:ext uri="{FF2B5EF4-FFF2-40B4-BE49-F238E27FC236}">
                    <a16:creationId xmlns:a16="http://schemas.microsoft.com/office/drawing/2014/main" id="{34DCE498-DEF7-9C3A-9E87-5C9B8A9A8A48}"/>
                  </a:ext>
                </a:extLst>
              </p:cNvPr>
              <p:cNvGrpSpPr/>
              <p:nvPr/>
            </p:nvGrpSpPr>
            <p:grpSpPr>
              <a:xfrm>
                <a:off x="5538780" y="2588078"/>
                <a:ext cx="3051215" cy="555626"/>
                <a:chOff x="5538780" y="2588078"/>
                <a:chExt cx="3051215" cy="555626"/>
              </a:xfrm>
            </p:grpSpPr>
            <p:grpSp>
              <p:nvGrpSpPr>
                <p:cNvPr id="56" name="组合 55">
                  <a:extLst>
                    <a:ext uri="{FF2B5EF4-FFF2-40B4-BE49-F238E27FC236}">
                      <a16:creationId xmlns:a16="http://schemas.microsoft.com/office/drawing/2014/main" id="{171F89A3-1A10-9AAD-6F2E-350230F44BA5}"/>
                    </a:ext>
                  </a:extLst>
                </p:cNvPr>
                <p:cNvGrpSpPr/>
                <p:nvPr/>
              </p:nvGrpSpPr>
              <p:grpSpPr>
                <a:xfrm>
                  <a:off x="5874535" y="2588078"/>
                  <a:ext cx="2715460" cy="555626"/>
                  <a:chOff x="5874535" y="2588078"/>
                  <a:chExt cx="2715460" cy="555626"/>
                </a:xfrm>
              </p:grpSpPr>
              <p:grpSp>
                <p:nvGrpSpPr>
                  <p:cNvPr id="3" name="组合 2">
                    <a:extLst>
                      <a:ext uri="{FF2B5EF4-FFF2-40B4-BE49-F238E27FC236}">
                        <a16:creationId xmlns:a16="http://schemas.microsoft.com/office/drawing/2014/main" id="{479C37FC-5429-5469-4F58-D3407F40F8F7}"/>
                      </a:ext>
                    </a:extLst>
                  </p:cNvPr>
                  <p:cNvGrpSpPr/>
                  <p:nvPr/>
                </p:nvGrpSpPr>
                <p:grpSpPr>
                  <a:xfrm>
                    <a:off x="5874535" y="2588078"/>
                    <a:ext cx="2715460" cy="238126"/>
                    <a:chOff x="5874535" y="2588078"/>
                    <a:chExt cx="2715460" cy="238126"/>
                  </a:xfrm>
                </p:grpSpPr>
                <p:grpSp>
                  <p:nvGrpSpPr>
                    <p:cNvPr id="34" name="组合 33">
                      <a:extLst>
                        <a:ext uri="{FF2B5EF4-FFF2-40B4-BE49-F238E27FC236}">
                          <a16:creationId xmlns:a16="http://schemas.microsoft.com/office/drawing/2014/main" id="{8AA86FF9-CEE9-CA8B-49BE-976102395F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74535" y="2588078"/>
                      <a:ext cx="2064586" cy="238126"/>
                      <a:chOff x="7458094" y="3429000"/>
                      <a:chExt cx="2064586" cy="238126"/>
                    </a:xfrm>
                  </p:grpSpPr>
                  <p:sp>
                    <p:nvSpPr>
                      <p:cNvPr id="25" name="矩形 24">
                        <a:extLst>
                          <a:ext uri="{FF2B5EF4-FFF2-40B4-BE49-F238E27FC236}">
                            <a16:creationId xmlns:a16="http://schemas.microsoft.com/office/drawing/2014/main" id="{E7CE950A-5641-2510-7B4C-127D8DADCC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58094" y="3429000"/>
                        <a:ext cx="247652" cy="2381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0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26" name="矩形 25">
                        <a:extLst>
                          <a:ext uri="{FF2B5EF4-FFF2-40B4-BE49-F238E27FC236}">
                            <a16:creationId xmlns:a16="http://schemas.microsoft.com/office/drawing/2014/main" id="{37696544-47A7-4DD9-6435-6738E67395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17656" y="3429000"/>
                        <a:ext cx="247652" cy="2381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1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27" name="矩形 26">
                        <a:extLst>
                          <a:ext uri="{FF2B5EF4-FFF2-40B4-BE49-F238E27FC236}">
                            <a16:creationId xmlns:a16="http://schemas.microsoft.com/office/drawing/2014/main" id="{A4876740-AA28-A9F7-F004-D4B677E0B4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7218" y="3429000"/>
                        <a:ext cx="247652" cy="2381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1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28" name="矩形 27">
                        <a:extLst>
                          <a:ext uri="{FF2B5EF4-FFF2-40B4-BE49-F238E27FC236}">
                            <a16:creationId xmlns:a16="http://schemas.microsoft.com/office/drawing/2014/main" id="{751868A6-2AFB-75EE-EBF2-ED1B708931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36780" y="3429000"/>
                        <a:ext cx="247652" cy="2381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1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29" name="矩形 28">
                        <a:extLst>
                          <a:ext uri="{FF2B5EF4-FFF2-40B4-BE49-F238E27FC236}">
                            <a16:creationId xmlns:a16="http://schemas.microsoft.com/office/drawing/2014/main" id="{0977F766-CDB0-87F4-257A-076EA9363F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96342" y="3429000"/>
                        <a:ext cx="247652" cy="2381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0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30" name="矩形 29">
                        <a:extLst>
                          <a:ext uri="{FF2B5EF4-FFF2-40B4-BE49-F238E27FC236}">
                            <a16:creationId xmlns:a16="http://schemas.microsoft.com/office/drawing/2014/main" id="{EB80C6AA-59C8-AA67-91A7-933DB9D182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55904" y="3429000"/>
                        <a:ext cx="247652" cy="2381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0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31" name="矩形 30">
                        <a:extLst>
                          <a:ext uri="{FF2B5EF4-FFF2-40B4-BE49-F238E27FC236}">
                            <a16:creationId xmlns:a16="http://schemas.microsoft.com/office/drawing/2014/main" id="{3802E01A-8163-34ED-B320-CFCA3BF5A4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15466" y="3429000"/>
                        <a:ext cx="247652" cy="2381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0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32" name="矩形 31">
                        <a:extLst>
                          <a:ext uri="{FF2B5EF4-FFF2-40B4-BE49-F238E27FC236}">
                            <a16:creationId xmlns:a16="http://schemas.microsoft.com/office/drawing/2014/main" id="{57B92920-0D4A-FD2A-4211-E8518C5E57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75028" y="3429000"/>
                        <a:ext cx="247652" cy="2381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0</a:t>
                        </a:r>
                        <a:endParaRPr lang="zh-CN" altLang="en-US" sz="1200" dirty="0"/>
                      </a:p>
                    </p:txBody>
                  </p:sp>
                </p:grpSp>
                <p:sp>
                  <p:nvSpPr>
                    <p:cNvPr id="2" name="矩形 1">
                      <a:extLst>
                        <a:ext uri="{FF2B5EF4-FFF2-40B4-BE49-F238E27FC236}">
                          <a16:creationId xmlns:a16="http://schemas.microsoft.com/office/drawing/2014/main" id="{90ABAF2C-DAC6-A4EB-3548-02BC909E0B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15295" y="2588078"/>
                      <a:ext cx="774700" cy="23812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=0x70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4" name="组合 3">
                    <a:extLst>
                      <a:ext uri="{FF2B5EF4-FFF2-40B4-BE49-F238E27FC236}">
                        <a16:creationId xmlns:a16="http://schemas.microsoft.com/office/drawing/2014/main" id="{359D1F46-CD7F-A662-FBD5-7338222436AD}"/>
                      </a:ext>
                    </a:extLst>
                  </p:cNvPr>
                  <p:cNvGrpSpPr/>
                  <p:nvPr/>
                </p:nvGrpSpPr>
                <p:grpSpPr>
                  <a:xfrm>
                    <a:off x="5874535" y="2905576"/>
                    <a:ext cx="2715460" cy="238128"/>
                    <a:chOff x="5874535" y="2588076"/>
                    <a:chExt cx="2715460" cy="238128"/>
                  </a:xfrm>
                </p:grpSpPr>
                <p:grpSp>
                  <p:nvGrpSpPr>
                    <p:cNvPr id="5" name="组合 4">
                      <a:extLst>
                        <a:ext uri="{FF2B5EF4-FFF2-40B4-BE49-F238E27FC236}">
                          <a16:creationId xmlns:a16="http://schemas.microsoft.com/office/drawing/2014/main" id="{4B2E6D5F-4E37-64B4-B130-C01E9998CA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74535" y="2588078"/>
                      <a:ext cx="2064586" cy="238126"/>
                      <a:chOff x="7458094" y="3429000"/>
                      <a:chExt cx="2064586" cy="238126"/>
                    </a:xfrm>
                  </p:grpSpPr>
                  <p:sp>
                    <p:nvSpPr>
                      <p:cNvPr id="33" name="矩形 32">
                        <a:extLst>
                          <a:ext uri="{FF2B5EF4-FFF2-40B4-BE49-F238E27FC236}">
                            <a16:creationId xmlns:a16="http://schemas.microsoft.com/office/drawing/2014/main" id="{EA943D76-BFB2-DEC6-C2D9-EE1FD91F85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58094" y="3429000"/>
                        <a:ext cx="247652" cy="2381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1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37" name="矩形 36">
                        <a:extLst>
                          <a:ext uri="{FF2B5EF4-FFF2-40B4-BE49-F238E27FC236}">
                            <a16:creationId xmlns:a16="http://schemas.microsoft.com/office/drawing/2014/main" id="{89CDE799-D7EE-2F76-39F8-11AF605573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17656" y="3429000"/>
                        <a:ext cx="247652" cy="2381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1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40" name="矩形 39">
                        <a:extLst>
                          <a:ext uri="{FF2B5EF4-FFF2-40B4-BE49-F238E27FC236}">
                            <a16:creationId xmlns:a16="http://schemas.microsoft.com/office/drawing/2014/main" id="{A738838B-8590-3386-8A6D-72F03D1537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7218" y="3429000"/>
                        <a:ext cx="247652" cy="2381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1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48" name="矩形 47">
                        <a:extLst>
                          <a:ext uri="{FF2B5EF4-FFF2-40B4-BE49-F238E27FC236}">
                            <a16:creationId xmlns:a16="http://schemas.microsoft.com/office/drawing/2014/main" id="{74031A57-438A-90E7-FE18-863BACD7F9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36780" y="3429000"/>
                        <a:ext cx="247652" cy="2381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1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52" name="矩形 51">
                        <a:extLst>
                          <a:ext uri="{FF2B5EF4-FFF2-40B4-BE49-F238E27FC236}">
                            <a16:creationId xmlns:a16="http://schemas.microsoft.com/office/drawing/2014/main" id="{BAA28A4C-75B3-0832-1374-CC4D2DA441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96342" y="3429000"/>
                        <a:ext cx="247652" cy="2381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0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53" name="矩形 52">
                        <a:extLst>
                          <a:ext uri="{FF2B5EF4-FFF2-40B4-BE49-F238E27FC236}">
                            <a16:creationId xmlns:a16="http://schemas.microsoft.com/office/drawing/2014/main" id="{E9A98C3C-D0CC-EF86-4275-A27451ADC4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55904" y="3429000"/>
                        <a:ext cx="247652" cy="2381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0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54" name="矩形 53">
                        <a:extLst>
                          <a:ext uri="{FF2B5EF4-FFF2-40B4-BE49-F238E27FC236}">
                            <a16:creationId xmlns:a16="http://schemas.microsoft.com/office/drawing/2014/main" id="{43EEDBC7-2B78-7324-DDF1-F171A8626D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15466" y="3429000"/>
                        <a:ext cx="247652" cy="2381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0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55" name="矩形 54">
                        <a:extLst>
                          <a:ext uri="{FF2B5EF4-FFF2-40B4-BE49-F238E27FC236}">
                            <a16:creationId xmlns:a16="http://schemas.microsoft.com/office/drawing/2014/main" id="{D0E43963-450B-493A-87DA-773C525420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75028" y="3429000"/>
                        <a:ext cx="247652" cy="2381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0</a:t>
                        </a:r>
                        <a:endParaRPr lang="zh-CN" altLang="en-US" sz="1200" dirty="0"/>
                      </a:p>
                    </p:txBody>
                  </p:sp>
                </p:grpSp>
                <p:sp>
                  <p:nvSpPr>
                    <p:cNvPr id="6" name="矩形 5">
                      <a:extLst>
                        <a:ext uri="{FF2B5EF4-FFF2-40B4-BE49-F238E27FC236}">
                          <a16:creationId xmlns:a16="http://schemas.microsoft.com/office/drawing/2014/main" id="{B2F40555-7C7A-7608-EA56-56D8B29AF5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15295" y="2588076"/>
                      <a:ext cx="774700" cy="23812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=0xf0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67BED0A7-7CDE-9862-B734-827B1612ED8D}"/>
                    </a:ext>
                  </a:extLst>
                </p:cNvPr>
                <p:cNvSpPr/>
                <p:nvPr/>
              </p:nvSpPr>
              <p:spPr>
                <a:xfrm>
                  <a:off x="5538780" y="2905578"/>
                  <a:ext cx="247652" cy="238126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/>
                    <a:t>|</a:t>
                  </a:r>
                  <a:endParaRPr lang="zh-CN" altLang="en-US" sz="1200" dirty="0"/>
                </a:p>
              </p:txBody>
            </p:sp>
          </p:grp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37414401-17EB-19C6-06F2-F1162B581CF2}"/>
                  </a:ext>
                </a:extLst>
              </p:cNvPr>
              <p:cNvCxnSpPr/>
              <p:nvPr/>
            </p:nvCxnSpPr>
            <p:spPr>
              <a:xfrm>
                <a:off x="5461000" y="3232150"/>
                <a:ext cx="3264731" cy="0"/>
              </a:xfrm>
              <a:prstGeom prst="line">
                <a:avLst/>
              </a:prstGeom>
              <a:ln>
                <a:solidFill>
                  <a:srgbClr val="843C0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7CF428E1-1953-0C5F-1CA8-DD0510BF3F6B}"/>
                </a:ext>
              </a:extLst>
            </p:cNvPr>
            <p:cNvSpPr/>
            <p:nvPr/>
          </p:nvSpPr>
          <p:spPr>
            <a:xfrm>
              <a:off x="4877169" y="3279774"/>
              <a:ext cx="247652" cy="2381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1</a:t>
              </a:r>
              <a:endParaRPr lang="zh-CN" altLang="en-US" sz="1200" dirty="0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D8092CD4-F156-1F6F-5E0A-83D4C103D4EF}"/>
                </a:ext>
              </a:extLst>
            </p:cNvPr>
            <p:cNvSpPr/>
            <p:nvPr/>
          </p:nvSpPr>
          <p:spPr>
            <a:xfrm>
              <a:off x="5136731" y="3279774"/>
              <a:ext cx="247652" cy="2381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1</a:t>
              </a:r>
              <a:endParaRPr lang="zh-CN" altLang="en-US" sz="1200" dirty="0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A920E2DA-360F-409B-D721-319B3BA3C472}"/>
                </a:ext>
              </a:extLst>
            </p:cNvPr>
            <p:cNvSpPr/>
            <p:nvPr/>
          </p:nvSpPr>
          <p:spPr>
            <a:xfrm>
              <a:off x="5396293" y="3279774"/>
              <a:ext cx="247652" cy="2381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1</a:t>
              </a:r>
              <a:endParaRPr lang="zh-CN" altLang="en-US" sz="1200" dirty="0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A8811059-8E6E-F1BE-79AC-BC4DE42E0B77}"/>
                </a:ext>
              </a:extLst>
            </p:cNvPr>
            <p:cNvSpPr/>
            <p:nvPr/>
          </p:nvSpPr>
          <p:spPr>
            <a:xfrm>
              <a:off x="5655855" y="3279774"/>
              <a:ext cx="247652" cy="2381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1</a:t>
              </a:r>
              <a:endParaRPr lang="zh-CN" altLang="en-US" sz="1200" dirty="0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21959F35-CA0B-89EF-BA92-C70698DBAE84}"/>
                </a:ext>
              </a:extLst>
            </p:cNvPr>
            <p:cNvSpPr/>
            <p:nvPr/>
          </p:nvSpPr>
          <p:spPr>
            <a:xfrm>
              <a:off x="5915417" y="3279774"/>
              <a:ext cx="247652" cy="2381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0</a:t>
              </a:r>
              <a:endParaRPr lang="zh-CN" altLang="en-US" sz="1200" dirty="0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9B9DA850-05F7-7CD3-4F9C-16CDA7916036}"/>
                </a:ext>
              </a:extLst>
            </p:cNvPr>
            <p:cNvSpPr/>
            <p:nvPr/>
          </p:nvSpPr>
          <p:spPr>
            <a:xfrm>
              <a:off x="6174979" y="3279774"/>
              <a:ext cx="247652" cy="2381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0</a:t>
              </a:r>
              <a:endParaRPr lang="zh-CN" altLang="en-US" sz="1200" dirty="0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DD19C386-F7F9-9021-E440-BDEE79381578}"/>
                </a:ext>
              </a:extLst>
            </p:cNvPr>
            <p:cNvSpPr/>
            <p:nvPr/>
          </p:nvSpPr>
          <p:spPr>
            <a:xfrm>
              <a:off x="6434541" y="3279774"/>
              <a:ext cx="247652" cy="2381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0</a:t>
              </a:r>
              <a:endParaRPr lang="zh-CN" altLang="en-US" sz="1200" dirty="0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D9425D07-28A3-1ABF-C81F-EF44F02B078F}"/>
                </a:ext>
              </a:extLst>
            </p:cNvPr>
            <p:cNvSpPr/>
            <p:nvPr/>
          </p:nvSpPr>
          <p:spPr>
            <a:xfrm>
              <a:off x="6694103" y="3279774"/>
              <a:ext cx="247652" cy="2381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0</a:t>
              </a:r>
              <a:endParaRPr lang="zh-CN" altLang="en-US" sz="1200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688A67A3-834E-73D7-0665-B69C76D31EC4}"/>
                </a:ext>
              </a:extLst>
            </p:cNvPr>
            <p:cNvSpPr/>
            <p:nvPr/>
          </p:nvSpPr>
          <p:spPr>
            <a:xfrm>
              <a:off x="6817929" y="3279774"/>
              <a:ext cx="774700" cy="2381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=0xf0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976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>
            <a:extLst>
              <a:ext uri="{FF2B5EF4-FFF2-40B4-BE49-F238E27FC236}">
                <a16:creationId xmlns:a16="http://schemas.microsoft.com/office/drawing/2014/main" id="{B4E4F2E5-F9BA-EEC3-FA08-8BB3B6A9D3FD}"/>
              </a:ext>
            </a:extLst>
          </p:cNvPr>
          <p:cNvGrpSpPr/>
          <p:nvPr/>
        </p:nvGrpSpPr>
        <p:grpSpPr>
          <a:xfrm>
            <a:off x="4463634" y="2556328"/>
            <a:ext cx="3598519" cy="1082222"/>
            <a:chOff x="4463634" y="2556328"/>
            <a:chExt cx="3264731" cy="961572"/>
          </a:xfrm>
        </p:grpSpPr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D5A0D478-6042-B91F-8F49-0BE68922EFF1}"/>
                </a:ext>
              </a:extLst>
            </p:cNvPr>
            <p:cNvGrpSpPr/>
            <p:nvPr/>
          </p:nvGrpSpPr>
          <p:grpSpPr>
            <a:xfrm>
              <a:off x="4463634" y="2556328"/>
              <a:ext cx="3264731" cy="644072"/>
              <a:chOff x="5461000" y="2588078"/>
              <a:chExt cx="3264731" cy="644072"/>
            </a:xfrm>
          </p:grpSpPr>
          <p:grpSp>
            <p:nvGrpSpPr>
              <p:cNvPr id="81" name="组合 80">
                <a:extLst>
                  <a:ext uri="{FF2B5EF4-FFF2-40B4-BE49-F238E27FC236}">
                    <a16:creationId xmlns:a16="http://schemas.microsoft.com/office/drawing/2014/main" id="{34DCE498-DEF7-9C3A-9E87-5C9B8A9A8A48}"/>
                  </a:ext>
                </a:extLst>
              </p:cNvPr>
              <p:cNvGrpSpPr/>
              <p:nvPr/>
            </p:nvGrpSpPr>
            <p:grpSpPr>
              <a:xfrm>
                <a:off x="5538780" y="2588078"/>
                <a:ext cx="3051215" cy="555626"/>
                <a:chOff x="5538780" y="2588078"/>
                <a:chExt cx="3051215" cy="555626"/>
              </a:xfrm>
            </p:grpSpPr>
            <p:grpSp>
              <p:nvGrpSpPr>
                <p:cNvPr id="56" name="组合 55">
                  <a:extLst>
                    <a:ext uri="{FF2B5EF4-FFF2-40B4-BE49-F238E27FC236}">
                      <a16:creationId xmlns:a16="http://schemas.microsoft.com/office/drawing/2014/main" id="{171F89A3-1A10-9AAD-6F2E-350230F44BA5}"/>
                    </a:ext>
                  </a:extLst>
                </p:cNvPr>
                <p:cNvGrpSpPr/>
                <p:nvPr/>
              </p:nvGrpSpPr>
              <p:grpSpPr>
                <a:xfrm>
                  <a:off x="5874535" y="2588078"/>
                  <a:ext cx="2715460" cy="555626"/>
                  <a:chOff x="5874535" y="2588078"/>
                  <a:chExt cx="2715460" cy="555626"/>
                </a:xfrm>
              </p:grpSpPr>
              <p:grpSp>
                <p:nvGrpSpPr>
                  <p:cNvPr id="3" name="组合 2">
                    <a:extLst>
                      <a:ext uri="{FF2B5EF4-FFF2-40B4-BE49-F238E27FC236}">
                        <a16:creationId xmlns:a16="http://schemas.microsoft.com/office/drawing/2014/main" id="{479C37FC-5429-5469-4F58-D3407F40F8F7}"/>
                      </a:ext>
                    </a:extLst>
                  </p:cNvPr>
                  <p:cNvGrpSpPr/>
                  <p:nvPr/>
                </p:nvGrpSpPr>
                <p:grpSpPr>
                  <a:xfrm>
                    <a:off x="5874535" y="2588078"/>
                    <a:ext cx="2715460" cy="238126"/>
                    <a:chOff x="5874535" y="2588078"/>
                    <a:chExt cx="2715460" cy="238126"/>
                  </a:xfrm>
                </p:grpSpPr>
                <p:grpSp>
                  <p:nvGrpSpPr>
                    <p:cNvPr id="34" name="组合 33">
                      <a:extLst>
                        <a:ext uri="{FF2B5EF4-FFF2-40B4-BE49-F238E27FC236}">
                          <a16:creationId xmlns:a16="http://schemas.microsoft.com/office/drawing/2014/main" id="{8AA86FF9-CEE9-CA8B-49BE-976102395F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74535" y="2588078"/>
                      <a:ext cx="2064586" cy="238126"/>
                      <a:chOff x="7458094" y="3429000"/>
                      <a:chExt cx="2064586" cy="238126"/>
                    </a:xfrm>
                  </p:grpSpPr>
                  <p:sp>
                    <p:nvSpPr>
                      <p:cNvPr id="25" name="矩形 24">
                        <a:extLst>
                          <a:ext uri="{FF2B5EF4-FFF2-40B4-BE49-F238E27FC236}">
                            <a16:creationId xmlns:a16="http://schemas.microsoft.com/office/drawing/2014/main" id="{E7CE950A-5641-2510-7B4C-127D8DADCC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58094" y="3429000"/>
                        <a:ext cx="247652" cy="2381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0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26" name="矩形 25">
                        <a:extLst>
                          <a:ext uri="{FF2B5EF4-FFF2-40B4-BE49-F238E27FC236}">
                            <a16:creationId xmlns:a16="http://schemas.microsoft.com/office/drawing/2014/main" id="{37696544-47A7-4DD9-6435-6738E67395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17656" y="3429000"/>
                        <a:ext cx="247652" cy="2381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1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27" name="矩形 26">
                        <a:extLst>
                          <a:ext uri="{FF2B5EF4-FFF2-40B4-BE49-F238E27FC236}">
                            <a16:creationId xmlns:a16="http://schemas.microsoft.com/office/drawing/2014/main" id="{A4876740-AA28-A9F7-F004-D4B677E0B4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7218" y="3429000"/>
                        <a:ext cx="247652" cy="2381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1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28" name="矩形 27">
                        <a:extLst>
                          <a:ext uri="{FF2B5EF4-FFF2-40B4-BE49-F238E27FC236}">
                            <a16:creationId xmlns:a16="http://schemas.microsoft.com/office/drawing/2014/main" id="{751868A6-2AFB-75EE-EBF2-ED1B708931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36780" y="3429000"/>
                        <a:ext cx="247652" cy="2381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1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29" name="矩形 28">
                        <a:extLst>
                          <a:ext uri="{FF2B5EF4-FFF2-40B4-BE49-F238E27FC236}">
                            <a16:creationId xmlns:a16="http://schemas.microsoft.com/office/drawing/2014/main" id="{0977F766-CDB0-87F4-257A-076EA9363F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96342" y="3429000"/>
                        <a:ext cx="247652" cy="2381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1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30" name="矩形 29">
                        <a:extLst>
                          <a:ext uri="{FF2B5EF4-FFF2-40B4-BE49-F238E27FC236}">
                            <a16:creationId xmlns:a16="http://schemas.microsoft.com/office/drawing/2014/main" id="{EB80C6AA-59C8-AA67-91A7-933DB9D182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55904" y="3429000"/>
                        <a:ext cx="247652" cy="2381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1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31" name="矩形 30">
                        <a:extLst>
                          <a:ext uri="{FF2B5EF4-FFF2-40B4-BE49-F238E27FC236}">
                            <a16:creationId xmlns:a16="http://schemas.microsoft.com/office/drawing/2014/main" id="{3802E01A-8163-34ED-B320-CFCA3BF5A4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15466" y="3429000"/>
                        <a:ext cx="247652" cy="2381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1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32" name="矩形 31">
                        <a:extLst>
                          <a:ext uri="{FF2B5EF4-FFF2-40B4-BE49-F238E27FC236}">
                            <a16:creationId xmlns:a16="http://schemas.microsoft.com/office/drawing/2014/main" id="{57B92920-0D4A-FD2A-4211-E8518C5E57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75028" y="3429000"/>
                        <a:ext cx="247652" cy="2381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1</a:t>
                        </a:r>
                        <a:endParaRPr lang="zh-CN" altLang="en-US" sz="1200" dirty="0"/>
                      </a:p>
                    </p:txBody>
                  </p:sp>
                </p:grpSp>
                <p:sp>
                  <p:nvSpPr>
                    <p:cNvPr id="2" name="矩形 1">
                      <a:extLst>
                        <a:ext uri="{FF2B5EF4-FFF2-40B4-BE49-F238E27FC236}">
                          <a16:creationId xmlns:a16="http://schemas.microsoft.com/office/drawing/2014/main" id="{90ABAF2C-DAC6-A4EB-3548-02BC909E0B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15295" y="2588078"/>
                      <a:ext cx="774700" cy="23812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=0x7f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4" name="组合 3">
                    <a:extLst>
                      <a:ext uri="{FF2B5EF4-FFF2-40B4-BE49-F238E27FC236}">
                        <a16:creationId xmlns:a16="http://schemas.microsoft.com/office/drawing/2014/main" id="{359D1F46-CD7F-A662-FBD5-7338222436AD}"/>
                      </a:ext>
                    </a:extLst>
                  </p:cNvPr>
                  <p:cNvGrpSpPr/>
                  <p:nvPr/>
                </p:nvGrpSpPr>
                <p:grpSpPr>
                  <a:xfrm>
                    <a:off x="5874535" y="2905576"/>
                    <a:ext cx="2715460" cy="238128"/>
                    <a:chOff x="5874535" y="2588076"/>
                    <a:chExt cx="2715460" cy="238128"/>
                  </a:xfrm>
                </p:grpSpPr>
                <p:grpSp>
                  <p:nvGrpSpPr>
                    <p:cNvPr id="5" name="组合 4">
                      <a:extLst>
                        <a:ext uri="{FF2B5EF4-FFF2-40B4-BE49-F238E27FC236}">
                          <a16:creationId xmlns:a16="http://schemas.microsoft.com/office/drawing/2014/main" id="{4B2E6D5F-4E37-64B4-B130-C01E9998CA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74535" y="2588078"/>
                      <a:ext cx="2064586" cy="238126"/>
                      <a:chOff x="7458094" y="3429000"/>
                      <a:chExt cx="2064586" cy="238126"/>
                    </a:xfrm>
                  </p:grpSpPr>
                  <p:sp>
                    <p:nvSpPr>
                      <p:cNvPr id="33" name="矩形 32">
                        <a:extLst>
                          <a:ext uri="{FF2B5EF4-FFF2-40B4-BE49-F238E27FC236}">
                            <a16:creationId xmlns:a16="http://schemas.microsoft.com/office/drawing/2014/main" id="{EA943D76-BFB2-DEC6-C2D9-EE1FD91F85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58094" y="3429000"/>
                        <a:ext cx="247652" cy="2381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1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37" name="矩形 36">
                        <a:extLst>
                          <a:ext uri="{FF2B5EF4-FFF2-40B4-BE49-F238E27FC236}">
                            <a16:creationId xmlns:a16="http://schemas.microsoft.com/office/drawing/2014/main" id="{89CDE799-D7EE-2F76-39F8-11AF605573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17656" y="3429000"/>
                        <a:ext cx="247652" cy="2381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1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40" name="矩形 39">
                        <a:extLst>
                          <a:ext uri="{FF2B5EF4-FFF2-40B4-BE49-F238E27FC236}">
                            <a16:creationId xmlns:a16="http://schemas.microsoft.com/office/drawing/2014/main" id="{A738838B-8590-3386-8A6D-72F03D1537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7218" y="3429000"/>
                        <a:ext cx="247652" cy="2381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1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48" name="矩形 47">
                        <a:extLst>
                          <a:ext uri="{FF2B5EF4-FFF2-40B4-BE49-F238E27FC236}">
                            <a16:creationId xmlns:a16="http://schemas.microsoft.com/office/drawing/2014/main" id="{74031A57-438A-90E7-FE18-863BACD7F9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36780" y="3429000"/>
                        <a:ext cx="247652" cy="2381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1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52" name="矩形 51">
                        <a:extLst>
                          <a:ext uri="{FF2B5EF4-FFF2-40B4-BE49-F238E27FC236}">
                            <a16:creationId xmlns:a16="http://schemas.microsoft.com/office/drawing/2014/main" id="{BAA28A4C-75B3-0832-1374-CC4D2DA441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96342" y="3429000"/>
                        <a:ext cx="247652" cy="2381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1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53" name="矩形 52">
                        <a:extLst>
                          <a:ext uri="{FF2B5EF4-FFF2-40B4-BE49-F238E27FC236}">
                            <a16:creationId xmlns:a16="http://schemas.microsoft.com/office/drawing/2014/main" id="{E9A98C3C-D0CC-EF86-4275-A27451ADC4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55904" y="3429000"/>
                        <a:ext cx="247652" cy="2381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1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54" name="矩形 53">
                        <a:extLst>
                          <a:ext uri="{FF2B5EF4-FFF2-40B4-BE49-F238E27FC236}">
                            <a16:creationId xmlns:a16="http://schemas.microsoft.com/office/drawing/2014/main" id="{43EEDBC7-2B78-7324-DDF1-F171A8626D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15466" y="3429000"/>
                        <a:ext cx="247652" cy="2381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1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55" name="矩形 54">
                        <a:extLst>
                          <a:ext uri="{FF2B5EF4-FFF2-40B4-BE49-F238E27FC236}">
                            <a16:creationId xmlns:a16="http://schemas.microsoft.com/office/drawing/2014/main" id="{D0E43963-450B-493A-87DA-773C525420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75028" y="3429000"/>
                        <a:ext cx="247652" cy="2381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1</a:t>
                        </a:r>
                        <a:endParaRPr lang="zh-CN" altLang="en-US" sz="1200" dirty="0"/>
                      </a:p>
                    </p:txBody>
                  </p:sp>
                </p:grpSp>
                <p:sp>
                  <p:nvSpPr>
                    <p:cNvPr id="6" name="矩形 5">
                      <a:extLst>
                        <a:ext uri="{FF2B5EF4-FFF2-40B4-BE49-F238E27FC236}">
                          <a16:creationId xmlns:a16="http://schemas.microsoft.com/office/drawing/2014/main" id="{B2F40555-7C7A-7608-EA56-56D8B29AF5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15295" y="2588076"/>
                      <a:ext cx="774700" cy="23812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=0xff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67BED0A7-7CDE-9862-B734-827B1612ED8D}"/>
                    </a:ext>
                  </a:extLst>
                </p:cNvPr>
                <p:cNvSpPr/>
                <p:nvPr/>
              </p:nvSpPr>
              <p:spPr>
                <a:xfrm>
                  <a:off x="5538780" y="2905578"/>
                  <a:ext cx="247652" cy="238126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/>
                    <a:t>&amp;</a:t>
                  </a:r>
                  <a:endParaRPr lang="zh-CN" altLang="en-US" sz="1200" dirty="0"/>
                </a:p>
              </p:txBody>
            </p:sp>
          </p:grp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37414401-17EB-19C6-06F2-F1162B581CF2}"/>
                  </a:ext>
                </a:extLst>
              </p:cNvPr>
              <p:cNvCxnSpPr/>
              <p:nvPr/>
            </p:nvCxnSpPr>
            <p:spPr>
              <a:xfrm>
                <a:off x="5461000" y="3232150"/>
                <a:ext cx="3264731" cy="0"/>
              </a:xfrm>
              <a:prstGeom prst="line">
                <a:avLst/>
              </a:prstGeom>
              <a:ln>
                <a:solidFill>
                  <a:srgbClr val="843C0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7CF428E1-1953-0C5F-1CA8-DD0510BF3F6B}"/>
                </a:ext>
              </a:extLst>
            </p:cNvPr>
            <p:cNvSpPr/>
            <p:nvPr/>
          </p:nvSpPr>
          <p:spPr>
            <a:xfrm>
              <a:off x="4877169" y="3279774"/>
              <a:ext cx="247652" cy="2381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0</a:t>
              </a:r>
              <a:endParaRPr lang="zh-CN" altLang="en-US" sz="1200" dirty="0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D8092CD4-F156-1F6F-5E0A-83D4C103D4EF}"/>
                </a:ext>
              </a:extLst>
            </p:cNvPr>
            <p:cNvSpPr/>
            <p:nvPr/>
          </p:nvSpPr>
          <p:spPr>
            <a:xfrm>
              <a:off x="5136731" y="3279774"/>
              <a:ext cx="247652" cy="2381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1</a:t>
              </a:r>
              <a:endParaRPr lang="zh-CN" altLang="en-US" sz="1200" dirty="0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A920E2DA-360F-409B-D721-319B3BA3C472}"/>
                </a:ext>
              </a:extLst>
            </p:cNvPr>
            <p:cNvSpPr/>
            <p:nvPr/>
          </p:nvSpPr>
          <p:spPr>
            <a:xfrm>
              <a:off x="5396293" y="3279774"/>
              <a:ext cx="247652" cy="2381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1</a:t>
              </a:r>
              <a:endParaRPr lang="zh-CN" altLang="en-US" sz="1200" dirty="0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A8811059-8E6E-F1BE-79AC-BC4DE42E0B77}"/>
                </a:ext>
              </a:extLst>
            </p:cNvPr>
            <p:cNvSpPr/>
            <p:nvPr/>
          </p:nvSpPr>
          <p:spPr>
            <a:xfrm>
              <a:off x="5655855" y="3279774"/>
              <a:ext cx="247652" cy="2381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1</a:t>
              </a:r>
              <a:endParaRPr lang="zh-CN" altLang="en-US" sz="1200" dirty="0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21959F35-CA0B-89EF-BA92-C70698DBAE84}"/>
                </a:ext>
              </a:extLst>
            </p:cNvPr>
            <p:cNvSpPr/>
            <p:nvPr/>
          </p:nvSpPr>
          <p:spPr>
            <a:xfrm>
              <a:off x="5915417" y="3279774"/>
              <a:ext cx="247652" cy="2381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1</a:t>
              </a:r>
              <a:endParaRPr lang="zh-CN" altLang="en-US" sz="1200" dirty="0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9B9DA850-05F7-7CD3-4F9C-16CDA7916036}"/>
                </a:ext>
              </a:extLst>
            </p:cNvPr>
            <p:cNvSpPr/>
            <p:nvPr/>
          </p:nvSpPr>
          <p:spPr>
            <a:xfrm>
              <a:off x="6174979" y="3279774"/>
              <a:ext cx="247652" cy="2381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1</a:t>
              </a:r>
              <a:endParaRPr lang="zh-CN" altLang="en-US" sz="1200" dirty="0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DD19C386-F7F9-9021-E440-BDEE79381578}"/>
                </a:ext>
              </a:extLst>
            </p:cNvPr>
            <p:cNvSpPr/>
            <p:nvPr/>
          </p:nvSpPr>
          <p:spPr>
            <a:xfrm>
              <a:off x="6434541" y="3279774"/>
              <a:ext cx="247652" cy="2381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1</a:t>
              </a:r>
              <a:endParaRPr lang="zh-CN" altLang="en-US" sz="1200" dirty="0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D9425D07-28A3-1ABF-C81F-EF44F02B078F}"/>
                </a:ext>
              </a:extLst>
            </p:cNvPr>
            <p:cNvSpPr/>
            <p:nvPr/>
          </p:nvSpPr>
          <p:spPr>
            <a:xfrm>
              <a:off x="6694103" y="3279774"/>
              <a:ext cx="247652" cy="2381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1</a:t>
              </a:r>
              <a:endParaRPr lang="zh-CN" altLang="en-US" sz="1200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688A67A3-834E-73D7-0665-B69C76D31EC4}"/>
                </a:ext>
              </a:extLst>
            </p:cNvPr>
            <p:cNvSpPr/>
            <p:nvPr/>
          </p:nvSpPr>
          <p:spPr>
            <a:xfrm>
              <a:off x="6817929" y="3279774"/>
              <a:ext cx="774700" cy="2381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=0x7f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421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>
            <a:extLst>
              <a:ext uri="{FF2B5EF4-FFF2-40B4-BE49-F238E27FC236}">
                <a16:creationId xmlns:a16="http://schemas.microsoft.com/office/drawing/2014/main" id="{B4E4F2E5-F9BA-EEC3-FA08-8BB3B6A9D3FD}"/>
              </a:ext>
            </a:extLst>
          </p:cNvPr>
          <p:cNvGrpSpPr/>
          <p:nvPr/>
        </p:nvGrpSpPr>
        <p:grpSpPr>
          <a:xfrm>
            <a:off x="4463634" y="2556328"/>
            <a:ext cx="3598519" cy="1082222"/>
            <a:chOff x="4463634" y="2556328"/>
            <a:chExt cx="3264731" cy="961572"/>
          </a:xfrm>
        </p:grpSpPr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D5A0D478-6042-B91F-8F49-0BE68922EFF1}"/>
                </a:ext>
              </a:extLst>
            </p:cNvPr>
            <p:cNvGrpSpPr/>
            <p:nvPr/>
          </p:nvGrpSpPr>
          <p:grpSpPr>
            <a:xfrm>
              <a:off x="4463634" y="2556328"/>
              <a:ext cx="3264731" cy="644072"/>
              <a:chOff x="5461000" y="2588078"/>
              <a:chExt cx="3264731" cy="644072"/>
            </a:xfrm>
          </p:grpSpPr>
          <p:grpSp>
            <p:nvGrpSpPr>
              <p:cNvPr id="81" name="组合 80">
                <a:extLst>
                  <a:ext uri="{FF2B5EF4-FFF2-40B4-BE49-F238E27FC236}">
                    <a16:creationId xmlns:a16="http://schemas.microsoft.com/office/drawing/2014/main" id="{34DCE498-DEF7-9C3A-9E87-5C9B8A9A8A48}"/>
                  </a:ext>
                </a:extLst>
              </p:cNvPr>
              <p:cNvGrpSpPr/>
              <p:nvPr/>
            </p:nvGrpSpPr>
            <p:grpSpPr>
              <a:xfrm>
                <a:off x="5538780" y="2588078"/>
                <a:ext cx="3051215" cy="555626"/>
                <a:chOff x="5538780" y="2588078"/>
                <a:chExt cx="3051215" cy="555626"/>
              </a:xfrm>
            </p:grpSpPr>
            <p:grpSp>
              <p:nvGrpSpPr>
                <p:cNvPr id="56" name="组合 55">
                  <a:extLst>
                    <a:ext uri="{FF2B5EF4-FFF2-40B4-BE49-F238E27FC236}">
                      <a16:creationId xmlns:a16="http://schemas.microsoft.com/office/drawing/2014/main" id="{171F89A3-1A10-9AAD-6F2E-350230F44BA5}"/>
                    </a:ext>
                  </a:extLst>
                </p:cNvPr>
                <p:cNvGrpSpPr/>
                <p:nvPr/>
              </p:nvGrpSpPr>
              <p:grpSpPr>
                <a:xfrm>
                  <a:off x="5874535" y="2588078"/>
                  <a:ext cx="2715460" cy="555626"/>
                  <a:chOff x="5874535" y="2588078"/>
                  <a:chExt cx="2715460" cy="555626"/>
                </a:xfrm>
              </p:grpSpPr>
              <p:grpSp>
                <p:nvGrpSpPr>
                  <p:cNvPr id="3" name="组合 2">
                    <a:extLst>
                      <a:ext uri="{FF2B5EF4-FFF2-40B4-BE49-F238E27FC236}">
                        <a16:creationId xmlns:a16="http://schemas.microsoft.com/office/drawing/2014/main" id="{479C37FC-5429-5469-4F58-D3407F40F8F7}"/>
                      </a:ext>
                    </a:extLst>
                  </p:cNvPr>
                  <p:cNvGrpSpPr/>
                  <p:nvPr/>
                </p:nvGrpSpPr>
                <p:grpSpPr>
                  <a:xfrm>
                    <a:off x="5874535" y="2588078"/>
                    <a:ext cx="2715460" cy="238126"/>
                    <a:chOff x="5874535" y="2588078"/>
                    <a:chExt cx="2715460" cy="238126"/>
                  </a:xfrm>
                </p:grpSpPr>
                <p:grpSp>
                  <p:nvGrpSpPr>
                    <p:cNvPr id="34" name="组合 33">
                      <a:extLst>
                        <a:ext uri="{FF2B5EF4-FFF2-40B4-BE49-F238E27FC236}">
                          <a16:creationId xmlns:a16="http://schemas.microsoft.com/office/drawing/2014/main" id="{8AA86FF9-CEE9-CA8B-49BE-976102395F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74535" y="2588078"/>
                      <a:ext cx="2064586" cy="238126"/>
                      <a:chOff x="7458094" y="3429000"/>
                      <a:chExt cx="2064586" cy="238126"/>
                    </a:xfrm>
                  </p:grpSpPr>
                  <p:sp>
                    <p:nvSpPr>
                      <p:cNvPr id="25" name="矩形 24">
                        <a:extLst>
                          <a:ext uri="{FF2B5EF4-FFF2-40B4-BE49-F238E27FC236}">
                            <a16:creationId xmlns:a16="http://schemas.microsoft.com/office/drawing/2014/main" id="{E7CE950A-5641-2510-7B4C-127D8DADCC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58094" y="3429000"/>
                        <a:ext cx="247652" cy="2381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0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26" name="矩形 25">
                        <a:extLst>
                          <a:ext uri="{FF2B5EF4-FFF2-40B4-BE49-F238E27FC236}">
                            <a16:creationId xmlns:a16="http://schemas.microsoft.com/office/drawing/2014/main" id="{37696544-47A7-4DD9-6435-6738E67395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17656" y="3429000"/>
                        <a:ext cx="247652" cy="2381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1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27" name="矩形 26">
                        <a:extLst>
                          <a:ext uri="{FF2B5EF4-FFF2-40B4-BE49-F238E27FC236}">
                            <a16:creationId xmlns:a16="http://schemas.microsoft.com/office/drawing/2014/main" id="{A4876740-AA28-A9F7-F004-D4B677E0B4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7218" y="3429000"/>
                        <a:ext cx="247652" cy="2381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1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28" name="矩形 27">
                        <a:extLst>
                          <a:ext uri="{FF2B5EF4-FFF2-40B4-BE49-F238E27FC236}">
                            <a16:creationId xmlns:a16="http://schemas.microsoft.com/office/drawing/2014/main" id="{751868A6-2AFB-75EE-EBF2-ED1B708931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36780" y="3429000"/>
                        <a:ext cx="247652" cy="2381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1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29" name="矩形 28">
                        <a:extLst>
                          <a:ext uri="{FF2B5EF4-FFF2-40B4-BE49-F238E27FC236}">
                            <a16:creationId xmlns:a16="http://schemas.microsoft.com/office/drawing/2014/main" id="{0977F766-CDB0-87F4-257A-076EA9363F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96342" y="3429000"/>
                        <a:ext cx="247652" cy="2381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1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30" name="矩形 29">
                        <a:extLst>
                          <a:ext uri="{FF2B5EF4-FFF2-40B4-BE49-F238E27FC236}">
                            <a16:creationId xmlns:a16="http://schemas.microsoft.com/office/drawing/2014/main" id="{EB80C6AA-59C8-AA67-91A7-933DB9D182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55904" y="3429000"/>
                        <a:ext cx="247652" cy="2381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1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31" name="矩形 30">
                        <a:extLst>
                          <a:ext uri="{FF2B5EF4-FFF2-40B4-BE49-F238E27FC236}">
                            <a16:creationId xmlns:a16="http://schemas.microsoft.com/office/drawing/2014/main" id="{3802E01A-8163-34ED-B320-CFCA3BF5A4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15466" y="3429000"/>
                        <a:ext cx="247652" cy="2381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1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32" name="矩形 31">
                        <a:extLst>
                          <a:ext uri="{FF2B5EF4-FFF2-40B4-BE49-F238E27FC236}">
                            <a16:creationId xmlns:a16="http://schemas.microsoft.com/office/drawing/2014/main" id="{57B92920-0D4A-FD2A-4211-E8518C5E57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75028" y="3429000"/>
                        <a:ext cx="247652" cy="2381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1</a:t>
                        </a:r>
                        <a:endParaRPr lang="zh-CN" altLang="en-US" sz="1200" dirty="0"/>
                      </a:p>
                    </p:txBody>
                  </p:sp>
                </p:grpSp>
                <p:sp>
                  <p:nvSpPr>
                    <p:cNvPr id="2" name="矩形 1">
                      <a:extLst>
                        <a:ext uri="{FF2B5EF4-FFF2-40B4-BE49-F238E27FC236}">
                          <a16:creationId xmlns:a16="http://schemas.microsoft.com/office/drawing/2014/main" id="{90ABAF2C-DAC6-A4EB-3548-02BC909E0B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15295" y="2588078"/>
                      <a:ext cx="774700" cy="23812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=0x7f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4" name="组合 3">
                    <a:extLst>
                      <a:ext uri="{FF2B5EF4-FFF2-40B4-BE49-F238E27FC236}">
                        <a16:creationId xmlns:a16="http://schemas.microsoft.com/office/drawing/2014/main" id="{359D1F46-CD7F-A662-FBD5-7338222436AD}"/>
                      </a:ext>
                    </a:extLst>
                  </p:cNvPr>
                  <p:cNvGrpSpPr/>
                  <p:nvPr/>
                </p:nvGrpSpPr>
                <p:grpSpPr>
                  <a:xfrm>
                    <a:off x="5874535" y="2905576"/>
                    <a:ext cx="2715460" cy="238128"/>
                    <a:chOff x="5874535" y="2588076"/>
                    <a:chExt cx="2715460" cy="238128"/>
                  </a:xfrm>
                </p:grpSpPr>
                <p:grpSp>
                  <p:nvGrpSpPr>
                    <p:cNvPr id="5" name="组合 4">
                      <a:extLst>
                        <a:ext uri="{FF2B5EF4-FFF2-40B4-BE49-F238E27FC236}">
                          <a16:creationId xmlns:a16="http://schemas.microsoft.com/office/drawing/2014/main" id="{4B2E6D5F-4E37-64B4-B130-C01E9998CA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74535" y="2588078"/>
                      <a:ext cx="2064586" cy="238126"/>
                      <a:chOff x="7458094" y="3429000"/>
                      <a:chExt cx="2064586" cy="238126"/>
                    </a:xfrm>
                  </p:grpSpPr>
                  <p:sp>
                    <p:nvSpPr>
                      <p:cNvPr id="33" name="矩形 32">
                        <a:extLst>
                          <a:ext uri="{FF2B5EF4-FFF2-40B4-BE49-F238E27FC236}">
                            <a16:creationId xmlns:a16="http://schemas.microsoft.com/office/drawing/2014/main" id="{EA943D76-BFB2-DEC6-C2D9-EE1FD91F85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58094" y="3429000"/>
                        <a:ext cx="247652" cy="2381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1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37" name="矩形 36">
                        <a:extLst>
                          <a:ext uri="{FF2B5EF4-FFF2-40B4-BE49-F238E27FC236}">
                            <a16:creationId xmlns:a16="http://schemas.microsoft.com/office/drawing/2014/main" id="{89CDE799-D7EE-2F76-39F8-11AF605573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17656" y="3429000"/>
                        <a:ext cx="247652" cy="2381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1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40" name="矩形 39">
                        <a:extLst>
                          <a:ext uri="{FF2B5EF4-FFF2-40B4-BE49-F238E27FC236}">
                            <a16:creationId xmlns:a16="http://schemas.microsoft.com/office/drawing/2014/main" id="{A738838B-8590-3386-8A6D-72F03D1537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7218" y="3429000"/>
                        <a:ext cx="247652" cy="2381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1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48" name="矩形 47">
                        <a:extLst>
                          <a:ext uri="{FF2B5EF4-FFF2-40B4-BE49-F238E27FC236}">
                            <a16:creationId xmlns:a16="http://schemas.microsoft.com/office/drawing/2014/main" id="{74031A57-438A-90E7-FE18-863BACD7F9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36780" y="3429000"/>
                        <a:ext cx="247652" cy="2381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1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52" name="矩形 51">
                        <a:extLst>
                          <a:ext uri="{FF2B5EF4-FFF2-40B4-BE49-F238E27FC236}">
                            <a16:creationId xmlns:a16="http://schemas.microsoft.com/office/drawing/2014/main" id="{BAA28A4C-75B3-0832-1374-CC4D2DA441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96342" y="3429000"/>
                        <a:ext cx="247652" cy="2381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1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53" name="矩形 52">
                        <a:extLst>
                          <a:ext uri="{FF2B5EF4-FFF2-40B4-BE49-F238E27FC236}">
                            <a16:creationId xmlns:a16="http://schemas.microsoft.com/office/drawing/2014/main" id="{E9A98C3C-D0CC-EF86-4275-A27451ADC4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55904" y="3429000"/>
                        <a:ext cx="247652" cy="2381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1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54" name="矩形 53">
                        <a:extLst>
                          <a:ext uri="{FF2B5EF4-FFF2-40B4-BE49-F238E27FC236}">
                            <a16:creationId xmlns:a16="http://schemas.microsoft.com/office/drawing/2014/main" id="{43EEDBC7-2B78-7324-DDF1-F171A8626D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15466" y="3429000"/>
                        <a:ext cx="247652" cy="2381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1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55" name="矩形 54">
                        <a:extLst>
                          <a:ext uri="{FF2B5EF4-FFF2-40B4-BE49-F238E27FC236}">
                            <a16:creationId xmlns:a16="http://schemas.microsoft.com/office/drawing/2014/main" id="{D0E43963-450B-493A-87DA-773C525420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75028" y="3429000"/>
                        <a:ext cx="247652" cy="2381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1</a:t>
                        </a:r>
                        <a:endParaRPr lang="zh-CN" altLang="en-US" sz="1200" dirty="0"/>
                      </a:p>
                    </p:txBody>
                  </p:sp>
                </p:grpSp>
                <p:sp>
                  <p:nvSpPr>
                    <p:cNvPr id="6" name="矩形 5">
                      <a:extLst>
                        <a:ext uri="{FF2B5EF4-FFF2-40B4-BE49-F238E27FC236}">
                          <a16:creationId xmlns:a16="http://schemas.microsoft.com/office/drawing/2014/main" id="{B2F40555-7C7A-7608-EA56-56D8B29AF5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15295" y="2588076"/>
                      <a:ext cx="774700" cy="23812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=0xff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67BED0A7-7CDE-9862-B734-827B1612ED8D}"/>
                    </a:ext>
                  </a:extLst>
                </p:cNvPr>
                <p:cNvSpPr/>
                <p:nvPr/>
              </p:nvSpPr>
              <p:spPr>
                <a:xfrm>
                  <a:off x="5538780" y="2905578"/>
                  <a:ext cx="247652" cy="238126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/>
                    <a:t>^</a:t>
                  </a:r>
                  <a:endParaRPr lang="zh-CN" altLang="en-US" sz="1200" dirty="0"/>
                </a:p>
              </p:txBody>
            </p:sp>
          </p:grp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37414401-17EB-19C6-06F2-F1162B581CF2}"/>
                  </a:ext>
                </a:extLst>
              </p:cNvPr>
              <p:cNvCxnSpPr/>
              <p:nvPr/>
            </p:nvCxnSpPr>
            <p:spPr>
              <a:xfrm>
                <a:off x="5461000" y="3232150"/>
                <a:ext cx="3264731" cy="0"/>
              </a:xfrm>
              <a:prstGeom prst="line">
                <a:avLst/>
              </a:prstGeom>
              <a:ln>
                <a:solidFill>
                  <a:srgbClr val="843C0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7CF428E1-1953-0C5F-1CA8-DD0510BF3F6B}"/>
                </a:ext>
              </a:extLst>
            </p:cNvPr>
            <p:cNvSpPr/>
            <p:nvPr/>
          </p:nvSpPr>
          <p:spPr>
            <a:xfrm>
              <a:off x="4877169" y="3279774"/>
              <a:ext cx="247652" cy="2381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1</a:t>
              </a:r>
              <a:endParaRPr lang="zh-CN" altLang="en-US" sz="1200" dirty="0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D8092CD4-F156-1F6F-5E0A-83D4C103D4EF}"/>
                </a:ext>
              </a:extLst>
            </p:cNvPr>
            <p:cNvSpPr/>
            <p:nvPr/>
          </p:nvSpPr>
          <p:spPr>
            <a:xfrm>
              <a:off x="5136731" y="3279774"/>
              <a:ext cx="247652" cy="2381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0</a:t>
              </a:r>
              <a:endParaRPr lang="zh-CN" altLang="en-US" sz="1200" dirty="0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A920E2DA-360F-409B-D721-319B3BA3C472}"/>
                </a:ext>
              </a:extLst>
            </p:cNvPr>
            <p:cNvSpPr/>
            <p:nvPr/>
          </p:nvSpPr>
          <p:spPr>
            <a:xfrm>
              <a:off x="5396293" y="3279774"/>
              <a:ext cx="247652" cy="2381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0</a:t>
              </a:r>
              <a:endParaRPr lang="zh-CN" altLang="en-US" sz="1200" dirty="0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A8811059-8E6E-F1BE-79AC-BC4DE42E0B77}"/>
                </a:ext>
              </a:extLst>
            </p:cNvPr>
            <p:cNvSpPr/>
            <p:nvPr/>
          </p:nvSpPr>
          <p:spPr>
            <a:xfrm>
              <a:off x="5655855" y="3279774"/>
              <a:ext cx="247652" cy="2381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0</a:t>
              </a:r>
              <a:endParaRPr lang="zh-CN" altLang="en-US" sz="1200" dirty="0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21959F35-CA0B-89EF-BA92-C70698DBAE84}"/>
                </a:ext>
              </a:extLst>
            </p:cNvPr>
            <p:cNvSpPr/>
            <p:nvPr/>
          </p:nvSpPr>
          <p:spPr>
            <a:xfrm>
              <a:off x="5915417" y="3279774"/>
              <a:ext cx="247652" cy="2381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0</a:t>
              </a:r>
              <a:endParaRPr lang="zh-CN" altLang="en-US" sz="1200" dirty="0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9B9DA850-05F7-7CD3-4F9C-16CDA7916036}"/>
                </a:ext>
              </a:extLst>
            </p:cNvPr>
            <p:cNvSpPr/>
            <p:nvPr/>
          </p:nvSpPr>
          <p:spPr>
            <a:xfrm>
              <a:off x="6174979" y="3279774"/>
              <a:ext cx="247652" cy="2381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0</a:t>
              </a:r>
              <a:endParaRPr lang="zh-CN" altLang="en-US" sz="1200" dirty="0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DD19C386-F7F9-9021-E440-BDEE79381578}"/>
                </a:ext>
              </a:extLst>
            </p:cNvPr>
            <p:cNvSpPr/>
            <p:nvPr/>
          </p:nvSpPr>
          <p:spPr>
            <a:xfrm>
              <a:off x="6434541" y="3279774"/>
              <a:ext cx="247652" cy="2381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0</a:t>
              </a:r>
              <a:endParaRPr lang="zh-CN" altLang="en-US" sz="1200" dirty="0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D9425D07-28A3-1ABF-C81F-EF44F02B078F}"/>
                </a:ext>
              </a:extLst>
            </p:cNvPr>
            <p:cNvSpPr/>
            <p:nvPr/>
          </p:nvSpPr>
          <p:spPr>
            <a:xfrm>
              <a:off x="6694103" y="3279774"/>
              <a:ext cx="247652" cy="2381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0</a:t>
              </a:r>
              <a:endParaRPr lang="zh-CN" altLang="en-US" sz="1200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688A67A3-834E-73D7-0665-B69C76D31EC4}"/>
                </a:ext>
              </a:extLst>
            </p:cNvPr>
            <p:cNvSpPr/>
            <p:nvPr/>
          </p:nvSpPr>
          <p:spPr>
            <a:xfrm>
              <a:off x="6817929" y="3279774"/>
              <a:ext cx="774700" cy="2381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=0x80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245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3CBA4AE9-7800-64D7-A823-FF7294698291}"/>
              </a:ext>
            </a:extLst>
          </p:cNvPr>
          <p:cNvGrpSpPr/>
          <p:nvPr/>
        </p:nvGrpSpPr>
        <p:grpSpPr>
          <a:xfrm>
            <a:off x="3613339" y="2556328"/>
            <a:ext cx="4448814" cy="1094126"/>
            <a:chOff x="3613339" y="2556328"/>
            <a:chExt cx="4448814" cy="1094126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1BC80180-CF2E-B305-E18F-40A054636966}"/>
                </a:ext>
              </a:extLst>
            </p:cNvPr>
            <p:cNvGrpSpPr/>
            <p:nvPr/>
          </p:nvGrpSpPr>
          <p:grpSpPr>
            <a:xfrm>
              <a:off x="3613339" y="2556328"/>
              <a:ext cx="4448814" cy="1094126"/>
              <a:chOff x="3613339" y="2556328"/>
              <a:chExt cx="4448814" cy="1094126"/>
            </a:xfrm>
          </p:grpSpPr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B4E4F2E5-F9BA-EEC3-FA08-8BB3B6A9D3FD}"/>
                  </a:ext>
                </a:extLst>
              </p:cNvPr>
              <p:cNvGrpSpPr/>
              <p:nvPr/>
            </p:nvGrpSpPr>
            <p:grpSpPr>
              <a:xfrm>
                <a:off x="4463634" y="2556328"/>
                <a:ext cx="3598519" cy="1082222"/>
                <a:chOff x="4463634" y="2556328"/>
                <a:chExt cx="3264731" cy="961572"/>
              </a:xfrm>
            </p:grpSpPr>
            <p:grpSp>
              <p:nvGrpSpPr>
                <p:cNvPr id="84" name="组合 83">
                  <a:extLst>
                    <a:ext uri="{FF2B5EF4-FFF2-40B4-BE49-F238E27FC236}">
                      <a16:creationId xmlns:a16="http://schemas.microsoft.com/office/drawing/2014/main" id="{D5A0D478-6042-B91F-8F49-0BE68922EFF1}"/>
                    </a:ext>
                  </a:extLst>
                </p:cNvPr>
                <p:cNvGrpSpPr/>
                <p:nvPr/>
              </p:nvGrpSpPr>
              <p:grpSpPr>
                <a:xfrm>
                  <a:off x="4463634" y="2556328"/>
                  <a:ext cx="3264731" cy="644072"/>
                  <a:chOff x="5461000" y="2588078"/>
                  <a:chExt cx="3264731" cy="644072"/>
                </a:xfrm>
              </p:grpSpPr>
              <p:grpSp>
                <p:nvGrpSpPr>
                  <p:cNvPr id="81" name="组合 80">
                    <a:extLst>
                      <a:ext uri="{FF2B5EF4-FFF2-40B4-BE49-F238E27FC236}">
                        <a16:creationId xmlns:a16="http://schemas.microsoft.com/office/drawing/2014/main" id="{34DCE498-DEF7-9C3A-9E87-5C9B8A9A8A48}"/>
                      </a:ext>
                    </a:extLst>
                  </p:cNvPr>
                  <p:cNvGrpSpPr/>
                  <p:nvPr/>
                </p:nvGrpSpPr>
                <p:grpSpPr>
                  <a:xfrm>
                    <a:off x="5538780" y="2588078"/>
                    <a:ext cx="3051215" cy="555626"/>
                    <a:chOff x="5538780" y="2588078"/>
                    <a:chExt cx="3051215" cy="555626"/>
                  </a:xfrm>
                </p:grpSpPr>
                <p:grpSp>
                  <p:nvGrpSpPr>
                    <p:cNvPr id="56" name="组合 55">
                      <a:extLst>
                        <a:ext uri="{FF2B5EF4-FFF2-40B4-BE49-F238E27FC236}">
                          <a16:creationId xmlns:a16="http://schemas.microsoft.com/office/drawing/2014/main" id="{171F89A3-1A10-9AAD-6F2E-350230F44B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74535" y="2588078"/>
                      <a:ext cx="2715460" cy="555626"/>
                      <a:chOff x="5874535" y="2588078"/>
                      <a:chExt cx="2715460" cy="555626"/>
                    </a:xfrm>
                  </p:grpSpPr>
                  <p:grpSp>
                    <p:nvGrpSpPr>
                      <p:cNvPr id="3" name="组合 2">
                        <a:extLst>
                          <a:ext uri="{FF2B5EF4-FFF2-40B4-BE49-F238E27FC236}">
                            <a16:creationId xmlns:a16="http://schemas.microsoft.com/office/drawing/2014/main" id="{479C37FC-5429-5469-4F58-D3407F40F8F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74535" y="2588078"/>
                        <a:ext cx="2715460" cy="238126"/>
                        <a:chOff x="5874535" y="2588078"/>
                        <a:chExt cx="2715460" cy="238126"/>
                      </a:xfrm>
                    </p:grpSpPr>
                    <p:grpSp>
                      <p:nvGrpSpPr>
                        <p:cNvPr id="34" name="组合 33">
                          <a:extLst>
                            <a:ext uri="{FF2B5EF4-FFF2-40B4-BE49-F238E27FC236}">
                              <a16:creationId xmlns:a16="http://schemas.microsoft.com/office/drawing/2014/main" id="{8AA86FF9-CEE9-CA8B-49BE-976102395FC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874535" y="2588078"/>
                          <a:ext cx="2064586" cy="238126"/>
                          <a:chOff x="7458094" y="3429000"/>
                          <a:chExt cx="2064586" cy="238126"/>
                        </a:xfrm>
                      </p:grpSpPr>
                      <p:sp>
                        <p:nvSpPr>
                          <p:cNvPr id="25" name="矩形 24">
                            <a:extLst>
                              <a:ext uri="{FF2B5EF4-FFF2-40B4-BE49-F238E27FC236}">
                                <a16:creationId xmlns:a16="http://schemas.microsoft.com/office/drawing/2014/main" id="{E7CE950A-5641-2510-7B4C-127D8DADCC4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58094" y="3429000"/>
                            <a:ext cx="247652" cy="238126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200" dirty="0"/>
                              <a:t>0</a:t>
                            </a:r>
                            <a:endParaRPr lang="zh-CN" altLang="en-US" sz="1200" dirty="0"/>
                          </a:p>
                        </p:txBody>
                      </p:sp>
                      <p:sp>
                        <p:nvSpPr>
                          <p:cNvPr id="26" name="矩形 25">
                            <a:extLst>
                              <a:ext uri="{FF2B5EF4-FFF2-40B4-BE49-F238E27FC236}">
                                <a16:creationId xmlns:a16="http://schemas.microsoft.com/office/drawing/2014/main" id="{37696544-47A7-4DD9-6435-6738E673954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717656" y="3429000"/>
                            <a:ext cx="247652" cy="238126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200" dirty="0"/>
                              <a:t>1</a:t>
                            </a:r>
                            <a:endParaRPr lang="zh-CN" altLang="en-US" sz="1200" dirty="0"/>
                          </a:p>
                        </p:txBody>
                      </p:sp>
                      <p:sp>
                        <p:nvSpPr>
                          <p:cNvPr id="27" name="矩形 26">
                            <a:extLst>
                              <a:ext uri="{FF2B5EF4-FFF2-40B4-BE49-F238E27FC236}">
                                <a16:creationId xmlns:a16="http://schemas.microsoft.com/office/drawing/2014/main" id="{A4876740-AA28-A9F7-F004-D4B677E0B4C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977218" y="3429000"/>
                            <a:ext cx="247652" cy="238126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200" dirty="0"/>
                              <a:t>1</a:t>
                            </a:r>
                            <a:endParaRPr lang="zh-CN" altLang="en-US" sz="1200" dirty="0"/>
                          </a:p>
                        </p:txBody>
                      </p:sp>
                      <p:sp>
                        <p:nvSpPr>
                          <p:cNvPr id="28" name="矩形 27">
                            <a:extLst>
                              <a:ext uri="{FF2B5EF4-FFF2-40B4-BE49-F238E27FC236}">
                                <a16:creationId xmlns:a16="http://schemas.microsoft.com/office/drawing/2014/main" id="{751868A6-2AFB-75EE-EBF2-ED1B7089310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236780" y="3429000"/>
                            <a:ext cx="247652" cy="238126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200" dirty="0"/>
                              <a:t>1</a:t>
                            </a:r>
                            <a:endParaRPr lang="zh-CN" altLang="en-US" sz="1200" dirty="0"/>
                          </a:p>
                        </p:txBody>
                      </p:sp>
                      <p:sp>
                        <p:nvSpPr>
                          <p:cNvPr id="29" name="矩形 28">
                            <a:extLst>
                              <a:ext uri="{FF2B5EF4-FFF2-40B4-BE49-F238E27FC236}">
                                <a16:creationId xmlns:a16="http://schemas.microsoft.com/office/drawing/2014/main" id="{0977F766-CDB0-87F4-257A-076EA9363F3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96342" y="3429000"/>
                            <a:ext cx="247652" cy="238126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200" dirty="0"/>
                              <a:t>1</a:t>
                            </a:r>
                            <a:endParaRPr lang="zh-CN" altLang="en-US" sz="1200" dirty="0"/>
                          </a:p>
                        </p:txBody>
                      </p:sp>
                      <p:sp>
                        <p:nvSpPr>
                          <p:cNvPr id="30" name="矩形 29">
                            <a:extLst>
                              <a:ext uri="{FF2B5EF4-FFF2-40B4-BE49-F238E27FC236}">
                                <a16:creationId xmlns:a16="http://schemas.microsoft.com/office/drawing/2014/main" id="{EB80C6AA-59C8-AA67-91A7-933DB9D182E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55904" y="3429000"/>
                            <a:ext cx="247652" cy="238126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200" dirty="0"/>
                              <a:t>1</a:t>
                            </a:r>
                            <a:endParaRPr lang="zh-CN" altLang="en-US" sz="1200" dirty="0"/>
                          </a:p>
                        </p:txBody>
                      </p:sp>
                      <p:sp>
                        <p:nvSpPr>
                          <p:cNvPr id="31" name="矩形 30">
                            <a:extLst>
                              <a:ext uri="{FF2B5EF4-FFF2-40B4-BE49-F238E27FC236}">
                                <a16:creationId xmlns:a16="http://schemas.microsoft.com/office/drawing/2014/main" id="{3802E01A-8163-34ED-B320-CFCA3BF5A4C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015466" y="3429000"/>
                            <a:ext cx="247652" cy="238126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200" dirty="0"/>
                              <a:t>1</a:t>
                            </a:r>
                            <a:endParaRPr lang="zh-CN" altLang="en-US" sz="1200" dirty="0"/>
                          </a:p>
                        </p:txBody>
                      </p:sp>
                      <p:sp>
                        <p:nvSpPr>
                          <p:cNvPr id="32" name="矩形 31">
                            <a:extLst>
                              <a:ext uri="{FF2B5EF4-FFF2-40B4-BE49-F238E27FC236}">
                                <a16:creationId xmlns:a16="http://schemas.microsoft.com/office/drawing/2014/main" id="{57B92920-0D4A-FD2A-4211-E8518C5E573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275028" y="3429000"/>
                            <a:ext cx="247652" cy="238126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200" dirty="0"/>
                              <a:t>1</a:t>
                            </a:r>
                            <a:endParaRPr lang="zh-CN" altLang="en-US" sz="1200" dirty="0"/>
                          </a:p>
                        </p:txBody>
                      </p:sp>
                    </p:grpSp>
                    <p:sp>
                      <p:nvSpPr>
                        <p:cNvPr id="2" name="矩形 1">
                          <a:extLst>
                            <a:ext uri="{FF2B5EF4-FFF2-40B4-BE49-F238E27FC236}">
                              <a16:creationId xmlns:a16="http://schemas.microsoft.com/office/drawing/2014/main" id="{90ABAF2C-DAC6-A4EB-3548-02BC909E0B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15295" y="2588078"/>
                          <a:ext cx="774700" cy="238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a:t>=0x7f</a:t>
                          </a:r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4" name="组合 3">
                        <a:extLst>
                          <a:ext uri="{FF2B5EF4-FFF2-40B4-BE49-F238E27FC236}">
                            <a16:creationId xmlns:a16="http://schemas.microsoft.com/office/drawing/2014/main" id="{359D1F46-CD7F-A662-FBD5-7338222436A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691469" y="2905576"/>
                        <a:ext cx="898526" cy="238128"/>
                        <a:chOff x="7691469" y="2588076"/>
                        <a:chExt cx="898526" cy="238128"/>
                      </a:xfrm>
                    </p:grpSpPr>
                    <p:sp>
                      <p:nvSpPr>
                        <p:cNvPr id="55" name="矩形 54">
                          <a:extLst>
                            <a:ext uri="{FF2B5EF4-FFF2-40B4-BE49-F238E27FC236}">
                              <a16:creationId xmlns:a16="http://schemas.microsoft.com/office/drawing/2014/main" id="{D0E43963-450B-493A-87DA-773C525420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691469" y="2588078"/>
                          <a:ext cx="247652" cy="238126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200" dirty="0"/>
                            <a:t>1</a:t>
                          </a:r>
                          <a:endParaRPr lang="zh-CN" altLang="en-US" sz="1200" dirty="0"/>
                        </a:p>
                      </p:txBody>
                    </p:sp>
                    <p:sp>
                      <p:nvSpPr>
                        <p:cNvPr id="6" name="矩形 5">
                          <a:extLst>
                            <a:ext uri="{FF2B5EF4-FFF2-40B4-BE49-F238E27FC236}">
                              <a16:creationId xmlns:a16="http://schemas.microsoft.com/office/drawing/2014/main" id="{B2F40555-7C7A-7608-EA56-56D8B29AF5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15295" y="2588076"/>
                          <a:ext cx="774700" cy="238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0" name="矩形 79">
                          <a:extLst>
                            <a:ext uri="{FF2B5EF4-FFF2-40B4-BE49-F238E27FC236}">
                              <a16:creationId xmlns:a16="http://schemas.microsoft.com/office/drawing/2014/main" id="{67BED0A7-7CDE-9862-B734-827B1612ED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538780" y="2905578"/>
                          <a:ext cx="247652" cy="238126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1400" smtClean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≪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80" name="矩形 79">
                          <a:extLst>
                            <a:ext uri="{FF2B5EF4-FFF2-40B4-BE49-F238E27FC236}">
                              <a16:creationId xmlns:a16="http://schemas.microsoft.com/office/drawing/2014/main" id="{67BED0A7-7CDE-9862-B734-827B1612ED8D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538780" y="2905578"/>
                          <a:ext cx="247652" cy="238126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l="-6667"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83" name="直接连接符 82">
                    <a:extLst>
                      <a:ext uri="{FF2B5EF4-FFF2-40B4-BE49-F238E27FC236}">
                        <a16:creationId xmlns:a16="http://schemas.microsoft.com/office/drawing/2014/main" id="{37414401-17EB-19C6-06F2-F1162B581CF2}"/>
                      </a:ext>
                    </a:extLst>
                  </p:cNvPr>
                  <p:cNvCxnSpPr/>
                  <p:nvPr/>
                </p:nvCxnSpPr>
                <p:spPr>
                  <a:xfrm>
                    <a:off x="5461000" y="3232150"/>
                    <a:ext cx="3264731" cy="0"/>
                  </a:xfrm>
                  <a:prstGeom prst="line">
                    <a:avLst/>
                  </a:prstGeom>
                  <a:ln>
                    <a:solidFill>
                      <a:srgbClr val="843C0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7CF428E1-1953-0C5F-1CA8-DD0510BF3F6B}"/>
                    </a:ext>
                  </a:extLst>
                </p:cNvPr>
                <p:cNvSpPr/>
                <p:nvPr/>
              </p:nvSpPr>
              <p:spPr>
                <a:xfrm>
                  <a:off x="4877169" y="3279774"/>
                  <a:ext cx="247652" cy="23812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/>
                    <a:t>1</a:t>
                  </a:r>
                  <a:endParaRPr lang="zh-CN" altLang="en-US" sz="1200" dirty="0"/>
                </a:p>
              </p:txBody>
            </p:sp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8092CD4-F156-1F6F-5E0A-83D4C103D4EF}"/>
                    </a:ext>
                  </a:extLst>
                </p:cNvPr>
                <p:cNvSpPr/>
                <p:nvPr/>
              </p:nvSpPr>
              <p:spPr>
                <a:xfrm>
                  <a:off x="5136731" y="3279774"/>
                  <a:ext cx="247652" cy="23812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/>
                    <a:t>1</a:t>
                  </a:r>
                  <a:endParaRPr lang="zh-CN" altLang="en-US" sz="1200" dirty="0"/>
                </a:p>
              </p:txBody>
            </p:sp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A920E2DA-360F-409B-D721-319B3BA3C472}"/>
                    </a:ext>
                  </a:extLst>
                </p:cNvPr>
                <p:cNvSpPr/>
                <p:nvPr/>
              </p:nvSpPr>
              <p:spPr>
                <a:xfrm>
                  <a:off x="5396293" y="3279774"/>
                  <a:ext cx="247652" cy="23812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/>
                    <a:t>1</a:t>
                  </a:r>
                  <a:endParaRPr lang="zh-CN" altLang="en-US" sz="1200" dirty="0"/>
                </a:p>
              </p:txBody>
            </p:sp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A8811059-8E6E-F1BE-79AC-BC4DE42E0B77}"/>
                    </a:ext>
                  </a:extLst>
                </p:cNvPr>
                <p:cNvSpPr/>
                <p:nvPr/>
              </p:nvSpPr>
              <p:spPr>
                <a:xfrm>
                  <a:off x="5655855" y="3279774"/>
                  <a:ext cx="247652" cy="23812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/>
                    <a:t>1</a:t>
                  </a:r>
                  <a:endParaRPr lang="zh-CN" altLang="en-US" sz="1200" dirty="0"/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21959F35-CA0B-89EF-BA92-C70698DBAE84}"/>
                    </a:ext>
                  </a:extLst>
                </p:cNvPr>
                <p:cNvSpPr/>
                <p:nvPr/>
              </p:nvSpPr>
              <p:spPr>
                <a:xfrm>
                  <a:off x="5915417" y="3279774"/>
                  <a:ext cx="247652" cy="23812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/>
                    <a:t>1</a:t>
                  </a:r>
                  <a:endParaRPr lang="zh-CN" altLang="en-US" sz="1200" dirty="0"/>
                </a:p>
              </p:txBody>
            </p:sp>
            <p:sp>
              <p:nvSpPr>
                <p:cNvPr id="90" name="矩形 89">
                  <a:extLst>
                    <a:ext uri="{FF2B5EF4-FFF2-40B4-BE49-F238E27FC236}">
                      <a16:creationId xmlns:a16="http://schemas.microsoft.com/office/drawing/2014/main" id="{9B9DA850-05F7-7CD3-4F9C-16CDA7916036}"/>
                    </a:ext>
                  </a:extLst>
                </p:cNvPr>
                <p:cNvSpPr/>
                <p:nvPr/>
              </p:nvSpPr>
              <p:spPr>
                <a:xfrm>
                  <a:off x="6174979" y="3279774"/>
                  <a:ext cx="247652" cy="23812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/>
                    <a:t>1</a:t>
                  </a:r>
                  <a:endParaRPr lang="zh-CN" altLang="en-US" sz="1200" dirty="0"/>
                </a:p>
              </p:txBody>
            </p:sp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DD19C386-F7F9-9021-E440-BDEE79381578}"/>
                    </a:ext>
                  </a:extLst>
                </p:cNvPr>
                <p:cNvSpPr/>
                <p:nvPr/>
              </p:nvSpPr>
              <p:spPr>
                <a:xfrm>
                  <a:off x="6434541" y="3279774"/>
                  <a:ext cx="247652" cy="23812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/>
                    <a:t>1</a:t>
                  </a:r>
                  <a:endParaRPr lang="zh-CN" altLang="en-US" sz="1200" dirty="0"/>
                </a:p>
              </p:txBody>
            </p:sp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9425D07-28A3-1ABF-C81F-EF44F02B078F}"/>
                    </a:ext>
                  </a:extLst>
                </p:cNvPr>
                <p:cNvSpPr/>
                <p:nvPr/>
              </p:nvSpPr>
              <p:spPr>
                <a:xfrm>
                  <a:off x="6694103" y="3279774"/>
                  <a:ext cx="247652" cy="23812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/>
                    <a:t>0</a:t>
                  </a:r>
                  <a:endParaRPr lang="zh-CN" altLang="en-US" sz="1200" dirty="0"/>
                </a:p>
              </p:txBody>
            </p:sp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688A67A3-834E-73D7-0665-B69C76D31EC4}"/>
                    </a:ext>
                  </a:extLst>
                </p:cNvPr>
                <p:cNvSpPr/>
                <p:nvPr/>
              </p:nvSpPr>
              <p:spPr>
                <a:xfrm>
                  <a:off x="6817929" y="3279774"/>
                  <a:ext cx="774700" cy="23812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=0xfe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796C3F2-A34E-E04B-C909-8D9FA26EC2D4}"/>
                  </a:ext>
                </a:extLst>
              </p:cNvPr>
              <p:cNvSpPr/>
              <p:nvPr/>
            </p:nvSpPr>
            <p:spPr>
              <a:xfrm>
                <a:off x="4626353" y="3370546"/>
                <a:ext cx="272972" cy="26800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0</a:t>
                </a:r>
                <a:endParaRPr lang="zh-CN" altLang="en-US" sz="1200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41CB72C-9403-7BDC-743B-C1E2472F459E}"/>
                  </a:ext>
                </a:extLst>
              </p:cNvPr>
              <p:cNvSpPr/>
              <p:nvPr/>
            </p:nvSpPr>
            <p:spPr>
              <a:xfrm>
                <a:off x="4610100" y="3354227"/>
                <a:ext cx="299287" cy="2962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B066FD9-355E-E1A9-A4EC-42BA68F881ED}"/>
                  </a:ext>
                </a:extLst>
              </p:cNvPr>
              <p:cNvSpPr/>
              <p:nvPr/>
            </p:nvSpPr>
            <p:spPr>
              <a:xfrm>
                <a:off x="3613339" y="3380757"/>
                <a:ext cx="1004887" cy="2680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</a:rPr>
                  <a:t>舍弃溢出位</a:t>
                </a:r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A521B1BF-9260-3367-2816-1D806E2FAA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8573" y="3508542"/>
                <a:ext cx="151527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3823842-1F13-65F9-A734-96F450CDA791}"/>
                </a:ext>
              </a:extLst>
            </p:cNvPr>
            <p:cNvCxnSpPr>
              <a:cxnSpLocks/>
            </p:cNvCxnSpPr>
            <p:nvPr/>
          </p:nvCxnSpPr>
          <p:spPr>
            <a:xfrm>
              <a:off x="4618226" y="3354227"/>
              <a:ext cx="291161" cy="29453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9005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>
            <a:extLst>
              <a:ext uri="{FF2B5EF4-FFF2-40B4-BE49-F238E27FC236}">
                <a16:creationId xmlns:a16="http://schemas.microsoft.com/office/drawing/2014/main" id="{B4E4F2E5-F9BA-EEC3-FA08-8BB3B6A9D3FD}"/>
              </a:ext>
            </a:extLst>
          </p:cNvPr>
          <p:cNvGrpSpPr/>
          <p:nvPr/>
        </p:nvGrpSpPr>
        <p:grpSpPr>
          <a:xfrm>
            <a:off x="4463634" y="2556328"/>
            <a:ext cx="3598519" cy="1082222"/>
            <a:chOff x="4463634" y="2556328"/>
            <a:chExt cx="3264731" cy="961572"/>
          </a:xfrm>
        </p:grpSpPr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D5A0D478-6042-B91F-8F49-0BE68922EFF1}"/>
                </a:ext>
              </a:extLst>
            </p:cNvPr>
            <p:cNvGrpSpPr/>
            <p:nvPr/>
          </p:nvGrpSpPr>
          <p:grpSpPr>
            <a:xfrm>
              <a:off x="4463634" y="2556328"/>
              <a:ext cx="3264731" cy="644072"/>
              <a:chOff x="5461000" y="2588078"/>
              <a:chExt cx="3264731" cy="644072"/>
            </a:xfrm>
          </p:grpSpPr>
          <p:grpSp>
            <p:nvGrpSpPr>
              <p:cNvPr id="81" name="组合 80">
                <a:extLst>
                  <a:ext uri="{FF2B5EF4-FFF2-40B4-BE49-F238E27FC236}">
                    <a16:creationId xmlns:a16="http://schemas.microsoft.com/office/drawing/2014/main" id="{34DCE498-DEF7-9C3A-9E87-5C9B8A9A8A48}"/>
                  </a:ext>
                </a:extLst>
              </p:cNvPr>
              <p:cNvGrpSpPr/>
              <p:nvPr/>
            </p:nvGrpSpPr>
            <p:grpSpPr>
              <a:xfrm>
                <a:off x="5538780" y="2588078"/>
                <a:ext cx="3051215" cy="555626"/>
                <a:chOff x="5538780" y="2588078"/>
                <a:chExt cx="3051215" cy="555626"/>
              </a:xfrm>
            </p:grpSpPr>
            <p:grpSp>
              <p:nvGrpSpPr>
                <p:cNvPr id="56" name="组合 55">
                  <a:extLst>
                    <a:ext uri="{FF2B5EF4-FFF2-40B4-BE49-F238E27FC236}">
                      <a16:creationId xmlns:a16="http://schemas.microsoft.com/office/drawing/2014/main" id="{171F89A3-1A10-9AAD-6F2E-350230F44BA5}"/>
                    </a:ext>
                  </a:extLst>
                </p:cNvPr>
                <p:cNvGrpSpPr/>
                <p:nvPr/>
              </p:nvGrpSpPr>
              <p:grpSpPr>
                <a:xfrm>
                  <a:off x="5874535" y="2588078"/>
                  <a:ext cx="2715460" cy="555626"/>
                  <a:chOff x="5874535" y="2588078"/>
                  <a:chExt cx="2715460" cy="555626"/>
                </a:xfrm>
              </p:grpSpPr>
              <p:grpSp>
                <p:nvGrpSpPr>
                  <p:cNvPr id="3" name="组合 2">
                    <a:extLst>
                      <a:ext uri="{FF2B5EF4-FFF2-40B4-BE49-F238E27FC236}">
                        <a16:creationId xmlns:a16="http://schemas.microsoft.com/office/drawing/2014/main" id="{479C37FC-5429-5469-4F58-D3407F40F8F7}"/>
                      </a:ext>
                    </a:extLst>
                  </p:cNvPr>
                  <p:cNvGrpSpPr/>
                  <p:nvPr/>
                </p:nvGrpSpPr>
                <p:grpSpPr>
                  <a:xfrm>
                    <a:off x="5874535" y="2588078"/>
                    <a:ext cx="2715460" cy="238126"/>
                    <a:chOff x="5874535" y="2588078"/>
                    <a:chExt cx="2715460" cy="238126"/>
                  </a:xfrm>
                </p:grpSpPr>
                <p:grpSp>
                  <p:nvGrpSpPr>
                    <p:cNvPr id="34" name="组合 33">
                      <a:extLst>
                        <a:ext uri="{FF2B5EF4-FFF2-40B4-BE49-F238E27FC236}">
                          <a16:creationId xmlns:a16="http://schemas.microsoft.com/office/drawing/2014/main" id="{8AA86FF9-CEE9-CA8B-49BE-976102395F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74535" y="2588078"/>
                      <a:ext cx="2064586" cy="238126"/>
                      <a:chOff x="7458094" y="3429000"/>
                      <a:chExt cx="2064586" cy="238126"/>
                    </a:xfrm>
                  </p:grpSpPr>
                  <p:sp>
                    <p:nvSpPr>
                      <p:cNvPr id="25" name="矩形 24">
                        <a:extLst>
                          <a:ext uri="{FF2B5EF4-FFF2-40B4-BE49-F238E27FC236}">
                            <a16:creationId xmlns:a16="http://schemas.microsoft.com/office/drawing/2014/main" id="{E7CE950A-5641-2510-7B4C-127D8DADCC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58094" y="3429000"/>
                        <a:ext cx="247652" cy="2381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0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26" name="矩形 25">
                        <a:extLst>
                          <a:ext uri="{FF2B5EF4-FFF2-40B4-BE49-F238E27FC236}">
                            <a16:creationId xmlns:a16="http://schemas.microsoft.com/office/drawing/2014/main" id="{37696544-47A7-4DD9-6435-6738E67395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17656" y="3429000"/>
                        <a:ext cx="247652" cy="2381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1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27" name="矩形 26">
                        <a:extLst>
                          <a:ext uri="{FF2B5EF4-FFF2-40B4-BE49-F238E27FC236}">
                            <a16:creationId xmlns:a16="http://schemas.microsoft.com/office/drawing/2014/main" id="{A4876740-AA28-A9F7-F004-D4B677E0B4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7218" y="3429000"/>
                        <a:ext cx="247652" cy="2381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1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28" name="矩形 27">
                        <a:extLst>
                          <a:ext uri="{FF2B5EF4-FFF2-40B4-BE49-F238E27FC236}">
                            <a16:creationId xmlns:a16="http://schemas.microsoft.com/office/drawing/2014/main" id="{751868A6-2AFB-75EE-EBF2-ED1B708931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36780" y="3429000"/>
                        <a:ext cx="247652" cy="2381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1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29" name="矩形 28">
                        <a:extLst>
                          <a:ext uri="{FF2B5EF4-FFF2-40B4-BE49-F238E27FC236}">
                            <a16:creationId xmlns:a16="http://schemas.microsoft.com/office/drawing/2014/main" id="{0977F766-CDB0-87F4-257A-076EA9363F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96342" y="3429000"/>
                        <a:ext cx="247652" cy="2381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1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30" name="矩形 29">
                        <a:extLst>
                          <a:ext uri="{FF2B5EF4-FFF2-40B4-BE49-F238E27FC236}">
                            <a16:creationId xmlns:a16="http://schemas.microsoft.com/office/drawing/2014/main" id="{EB80C6AA-59C8-AA67-91A7-933DB9D182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55904" y="3429000"/>
                        <a:ext cx="247652" cy="2381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1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31" name="矩形 30">
                        <a:extLst>
                          <a:ext uri="{FF2B5EF4-FFF2-40B4-BE49-F238E27FC236}">
                            <a16:creationId xmlns:a16="http://schemas.microsoft.com/office/drawing/2014/main" id="{3802E01A-8163-34ED-B320-CFCA3BF5A4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15466" y="3429000"/>
                        <a:ext cx="247652" cy="2381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1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32" name="矩形 31">
                        <a:extLst>
                          <a:ext uri="{FF2B5EF4-FFF2-40B4-BE49-F238E27FC236}">
                            <a16:creationId xmlns:a16="http://schemas.microsoft.com/office/drawing/2014/main" id="{57B92920-0D4A-FD2A-4211-E8518C5E57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75028" y="3429000"/>
                        <a:ext cx="247652" cy="2381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1</a:t>
                        </a:r>
                        <a:endParaRPr lang="zh-CN" altLang="en-US" sz="1200" dirty="0"/>
                      </a:p>
                    </p:txBody>
                  </p:sp>
                </p:grpSp>
                <p:sp>
                  <p:nvSpPr>
                    <p:cNvPr id="2" name="矩形 1">
                      <a:extLst>
                        <a:ext uri="{FF2B5EF4-FFF2-40B4-BE49-F238E27FC236}">
                          <a16:creationId xmlns:a16="http://schemas.microsoft.com/office/drawing/2014/main" id="{90ABAF2C-DAC6-A4EB-3548-02BC909E0B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15295" y="2588078"/>
                      <a:ext cx="774700" cy="23812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=0x7f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4" name="组合 3">
                    <a:extLst>
                      <a:ext uri="{FF2B5EF4-FFF2-40B4-BE49-F238E27FC236}">
                        <a16:creationId xmlns:a16="http://schemas.microsoft.com/office/drawing/2014/main" id="{359D1F46-CD7F-A662-FBD5-7338222436AD}"/>
                      </a:ext>
                    </a:extLst>
                  </p:cNvPr>
                  <p:cNvGrpSpPr/>
                  <p:nvPr/>
                </p:nvGrpSpPr>
                <p:grpSpPr>
                  <a:xfrm>
                    <a:off x="7691469" y="2905576"/>
                    <a:ext cx="898526" cy="238128"/>
                    <a:chOff x="7691469" y="2588076"/>
                    <a:chExt cx="898526" cy="238128"/>
                  </a:xfrm>
                </p:grpSpPr>
                <p:sp>
                  <p:nvSpPr>
                    <p:cNvPr id="55" name="矩形 54">
                      <a:extLst>
                        <a:ext uri="{FF2B5EF4-FFF2-40B4-BE49-F238E27FC236}">
                          <a16:creationId xmlns:a16="http://schemas.microsoft.com/office/drawing/2014/main" id="{D0E43963-450B-493A-87DA-773C525420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91469" y="2588078"/>
                      <a:ext cx="247652" cy="238126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p:txBody>
                </p:sp>
                <p:sp>
                  <p:nvSpPr>
                    <p:cNvPr id="6" name="矩形 5">
                      <a:extLst>
                        <a:ext uri="{FF2B5EF4-FFF2-40B4-BE49-F238E27FC236}">
                          <a16:creationId xmlns:a16="http://schemas.microsoft.com/office/drawing/2014/main" id="{B2F40555-7C7A-7608-EA56-56D8B29AF5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15295" y="2588076"/>
                      <a:ext cx="774700" cy="23812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矩形 79">
                      <a:extLst>
                        <a:ext uri="{FF2B5EF4-FFF2-40B4-BE49-F238E27FC236}">
                          <a16:creationId xmlns:a16="http://schemas.microsoft.com/office/drawing/2014/main" id="{67BED0A7-7CDE-9862-B734-827B1612ED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38780" y="2905578"/>
                      <a:ext cx="247652" cy="238126"/>
                    </a:xfrm>
                    <a:prstGeom prst="rect">
                      <a:avLst/>
                    </a:prstGeom>
                    <a:solidFill>
                      <a:schemeClr val="accent2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≫</m:t>
                            </m:r>
                          </m:oMath>
                        </m:oMathPara>
                      </a14:m>
                      <a:endParaRPr lang="en-US" altLang="zh-CN" sz="1400" b="0" dirty="0"/>
                    </a:p>
                  </p:txBody>
                </p:sp>
              </mc:Choice>
              <mc:Fallback xmlns="">
                <p:sp>
                  <p:nvSpPr>
                    <p:cNvPr id="80" name="矩形 79">
                      <a:extLst>
                        <a:ext uri="{FF2B5EF4-FFF2-40B4-BE49-F238E27FC236}">
                          <a16:creationId xmlns:a16="http://schemas.microsoft.com/office/drawing/2014/main" id="{67BED0A7-7CDE-9862-B734-827B1612ED8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38780" y="2905578"/>
                      <a:ext cx="247652" cy="238126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6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37414401-17EB-19C6-06F2-F1162B581CF2}"/>
                  </a:ext>
                </a:extLst>
              </p:cNvPr>
              <p:cNvCxnSpPr/>
              <p:nvPr/>
            </p:nvCxnSpPr>
            <p:spPr>
              <a:xfrm>
                <a:off x="5461000" y="3232150"/>
                <a:ext cx="3264731" cy="0"/>
              </a:xfrm>
              <a:prstGeom prst="line">
                <a:avLst/>
              </a:prstGeom>
              <a:ln>
                <a:solidFill>
                  <a:srgbClr val="843C0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7CF428E1-1953-0C5F-1CA8-DD0510BF3F6B}"/>
                </a:ext>
              </a:extLst>
            </p:cNvPr>
            <p:cNvSpPr/>
            <p:nvPr/>
          </p:nvSpPr>
          <p:spPr>
            <a:xfrm>
              <a:off x="4877169" y="3279774"/>
              <a:ext cx="247652" cy="2381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0</a:t>
              </a:r>
              <a:endParaRPr lang="zh-CN" altLang="en-US" sz="1200" dirty="0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D8092CD4-F156-1F6F-5E0A-83D4C103D4EF}"/>
                </a:ext>
              </a:extLst>
            </p:cNvPr>
            <p:cNvSpPr/>
            <p:nvPr/>
          </p:nvSpPr>
          <p:spPr>
            <a:xfrm>
              <a:off x="5136731" y="3279774"/>
              <a:ext cx="247652" cy="2381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0</a:t>
              </a:r>
              <a:endParaRPr lang="zh-CN" altLang="en-US" sz="1200" dirty="0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A920E2DA-360F-409B-D721-319B3BA3C472}"/>
                </a:ext>
              </a:extLst>
            </p:cNvPr>
            <p:cNvSpPr/>
            <p:nvPr/>
          </p:nvSpPr>
          <p:spPr>
            <a:xfrm>
              <a:off x="5396293" y="3279774"/>
              <a:ext cx="247652" cy="2381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1</a:t>
              </a:r>
              <a:endParaRPr lang="zh-CN" altLang="en-US" sz="1200" dirty="0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A8811059-8E6E-F1BE-79AC-BC4DE42E0B77}"/>
                </a:ext>
              </a:extLst>
            </p:cNvPr>
            <p:cNvSpPr/>
            <p:nvPr/>
          </p:nvSpPr>
          <p:spPr>
            <a:xfrm>
              <a:off x="5655855" y="3279774"/>
              <a:ext cx="247652" cy="2381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1</a:t>
              </a:r>
              <a:endParaRPr lang="zh-CN" altLang="en-US" sz="1200" dirty="0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21959F35-CA0B-89EF-BA92-C70698DBAE84}"/>
                </a:ext>
              </a:extLst>
            </p:cNvPr>
            <p:cNvSpPr/>
            <p:nvPr/>
          </p:nvSpPr>
          <p:spPr>
            <a:xfrm>
              <a:off x="5915417" y="3279774"/>
              <a:ext cx="247652" cy="2381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1</a:t>
              </a:r>
              <a:endParaRPr lang="zh-CN" altLang="en-US" sz="1200" dirty="0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9B9DA850-05F7-7CD3-4F9C-16CDA7916036}"/>
                </a:ext>
              </a:extLst>
            </p:cNvPr>
            <p:cNvSpPr/>
            <p:nvPr/>
          </p:nvSpPr>
          <p:spPr>
            <a:xfrm>
              <a:off x="6174979" y="3279774"/>
              <a:ext cx="247652" cy="2381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1</a:t>
              </a:r>
              <a:endParaRPr lang="zh-CN" altLang="en-US" sz="1200" dirty="0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DD19C386-F7F9-9021-E440-BDEE79381578}"/>
                </a:ext>
              </a:extLst>
            </p:cNvPr>
            <p:cNvSpPr/>
            <p:nvPr/>
          </p:nvSpPr>
          <p:spPr>
            <a:xfrm>
              <a:off x="6434541" y="3279774"/>
              <a:ext cx="247652" cy="2381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1</a:t>
              </a:r>
              <a:endParaRPr lang="zh-CN" altLang="en-US" sz="1200" dirty="0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D9425D07-28A3-1ABF-C81F-EF44F02B078F}"/>
                </a:ext>
              </a:extLst>
            </p:cNvPr>
            <p:cNvSpPr/>
            <p:nvPr/>
          </p:nvSpPr>
          <p:spPr>
            <a:xfrm>
              <a:off x="6694103" y="3279774"/>
              <a:ext cx="247652" cy="2381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1</a:t>
              </a:r>
              <a:endParaRPr lang="zh-CN" altLang="en-US" sz="1200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688A67A3-834E-73D7-0665-B69C76D31EC4}"/>
                </a:ext>
              </a:extLst>
            </p:cNvPr>
            <p:cNvSpPr/>
            <p:nvPr/>
          </p:nvSpPr>
          <p:spPr>
            <a:xfrm>
              <a:off x="6817929" y="3279774"/>
              <a:ext cx="774700" cy="2381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=0x3f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5330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141</Words>
  <Application>Microsoft Office PowerPoint</Application>
  <PresentationFormat>宽屏</PresentationFormat>
  <Paragraphs>126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咕 咕咕</dc:creator>
  <cp:lastModifiedBy>咕咕 咕</cp:lastModifiedBy>
  <cp:revision>86</cp:revision>
  <dcterms:created xsi:type="dcterms:W3CDTF">2023-03-18T07:37:51Z</dcterms:created>
  <dcterms:modified xsi:type="dcterms:W3CDTF">2024-01-17T12:41:30Z</dcterms:modified>
</cp:coreProperties>
</file>