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椭圆 3"/>
          <p:cNvSpPr/>
          <p:nvPr/>
        </p:nvSpPr>
        <p:spPr>
          <a:xfrm>
            <a:off x="1132840" y="948690"/>
            <a:ext cx="1329690" cy="895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浏览器</a:t>
            </a: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1132840" y="2187575"/>
            <a:ext cx="1329690" cy="895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浏览器</a:t>
            </a:r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132840" y="3432810"/>
            <a:ext cx="1329690" cy="895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JK</a:t>
            </a:r>
            <a:r>
              <a:rPr lang="zh-CN" altLang="en-US"/>
              <a:t>连接程序</a:t>
            </a:r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132840" y="4671060"/>
            <a:ext cx="1329690" cy="895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其他连接程序</a:t>
            </a: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866390" y="309880"/>
            <a:ext cx="5574030" cy="5761990"/>
          </a:xfrm>
          <a:prstGeom prst="rect">
            <a:avLst/>
          </a:prstGeom>
          <a:pattFill prst="pct30">
            <a:fgClr>
              <a:schemeClr val="accent6">
                <a:lumMod val="20000"/>
                <a:lumOff val="8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094990" y="678815"/>
            <a:ext cx="5060950" cy="5288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209925" y="678180"/>
            <a:ext cx="8496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Service</a:t>
            </a:r>
            <a:endParaRPr lang="en-US" altLang="zh-CN"/>
          </a:p>
        </p:txBody>
      </p:sp>
      <p:sp>
        <p:nvSpPr>
          <p:cNvPr id="15" name="矩形 14"/>
          <p:cNvSpPr/>
          <p:nvPr/>
        </p:nvSpPr>
        <p:spPr>
          <a:xfrm>
            <a:off x="3354705" y="2350135"/>
            <a:ext cx="1151890" cy="57023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Connector</a:t>
            </a:r>
            <a:endParaRPr lang="en-US" altLang="zh-CN"/>
          </a:p>
        </p:txBody>
      </p:sp>
      <p:sp>
        <p:nvSpPr>
          <p:cNvPr id="16" name="矩形 15"/>
          <p:cNvSpPr/>
          <p:nvPr/>
        </p:nvSpPr>
        <p:spPr>
          <a:xfrm>
            <a:off x="3354705" y="3595370"/>
            <a:ext cx="1151890" cy="57023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Connector</a:t>
            </a:r>
            <a:endParaRPr lang="en-US" altLang="zh-CN"/>
          </a:p>
        </p:txBody>
      </p:sp>
      <p:sp>
        <p:nvSpPr>
          <p:cNvPr id="17" name="矩形 16"/>
          <p:cNvSpPr/>
          <p:nvPr/>
        </p:nvSpPr>
        <p:spPr>
          <a:xfrm>
            <a:off x="3354705" y="4833620"/>
            <a:ext cx="1151890" cy="57023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Connector</a:t>
            </a:r>
            <a:endParaRPr lang="en-US" altLang="zh-CN"/>
          </a:p>
        </p:txBody>
      </p:sp>
      <p:sp>
        <p:nvSpPr>
          <p:cNvPr id="19" name="文本框 18"/>
          <p:cNvSpPr txBox="1"/>
          <p:nvPr/>
        </p:nvSpPr>
        <p:spPr>
          <a:xfrm>
            <a:off x="2854325" y="309880"/>
            <a:ext cx="6946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Sever</a:t>
            </a:r>
            <a:endParaRPr lang="en-US" altLang="zh-CN"/>
          </a:p>
        </p:txBody>
      </p:sp>
      <p:sp>
        <p:nvSpPr>
          <p:cNvPr id="21" name="矩形 20"/>
          <p:cNvSpPr/>
          <p:nvPr/>
        </p:nvSpPr>
        <p:spPr>
          <a:xfrm>
            <a:off x="3354705" y="1111250"/>
            <a:ext cx="1151890" cy="57023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Connector</a:t>
            </a:r>
            <a:endParaRPr lang="en-US" altLang="zh-CN"/>
          </a:p>
        </p:txBody>
      </p:sp>
      <p:sp>
        <p:nvSpPr>
          <p:cNvPr id="22" name="左右箭头 21"/>
          <p:cNvSpPr/>
          <p:nvPr/>
        </p:nvSpPr>
        <p:spPr>
          <a:xfrm>
            <a:off x="2462530" y="1314450"/>
            <a:ext cx="922655" cy="163830"/>
          </a:xfrm>
          <a:prstGeom prst="left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左右箭头 22"/>
          <p:cNvSpPr/>
          <p:nvPr/>
        </p:nvSpPr>
        <p:spPr>
          <a:xfrm>
            <a:off x="2462530" y="2553335"/>
            <a:ext cx="922655" cy="163830"/>
          </a:xfrm>
          <a:prstGeom prst="left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左右箭头 23"/>
          <p:cNvSpPr/>
          <p:nvPr/>
        </p:nvSpPr>
        <p:spPr>
          <a:xfrm>
            <a:off x="2432050" y="3798570"/>
            <a:ext cx="922655" cy="163830"/>
          </a:xfrm>
          <a:prstGeom prst="left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左右箭头 24"/>
          <p:cNvSpPr/>
          <p:nvPr/>
        </p:nvSpPr>
        <p:spPr>
          <a:xfrm>
            <a:off x="2432050" y="5036820"/>
            <a:ext cx="922655" cy="163830"/>
          </a:xfrm>
          <a:prstGeom prst="left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2330450" y="1449070"/>
            <a:ext cx="11252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tx1"/>
                </a:solidFill>
              </a:rPr>
              <a:t>HTTP</a:t>
            </a:r>
            <a:r>
              <a:rPr lang="zh-CN" altLang="en-US">
                <a:solidFill>
                  <a:schemeClr val="tx1"/>
                </a:solidFill>
              </a:rPr>
              <a:t>协议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2272665" y="2691765"/>
            <a:ext cx="12299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tx1"/>
                </a:solidFill>
              </a:rPr>
              <a:t>HTTPS</a:t>
            </a:r>
            <a:r>
              <a:rPr lang="zh-CN" altLang="en-US">
                <a:solidFill>
                  <a:schemeClr val="tx1"/>
                </a:solidFill>
              </a:rPr>
              <a:t>协议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2375535" y="3962400"/>
            <a:ext cx="9658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tx1"/>
                </a:solidFill>
              </a:rPr>
              <a:t>AJP</a:t>
            </a:r>
            <a:r>
              <a:rPr lang="zh-CN" altLang="en-US">
                <a:solidFill>
                  <a:schemeClr val="tx1"/>
                </a:solidFill>
              </a:rPr>
              <a:t>协议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2330450" y="520065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tx1"/>
                </a:solidFill>
              </a:rPr>
              <a:t>其他协议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4813300" y="1046480"/>
            <a:ext cx="3022600" cy="43573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4813300" y="1111250"/>
            <a:ext cx="8083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Engine</a:t>
            </a:r>
            <a:endParaRPr lang="en-US" altLang="zh-CN"/>
          </a:p>
        </p:txBody>
      </p:sp>
      <p:sp>
        <p:nvSpPr>
          <p:cNvPr id="32" name="矩形 31"/>
          <p:cNvSpPr/>
          <p:nvPr/>
        </p:nvSpPr>
        <p:spPr>
          <a:xfrm>
            <a:off x="5181600" y="1549400"/>
            <a:ext cx="2292350" cy="16243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5181600" y="1549400"/>
            <a:ext cx="6089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Host</a:t>
            </a:r>
            <a:endParaRPr lang="en-US" altLang="zh-CN"/>
          </a:p>
        </p:txBody>
      </p:sp>
      <p:sp>
        <p:nvSpPr>
          <p:cNvPr id="34" name="矩形 33"/>
          <p:cNvSpPr/>
          <p:nvPr/>
        </p:nvSpPr>
        <p:spPr>
          <a:xfrm>
            <a:off x="5416550" y="1917700"/>
            <a:ext cx="1828800" cy="457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Context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5410200" y="2475865"/>
            <a:ext cx="1828800" cy="4445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Context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5178425" y="3595370"/>
            <a:ext cx="2292350" cy="16052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5178425" y="3595370"/>
            <a:ext cx="6089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Host</a:t>
            </a:r>
            <a:endParaRPr lang="en-US" altLang="zh-CN"/>
          </a:p>
        </p:txBody>
      </p:sp>
      <p:sp>
        <p:nvSpPr>
          <p:cNvPr id="42" name="矩形 41"/>
          <p:cNvSpPr/>
          <p:nvPr/>
        </p:nvSpPr>
        <p:spPr>
          <a:xfrm>
            <a:off x="5413375" y="3963670"/>
            <a:ext cx="1828800" cy="457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Context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5407025" y="4521835"/>
            <a:ext cx="1828800" cy="4337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Context</a:t>
            </a:r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45" name="直接箭头连接符 44"/>
          <p:cNvCxnSpPr/>
          <p:nvPr/>
        </p:nvCxnSpPr>
        <p:spPr>
          <a:xfrm flipV="1">
            <a:off x="4468495" y="2654300"/>
            <a:ext cx="382905" cy="11430"/>
          </a:xfrm>
          <a:prstGeom prst="straightConnector1">
            <a:avLst/>
          </a:prstGeom>
          <a:ln w="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 flipV="1">
            <a:off x="4468495" y="1390650"/>
            <a:ext cx="382905" cy="11430"/>
          </a:xfrm>
          <a:prstGeom prst="straightConnector1">
            <a:avLst/>
          </a:prstGeom>
          <a:ln w="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 flipV="1">
            <a:off x="4468495" y="3950970"/>
            <a:ext cx="382905" cy="11430"/>
          </a:xfrm>
          <a:prstGeom prst="straightConnector1">
            <a:avLst/>
          </a:prstGeom>
          <a:ln w="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 flipV="1">
            <a:off x="4506595" y="5113020"/>
            <a:ext cx="382905" cy="11430"/>
          </a:xfrm>
          <a:prstGeom prst="straightConnector1">
            <a:avLst/>
          </a:prstGeom>
          <a:ln w="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130</Words>
  <Application>WPS 演示</Application>
  <PresentationFormat>宽屏</PresentationFormat>
  <Paragraphs>42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Arial Unicode MS</vt:lpstr>
      <vt:lpstr>Calibri Light</vt:lpstr>
      <vt:lpstr>Calibri</vt:lpstr>
      <vt:lpstr>微软雅黑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张萌萌</dc:creator>
  <cp:lastModifiedBy>zhang</cp:lastModifiedBy>
  <cp:revision>3</cp:revision>
  <dcterms:created xsi:type="dcterms:W3CDTF">2015-05-05T08:02:00Z</dcterms:created>
  <dcterms:modified xsi:type="dcterms:W3CDTF">2017-09-05T12:24:12Z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2052-10.1.0.6748</vt:lpwstr>
  </property>
</Properties>
</file>