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7" r:id="rId6"/>
    <p:sldId id="262" r:id="rId7"/>
    <p:sldId id="259" r:id="rId8"/>
    <p:sldId id="260" r:id="rId9"/>
    <p:sldId id="263" r:id="rId10"/>
    <p:sldId id="261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4" Type="http://schemas.openxmlformats.org/officeDocument/2006/relationships/image" Target="../media/image1.png"/><Relationship Id="rId3" Type="http://schemas.openxmlformats.org/officeDocument/2006/relationships/tags" Target="../tags/tag73.xml"/><Relationship Id="rId2" Type="http://schemas.microsoft.com/office/2007/relationships/media" Target="file:///D:\&#21992;&#26684;&#24335;&#24405;&#23631;&#25991;&#20214;\20211217-203205.mp4" TargetMode="External"/><Relationship Id="rId1" Type="http://schemas.openxmlformats.org/officeDocument/2006/relationships/video" Target="file:///D:\&#21992;&#26684;&#24335;&#24405;&#23631;&#25991;&#20214;\20211217-203205.mp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Java</a:t>
            </a:r>
            <a:r>
              <a:rPr lang="zh-CN" altLang="en-US"/>
              <a:t>写一个简单的五子棋游戏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69535" y="4278630"/>
            <a:ext cx="4131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1910278 </a:t>
            </a:r>
            <a:r>
              <a:rPr lang="zh-CN" altLang="en-US"/>
              <a:t>李向阳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演示视频</a:t>
            </a:r>
            <a:endParaRPr lang="zh-CN" altLang="en-US"/>
          </a:p>
        </p:txBody>
      </p:sp>
      <p:pic>
        <p:nvPicPr>
          <p:cNvPr id="4" name="20211217-203205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62600" y="1490400"/>
            <a:ext cx="8460800" cy="4759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实现的重点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通信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界面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开局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下棋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悔棋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判断输赢</a:t>
            </a:r>
            <a:r>
              <a:rPr lang="en-US" altLang="zh-CN"/>
              <a:t>(</a:t>
            </a:r>
            <a:r>
              <a:rPr lang="zh-CN" altLang="en-US"/>
              <a:t>包含认输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使用网络</a:t>
            </a:r>
            <a:r>
              <a:rPr lang="en-US" altLang="zh-CN">
                <a:sym typeface="+mn-ea"/>
              </a:rPr>
              <a:t>(UDP</a:t>
            </a:r>
            <a:r>
              <a:rPr lang="zh-CN" altLang="en-US">
                <a:sym typeface="+mn-ea"/>
              </a:rPr>
              <a:t>传输</a:t>
            </a:r>
            <a:r>
              <a:rPr lang="en-US" altLang="zh-CN">
                <a:sym typeface="+mn-ea"/>
              </a:rPr>
              <a:t>)</a:t>
            </a:r>
            <a:r>
              <a:rPr lang="zh-CN" altLang="en-US"/>
              <a:t>和多线程</a:t>
            </a:r>
            <a:endParaRPr lang="zh-CN" altLang="en-US"/>
          </a:p>
          <a:p>
            <a:r>
              <a:rPr lang="zh-CN" altLang="en-US"/>
              <a:t>主线程绘图，发送消息，副线程接收消息并作出反应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界面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继承了</a:t>
            </a:r>
            <a:r>
              <a:rPr lang="en-US" altLang="zh-CN"/>
              <a:t>JPanel</a:t>
            </a:r>
            <a:r>
              <a:rPr lang="zh-CN" altLang="en-US"/>
              <a:t>的</a:t>
            </a:r>
            <a:r>
              <a:rPr lang="en-US" altLang="zh-CN"/>
              <a:t>FiveChessPane</a:t>
            </a:r>
            <a:r>
              <a:rPr lang="zh-CN" altLang="en-US"/>
              <a:t>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（一）</a:t>
            </a:r>
            <a:r>
              <a:rPr lang="en-US" altLang="zh-CN"/>
              <a:t> </a:t>
            </a:r>
            <a:r>
              <a:rPr lang="zh-CN" altLang="en-US"/>
              <a:t>重写了</a:t>
            </a:r>
            <a:r>
              <a:rPr lang="en-US" altLang="zh-CN"/>
              <a:t>paint()</a:t>
            </a:r>
            <a:r>
              <a:rPr lang="zh-CN" altLang="en-US"/>
              <a:t>方法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（二）</a:t>
            </a:r>
            <a:r>
              <a:rPr lang="en-US" altLang="zh-CN"/>
              <a:t> paint()</a:t>
            </a:r>
            <a:r>
              <a:rPr lang="zh-CN" altLang="en-US"/>
              <a:t>方法里面调用</a:t>
            </a:r>
            <a:r>
              <a:rPr lang="en-US" altLang="zh-CN"/>
              <a:t>drawLine()</a:t>
            </a:r>
            <a:r>
              <a:rPr lang="zh-CN" altLang="en-US"/>
              <a:t>画棋盘，调用</a:t>
            </a:r>
            <a:r>
              <a:rPr lang="en-US" altLang="zh-CN"/>
              <a:t>drawOval()</a:t>
            </a:r>
            <a:r>
              <a:rPr lang="zh-CN" altLang="en-US"/>
              <a:t>画棋子，颜色则用</a:t>
            </a:r>
            <a:r>
              <a:rPr lang="en-US" altLang="zh-CN"/>
              <a:t>setColor()</a:t>
            </a:r>
            <a:r>
              <a:rPr lang="zh-CN" altLang="en-US"/>
              <a:t>来改变。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继承了</a:t>
            </a:r>
            <a:r>
              <a:rPr lang="en-US" altLang="zh-CN"/>
              <a:t>JFrame</a:t>
            </a:r>
            <a:r>
              <a:rPr lang="zh-CN" altLang="en-US"/>
              <a:t>的</a:t>
            </a:r>
            <a:r>
              <a:rPr lang="en-US" altLang="zh-CN"/>
              <a:t>FiveChessFrame</a:t>
            </a:r>
            <a:r>
              <a:rPr lang="zh-CN" altLang="en-US"/>
              <a:t>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包含一个</a:t>
            </a:r>
            <a:r>
              <a:rPr lang="en-US" altLang="zh-CN"/>
              <a:t>FiveChessPane,</a:t>
            </a:r>
            <a:r>
              <a:rPr lang="zh-CN" altLang="en-US"/>
              <a:t>以及一系列的组件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角色设置</a:t>
            </a:r>
            <a:endParaRPr lang="zh-CN" altLang="en-US" b="1"/>
          </a:p>
          <a:p>
            <a:r>
              <a:rPr lang="zh-CN" altLang="en-US"/>
              <a:t>在</a:t>
            </a:r>
            <a:r>
              <a:rPr lang="en-US" altLang="zh-CN"/>
              <a:t>FiveChessPane</a:t>
            </a:r>
            <a:r>
              <a:rPr lang="zh-CN" altLang="en-US"/>
              <a:t>类中声明一个</a:t>
            </a:r>
            <a:r>
              <a:rPr lang="en-US" altLang="zh-CN"/>
              <a:t>int</a:t>
            </a:r>
            <a:r>
              <a:rPr lang="zh-CN" altLang="en-US"/>
              <a:t>型的</a:t>
            </a:r>
            <a:r>
              <a:rPr lang="en-US" altLang="zh-CN"/>
              <a:t>role</a:t>
            </a:r>
            <a:r>
              <a:rPr lang="zh-CN" altLang="en-US"/>
              <a:t>变量</a:t>
            </a:r>
            <a:r>
              <a:rPr lang="en-US" altLang="zh-CN"/>
              <a:t>(1</a:t>
            </a:r>
            <a:r>
              <a:rPr lang="zh-CN" altLang="en-US"/>
              <a:t>为黑子，</a:t>
            </a:r>
            <a:r>
              <a:rPr lang="en-US" altLang="zh-CN"/>
              <a:t>2</a:t>
            </a:r>
            <a:r>
              <a:rPr lang="zh-CN" altLang="en-US"/>
              <a:t>为白子</a:t>
            </a:r>
            <a:r>
              <a:rPr lang="en-US" altLang="zh-CN"/>
              <a:t>)</a:t>
            </a:r>
            <a:r>
              <a:rPr lang="zh-CN" altLang="en-US"/>
              <a:t>，均默认为</a:t>
            </a:r>
            <a:r>
              <a:rPr lang="en-US" altLang="zh-CN"/>
              <a:t>1,</a:t>
            </a:r>
            <a:endParaRPr lang="en-US" altLang="zh-CN"/>
          </a:p>
          <a:p>
            <a:r>
              <a:rPr lang="zh-CN" altLang="en-US"/>
              <a:t>先下棋者</a:t>
            </a:r>
            <a:r>
              <a:rPr lang="en-US" altLang="zh-CN"/>
              <a:t>(</a:t>
            </a:r>
            <a:r>
              <a:rPr lang="zh-CN" altLang="en-US"/>
              <a:t>第一次发送相对坐标信息的一方</a:t>
            </a:r>
            <a:r>
              <a:rPr lang="en-US" altLang="zh-CN"/>
              <a:t>)</a:t>
            </a:r>
            <a:r>
              <a:rPr lang="zh-CN" altLang="en-US"/>
              <a:t>为黑子</a:t>
            </a:r>
            <a:endParaRPr lang="zh-CN" altLang="en-US"/>
          </a:p>
          <a:p>
            <a:r>
              <a:rPr lang="zh-CN" altLang="en-US"/>
              <a:t>接收信息的一方被修改为</a:t>
            </a:r>
            <a:r>
              <a:rPr lang="en-US" altLang="zh-CN"/>
              <a:t>2(</a:t>
            </a:r>
            <a:r>
              <a:rPr lang="zh-CN" altLang="en-US"/>
              <a:t>设置为白子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49040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1.</a:t>
            </a:r>
            <a:r>
              <a:rPr lang="zh-CN" altLang="en-US" b="1"/>
              <a:t>记录棋盘棋子的信息</a:t>
            </a:r>
            <a:endParaRPr lang="zh-CN" altLang="en-US" b="1"/>
          </a:p>
          <a:p>
            <a:r>
              <a:rPr lang="zh-CN" altLang="en-US"/>
              <a:t>声明一个</a:t>
            </a:r>
            <a:r>
              <a:rPr lang="en-US" altLang="zh-CN"/>
              <a:t>19×19</a:t>
            </a:r>
            <a:r>
              <a:rPr lang="zh-CN" altLang="en-US"/>
              <a:t>的二维数组</a:t>
            </a:r>
            <a:r>
              <a:rPr lang="en-US" altLang="zh-CN"/>
              <a:t>chess</a:t>
            </a:r>
            <a:r>
              <a:rPr lang="zh-CN" altLang="en-US"/>
              <a:t>，存储棋盘上的棋子信息，</a:t>
            </a:r>
            <a:r>
              <a:rPr lang="en-US" altLang="zh-CN"/>
              <a:t>0</a:t>
            </a:r>
            <a:r>
              <a:rPr lang="zh-CN" altLang="en-US"/>
              <a:t>为无子，</a:t>
            </a:r>
            <a:r>
              <a:rPr lang="en-US" altLang="zh-CN"/>
              <a:t>1</a:t>
            </a:r>
            <a:r>
              <a:rPr lang="zh-CN" altLang="en-US"/>
              <a:t>为黑子，</a:t>
            </a:r>
            <a:r>
              <a:rPr lang="en-US" altLang="zh-CN"/>
              <a:t>2</a:t>
            </a:r>
            <a:r>
              <a:rPr lang="zh-CN" altLang="en-US"/>
              <a:t>为白子。</a:t>
            </a:r>
            <a:endParaRPr lang="zh-CN" altLang="en-US"/>
          </a:p>
          <a:p>
            <a:pPr marL="0" indent="0">
              <a:buNone/>
            </a:pPr>
            <a:r>
              <a:rPr lang="en-US" altLang="zh-CN" b="1"/>
              <a:t>2.</a:t>
            </a:r>
            <a:r>
              <a:rPr lang="zh-CN" altLang="en-US" b="1"/>
              <a:t>对鼠标按压时的坐标进行处理</a:t>
            </a:r>
            <a:endParaRPr lang="en-US" altLang="zh-CN" b="1"/>
          </a:p>
          <a:p>
            <a:r>
              <a:rPr lang="zh-CN" altLang="en-US"/>
              <a:t>向面板注册鼠标监听器，重写按下鼠标时调用的方法：在点击棋盘上某一点时，对这一点进行处理：寻找距离这点最近的格点，获取这个表格点的相对坐标</a:t>
            </a:r>
            <a:r>
              <a:rPr lang="en-US" altLang="zh-CN"/>
              <a:t>((0,0)</a:t>
            </a:r>
            <a:r>
              <a:rPr lang="zh-CN" altLang="en-US"/>
              <a:t>为左上角的坐标，</a:t>
            </a:r>
            <a:r>
              <a:rPr lang="en-US" altLang="zh-CN"/>
              <a:t>(19,19)</a:t>
            </a:r>
            <a:r>
              <a:rPr lang="zh-CN" altLang="en-US"/>
              <a:t>为右下角的坐标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将相对坐标的棋子信息存到</a:t>
            </a:r>
            <a:r>
              <a:rPr lang="en-US" altLang="zh-CN"/>
              <a:t>chess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将相对坐标的棋子信息发给对手</a:t>
            </a:r>
            <a:endParaRPr lang="zh-CN" altLang="en-US"/>
          </a:p>
          <a:p>
            <a:r>
              <a:rPr lang="zh-CN" altLang="en-US"/>
              <a:t>重绘</a:t>
            </a:r>
            <a:endParaRPr lang="zh-CN" altLang="en-US"/>
          </a:p>
          <a:p>
            <a:r>
              <a:rPr lang="zh-CN" altLang="en-US"/>
              <a:t>对手收到信息，将相对坐标的信息存到</a:t>
            </a:r>
            <a:r>
              <a:rPr lang="en-US" altLang="zh-CN"/>
              <a:t>chess</a:t>
            </a:r>
            <a:r>
              <a:rPr lang="zh-CN" altLang="en-US"/>
              <a:t>中，重绘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悔棋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声明一个</a:t>
            </a:r>
            <a:r>
              <a:rPr lang="en-US" altLang="zh-CN"/>
              <a:t>361(19×19)×2</a:t>
            </a:r>
            <a:r>
              <a:rPr lang="zh-CN" altLang="en-US"/>
              <a:t>的二维数组</a:t>
            </a:r>
            <a:r>
              <a:rPr lang="en-US" altLang="zh-CN"/>
              <a:t>memory</a:t>
            </a:r>
            <a:r>
              <a:rPr lang="zh-CN" altLang="en-US"/>
              <a:t>，可以看成抽象的元素类型为二元组的一维数组，既可以做悔棋时的栈，也可以做复盘的队列</a:t>
            </a:r>
            <a:endParaRPr lang="zh-CN" altLang="en-US"/>
          </a:p>
          <a:p>
            <a:r>
              <a:rPr lang="zh-CN" altLang="en-US"/>
              <a:t>每次我方下棋或者收到对手发来的下棋信息，</a:t>
            </a:r>
            <a:r>
              <a:rPr lang="en-US" altLang="zh-CN"/>
              <a:t>memory</a:t>
            </a:r>
            <a:r>
              <a:rPr lang="zh-CN" altLang="en-US"/>
              <a:t>记录下棋的坐标</a:t>
            </a:r>
            <a:endParaRPr lang="zh-CN" altLang="en-US"/>
          </a:p>
          <a:p>
            <a:r>
              <a:rPr lang="zh-CN" altLang="en-US"/>
              <a:t>将悔棋的信息发给对方，取得对方同意后，将双方</a:t>
            </a:r>
            <a:r>
              <a:rPr lang="en-US" altLang="zh-CN"/>
              <a:t>memory</a:t>
            </a:r>
            <a:r>
              <a:rPr lang="zh-CN" altLang="en-US"/>
              <a:t>中的最后记录的两个坐标的棋子的颜色信息均设置为</a:t>
            </a:r>
            <a:r>
              <a:rPr lang="en-US" altLang="zh-CN"/>
              <a:t>0</a:t>
            </a:r>
            <a:r>
              <a:rPr lang="zh-CN" altLang="en-US"/>
              <a:t>，重绘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声明一个</a:t>
            </a:r>
            <a:r>
              <a:rPr lang="en-US" altLang="zh-CN"/>
              <a:t>19×19</a:t>
            </a:r>
            <a:r>
              <a:rPr lang="zh-CN" altLang="en-US"/>
              <a:t>的二维数组</a:t>
            </a:r>
            <a:r>
              <a:rPr lang="en-US" altLang="zh-CN"/>
              <a:t>reShow,</a:t>
            </a:r>
            <a:r>
              <a:rPr lang="zh-CN" altLang="en-US"/>
              <a:t>将</a:t>
            </a:r>
            <a:r>
              <a:rPr lang="en-US" altLang="zh-CN"/>
              <a:t>chess</a:t>
            </a:r>
            <a:r>
              <a:rPr lang="zh-CN" altLang="en-US"/>
              <a:t>中的信息复制到</a:t>
            </a:r>
            <a:r>
              <a:rPr lang="en-US" altLang="zh-CN"/>
              <a:t>reShow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将</a:t>
            </a:r>
            <a:r>
              <a:rPr lang="en-US" altLang="zh-CN"/>
              <a:t>chess</a:t>
            </a:r>
            <a:r>
              <a:rPr lang="zh-CN" altLang="en-US"/>
              <a:t>中的全部棋子信息设置为</a:t>
            </a:r>
            <a:r>
              <a:rPr lang="en-US" altLang="zh-CN"/>
              <a:t>0</a:t>
            </a:r>
            <a:r>
              <a:rPr lang="zh-CN" altLang="en-US"/>
              <a:t>，重绘清空棋盘。</a:t>
            </a:r>
            <a:endParaRPr lang="en-US" altLang="zh-CN"/>
          </a:p>
          <a:p>
            <a:r>
              <a:rPr lang="zh-CN" altLang="en-US">
                <a:sym typeface="+mn-ea"/>
              </a:rPr>
              <a:t>每隔一秒依次将</a:t>
            </a:r>
            <a:r>
              <a:rPr lang="en-US" altLang="zh-CN"/>
              <a:t>memory</a:t>
            </a:r>
            <a:r>
              <a:rPr lang="zh-CN" altLang="en-US"/>
              <a:t>中记录的棋子坐标的对应的颜色信息复制给</a:t>
            </a:r>
            <a:r>
              <a:rPr lang="en-US" altLang="zh-CN"/>
              <a:t>chess,</a:t>
            </a:r>
            <a:r>
              <a:rPr lang="zh-CN" altLang="en-US"/>
              <a:t>重绘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判断输赢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五子连珠</a:t>
            </a:r>
            <a:endParaRPr lang="zh-CN" altLang="en-US"/>
          </a:p>
          <a:p>
            <a:r>
              <a:rPr lang="zh-CN" altLang="en-US"/>
              <a:t>每落一个棋子，就对这个棋子能否与其周围的棋子达成同色五连</a:t>
            </a:r>
            <a:endParaRPr lang="zh-CN" altLang="en-US"/>
          </a:p>
          <a:p>
            <a:r>
              <a:rPr lang="zh-CN" altLang="en-US"/>
              <a:t>算法：四个方向：</a:t>
            </a:r>
            <a:r>
              <a:rPr lang="en-US" altLang="zh-CN"/>
              <a:t>X,Y,45°,135°</a:t>
            </a:r>
            <a:endParaRPr lang="en-US" altLang="zh-CN"/>
          </a:p>
          <a:p>
            <a:r>
              <a:rPr lang="zh-CN" altLang="en-US"/>
              <a:t>以</a:t>
            </a:r>
            <a:r>
              <a:rPr lang="en-US" altLang="zh-CN"/>
              <a:t>X</a:t>
            </a:r>
            <a:r>
              <a:rPr lang="zh-CN" altLang="en-US"/>
              <a:t>轴为例：以落点坐标为中心，沿</a:t>
            </a:r>
            <a:r>
              <a:rPr lang="en-US" altLang="zh-CN"/>
              <a:t>X</a:t>
            </a:r>
            <a:r>
              <a:rPr lang="zh-CN" altLang="en-US"/>
              <a:t>轴方向左右各延展</a:t>
            </a:r>
            <a:r>
              <a:rPr lang="en-US" altLang="zh-CN"/>
              <a:t>4</a:t>
            </a:r>
            <a:r>
              <a:rPr lang="zh-CN" altLang="en-US"/>
              <a:t>个单位，</a:t>
            </a:r>
            <a:r>
              <a:rPr lang="zh-CN" altLang="en-US">
                <a:sym typeface="+mn-ea"/>
              </a:rPr>
              <a:t>声明一个字符串类型的引用，存储，</a:t>
            </a:r>
            <a:r>
              <a:rPr lang="zh-CN" altLang="en-US"/>
              <a:t>从最右边开始，字符串添加上棋子的信息，添加完</a:t>
            </a:r>
            <a:r>
              <a:rPr lang="en-US" altLang="zh-CN"/>
              <a:t>9</a:t>
            </a:r>
            <a:r>
              <a:rPr lang="zh-CN" altLang="en-US"/>
              <a:t>个后，用</a:t>
            </a:r>
            <a:r>
              <a:rPr lang="en-US" altLang="zh-CN"/>
              <a:t>String</a:t>
            </a:r>
            <a:r>
              <a:rPr lang="zh-CN" altLang="en-US"/>
              <a:t>类的查找子串的方法，</a:t>
            </a:r>
            <a:endParaRPr lang="zh-CN" altLang="en-US"/>
          </a:p>
          <a:p>
            <a:r>
              <a:rPr lang="zh-CN" altLang="en-US"/>
              <a:t>如果当前颜色为白色，则查找</a:t>
            </a:r>
            <a:r>
              <a:rPr lang="en-US" altLang="zh-CN"/>
              <a:t>22222</a:t>
            </a:r>
            <a:r>
              <a:rPr lang="zh-CN" altLang="en-US"/>
              <a:t>，如果为黑色，则查找</a:t>
            </a:r>
            <a:r>
              <a:rPr lang="en-US" altLang="zh-CN"/>
              <a:t>11111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若查找成功，则判断棋子颜色的一方获胜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一方认输，另一方直接获胜</a:t>
            </a:r>
            <a:endParaRPr lang="zh-CN" altLang="en-US"/>
          </a:p>
          <a:p>
            <a:r>
              <a:rPr lang="zh-CN" altLang="en-US"/>
              <a:t>一方认输，向另一方发送认输的信息，直接宣布另一方获胜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BTNRECT" val="6274*3359*775*775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WPS 演示</Application>
  <PresentationFormat>宽屏</PresentationFormat>
  <Paragraphs>74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用Java写一个简单的五子棋游戏</vt:lpstr>
      <vt:lpstr>实现的重点</vt:lpstr>
      <vt:lpstr>网路通信</vt:lpstr>
      <vt:lpstr>PowerPoint 演示文稿</vt:lpstr>
      <vt:lpstr>开局</vt:lpstr>
      <vt:lpstr>下棋</vt:lpstr>
      <vt:lpstr>悔棋</vt:lpstr>
      <vt:lpstr>复盘</vt:lpstr>
      <vt:lpstr>判断输赢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1917nw</cp:lastModifiedBy>
  <cp:revision>173</cp:revision>
  <dcterms:created xsi:type="dcterms:W3CDTF">2019-06-19T02:08:00Z</dcterms:created>
  <dcterms:modified xsi:type="dcterms:W3CDTF">2021-12-19T11:23:39Z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3ECDF44DE7894AC29E2C3365D1C0E0CB</vt:lpwstr>
  </property>
</Properties>
</file>