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3284AA-F9C9-45B7-AE88-788FEB35796B}">
  <a:tblStyle styleId="{383284AA-F9C9-45B7-AE88-788FEB3579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1dd5f7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1dd5f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d9f981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d9f981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d9f981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d9f981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a1dd5f7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a1dd5f7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Bandwidth: 50Mbps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</a:t>
            </a:r>
            <a:r>
              <a:rPr lang="en"/>
              <a:t> bandwidth: varying b/w pattern is as follows: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0-30 secs:   max bandwidth (400 Mbps)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30-60 secs: 50 Mbps with 5% packet drop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60-90 secs: 150 Mbps with 2% packet drop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90-xx secs:   max bandwidth (400 Mbps)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here the speed is in mega bits and we are considering megabytes.. so divide these speeds by 8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cb38b2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cb38b2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d204b8c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d204b8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dd204b8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dd204b8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d9f981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9d9f981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with TCP, if you had a small window size you would have more overhead for acknowledgements. If you had a large window size, you suffer the issue with failure re-sends.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packet size-&gt;less computational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packet size minimize </a:t>
            </a:r>
            <a:r>
              <a:rPr lang="en" sz="1200">
                <a:solidFill>
                  <a:schemeClr val="dk1"/>
                </a:solidFill>
              </a:rPr>
              <a:t>the wasted bandwidth of the header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small packet size is better since delay is smaller (for packetization) -e.g., voice.Plus no wastage of space when small amounts of data are transmitted (e.g.,in short messages/email, chat, etc.).  disadvantage: packet header overhead.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dcbe1a2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dcbe1a2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sutil.readthedocs.io/en/latest/" TargetMode="External"/><Relationship Id="rId4" Type="http://schemas.openxmlformats.org/officeDocument/2006/relationships/hyperlink" Target="https://www.tutorialspoint.com/grpc/grpc_unary.htm" TargetMode="External"/><Relationship Id="rId5" Type="http://schemas.openxmlformats.org/officeDocument/2006/relationships/hyperlink" Target="https://grpc.io/docs/what-is-grpc/core-concepts/" TargetMode="External"/><Relationship Id="rId6" Type="http://schemas.openxmlformats.org/officeDocument/2006/relationships/hyperlink" Target="https://www.geeksforgeeks.org/md5-hash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5700" y="1087800"/>
            <a:ext cx="8520600" cy="18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Lab-1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Adaptive Streaming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05700" y="4136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40"/>
              <a:t>Prepared By:</a:t>
            </a:r>
            <a:endParaRPr sz="174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40"/>
              <a:t>Dhrupa Patel (015265887)</a:t>
            </a:r>
            <a:endParaRPr sz="174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40"/>
              <a:t>Sai Kiran Madupu (015505243)</a:t>
            </a:r>
            <a:endParaRPr sz="17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239650"/>
            <a:ext cx="8520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Thank You!</a:t>
            </a:r>
            <a:endParaRPr sz="33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develop an algorithm that manages changes in bandwidth in real-time scenarios.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conditions other than failure detection like variable bandwidth, packet failures, spotty connections, etc.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 this research work we aim to develop an algorithm in which packet size of </a:t>
            </a:r>
            <a:r>
              <a:rPr lang="en"/>
              <a:t>upcoming</a:t>
            </a:r>
            <a:r>
              <a:rPr lang="en"/>
              <a:t> data adapts to changing bandwidth in real-time.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We have performed experiments with different input data sizes and bandwidth values to identify different network parameters in each case.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0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IO operation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11700" y="3788350"/>
            <a:ext cx="1853400" cy="6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 File System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618800" y="1428200"/>
            <a:ext cx="1161300" cy="105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780100" y="1817350"/>
            <a:ext cx="3576900" cy="335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7010200" y="3864550"/>
            <a:ext cx="1822200" cy="6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r>
              <a:rPr lang="en"/>
              <a:t> File System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56950" y="1428200"/>
            <a:ext cx="1161300" cy="105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793050" y="1022900"/>
            <a:ext cx="346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packet(s) of different packet size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current throughput value through gRPC channel</a:t>
            </a:r>
            <a:endParaRPr/>
          </a:p>
        </p:txBody>
      </p:sp>
      <p:cxnSp>
        <p:nvCxnSpPr>
          <p:cNvPr id="73" name="Google Shape;73;p15"/>
          <p:cNvCxnSpPr>
            <a:stCxn id="68" idx="3"/>
            <a:endCxn id="67" idx="0"/>
          </p:cNvCxnSpPr>
          <p:nvPr/>
        </p:nvCxnSpPr>
        <p:spPr>
          <a:xfrm flipH="1">
            <a:off x="1238368" y="2328016"/>
            <a:ext cx="550500" cy="14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>
            <a:stCxn id="71" idx="5"/>
            <a:endCxn id="70" idx="0"/>
          </p:cNvCxnSpPr>
          <p:nvPr/>
        </p:nvCxnSpPr>
        <p:spPr>
          <a:xfrm>
            <a:off x="7348182" y="2328016"/>
            <a:ext cx="573000" cy="15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8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 Packet Size on network parameters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2625"/>
            <a:ext cx="8839199" cy="29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(Constant Bandwidth)</a:t>
            </a:r>
            <a:endParaRPr/>
          </a:p>
        </p:txBody>
      </p:sp>
      <p:pic>
        <p:nvPicPr>
          <p:cNvPr id="86" name="Google Shape;86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574775" cy="32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175" y="1322525"/>
            <a:ext cx="4339800" cy="32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(Varying Bandwidth)</a:t>
            </a:r>
            <a:endParaRPr/>
          </a:p>
        </p:txBody>
      </p:sp>
      <p:pic>
        <p:nvPicPr>
          <p:cNvPr id="93" name="Google Shape;93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450" y="1150800"/>
            <a:ext cx="4564974" cy="36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75" y="1218175"/>
            <a:ext cx="4447326" cy="359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with two Clients and one server</a:t>
            </a:r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110675" y="9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{383284AA-F9C9-45B7-AE88-788FEB35796B}</a:tableStyleId>
              </a:tblPr>
              <a:tblGrid>
                <a:gridCol w="951850"/>
                <a:gridCol w="865500"/>
                <a:gridCol w="885900"/>
                <a:gridCol w="794825"/>
                <a:gridCol w="976975"/>
                <a:gridCol w="885900"/>
                <a:gridCol w="885900"/>
                <a:gridCol w="885900"/>
                <a:gridCol w="885900"/>
                <a:gridCol w="885900"/>
              </a:tblGrid>
              <a:tr h="10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Adaptive Algorithm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No. of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Clients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File Size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(GB)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Packet Size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(mB)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Requests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Time taken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(secs)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Max Latency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(secs)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Avg Latency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(secs)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Memory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(kB)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CPU Utilization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(%)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88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OFF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(Client-1)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96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171.54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16.21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1.77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23380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7.1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</a:tr>
              <a:tr h="5088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(Client-2)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96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241.17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22.02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2.5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22544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4.1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</a:tr>
              <a:tr h="5088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(Client-1)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348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197.02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7.97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0.56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23268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</a:tr>
              <a:tr h="5088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(Client-2)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333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241.38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27.16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0.72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22656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3.5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a channel adaptive to changes in bandwidth in real-time to reduce overhead on network and possibly reduce the number of packet loss (for UDP Connections).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</a:t>
            </a:r>
            <a:r>
              <a:rPr lang="en"/>
              <a:t>bandwidth</a:t>
            </a:r>
            <a:r>
              <a:rPr lang="en"/>
              <a:t> will be utilised at it’s best, if packet size has a linear relationship with bandwidth of the channel.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https://psutil.readthedocs.io/en/latest/</a:t>
            </a:r>
            <a:endParaRPr sz="1700" u="sng">
              <a:solidFill>
                <a:srgbClr val="1155CC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https://www.tutorialspoint.com/grpc/grpc_unary.htm</a:t>
            </a:r>
            <a:endParaRPr sz="1700" u="sng">
              <a:solidFill>
                <a:srgbClr val="1155CC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https://grpc.io/docs/what-is-grpc/core-concepts/</a:t>
            </a:r>
            <a:endParaRPr sz="1700" u="sng">
              <a:solidFill>
                <a:srgbClr val="1155CC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https://www.geeksforgeeks.org/md5-hash-python/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