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0" r:id="rId4"/>
  </p:sldMasterIdLst>
  <p:notesMasterIdLst>
    <p:notesMasterId r:id="rId17"/>
  </p:notesMasterIdLst>
  <p:handoutMasterIdLst>
    <p:handoutMasterId r:id="rId18"/>
  </p:handoutMasterIdLst>
  <p:sldIdLst>
    <p:sldId id="256" r:id="rId5"/>
    <p:sldId id="282" r:id="rId6"/>
    <p:sldId id="288" r:id="rId7"/>
    <p:sldId id="284" r:id="rId8"/>
    <p:sldId id="289" r:id="rId9"/>
    <p:sldId id="290" r:id="rId10"/>
    <p:sldId id="286" r:id="rId11"/>
    <p:sldId id="292" r:id="rId12"/>
    <p:sldId id="293" r:id="rId13"/>
    <p:sldId id="294" r:id="rId14"/>
    <p:sldId id="259" r:id="rId15"/>
    <p:sldId id="277" r:id="rId16"/>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432" autoAdjust="0"/>
  </p:normalViewPr>
  <p:slideViewPr>
    <p:cSldViewPr snapToGrid="0">
      <p:cViewPr varScale="1">
        <p:scale>
          <a:sx n="42" d="100"/>
          <a:sy n="42" d="100"/>
        </p:scale>
        <p:origin x="48" y="730"/>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92" d="100"/>
          <a:sy n="92" d="100"/>
        </p:scale>
        <p:origin x="373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6E63F7-7608-4132-B8FA-43221AD28793}" type="datetime1">
              <a:rPr lang="ru-RU" smtClean="0"/>
              <a:t>27.02.2025</a:t>
            </a:fld>
            <a:endParaRPr lang="ru-RU"/>
          </a:p>
        </p:txBody>
      </p:sp>
      <p:sp>
        <p:nvSpPr>
          <p:cNvPr id="4" name="Нижний колонтитул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4DB74FA-BCF5-412C-B474-5CA730E53DF5}" type="slidenum">
              <a:rPr lang="ru-RU" smtClean="0"/>
              <a:t>‹#›</a:t>
            </a:fld>
            <a:endParaRPr lang="ru-RU"/>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3327EDA-CD4E-4D7A-BE6D-26AD149468CE}" type="datetime1">
              <a:rPr lang="ru-RU" noProof="0" smtClean="0"/>
              <a:t>27.02.2025</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ADF348-2A86-4531-BD4E-BD8C0BBDAD47}" type="slidenum">
              <a:rPr lang="ru-RU" noProof="0" smtClean="0"/>
              <a:t>‹#›</a:t>
            </a:fld>
            <a:endParaRPr lang="ru-RU" noProof="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D5ADF348-2A86-4531-BD4E-BD8C0BBDAD47}" type="slidenum">
              <a:rPr lang="ru-RU" smtClean="0"/>
              <a:t>1</a:t>
            </a:fld>
            <a:endParaRPr lang="ru-RU"/>
          </a:p>
        </p:txBody>
      </p:sp>
    </p:spTree>
    <p:extLst>
      <p:ext uri="{BB962C8B-B14F-4D97-AF65-F5344CB8AC3E}">
        <p14:creationId xmlns:p14="http://schemas.microsoft.com/office/powerpoint/2010/main" val="305815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rtl="0"/>
            <a:fld id="{D5ADF348-2A86-4531-BD4E-BD8C0BBDAD47}" type="slidenum">
              <a:rPr lang="ru-RU" noProof="0" smtClean="0"/>
              <a:t>3</a:t>
            </a:fld>
            <a:endParaRPr lang="ru-RU" noProof="0"/>
          </a:p>
        </p:txBody>
      </p:sp>
    </p:spTree>
    <p:extLst>
      <p:ext uri="{BB962C8B-B14F-4D97-AF65-F5344CB8AC3E}">
        <p14:creationId xmlns:p14="http://schemas.microsoft.com/office/powerpoint/2010/main" val="88862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3ED51245-A7A5-4517-A4C5-F741FAE668F7}" type="slidenum">
              <a:rPr lang="ru-RU" smtClean="0"/>
              <a:t>4</a:t>
            </a:fld>
            <a:endParaRPr lang="ru-RU"/>
          </a:p>
        </p:txBody>
      </p:sp>
    </p:spTree>
    <p:extLst>
      <p:ext uri="{BB962C8B-B14F-4D97-AF65-F5344CB8AC3E}">
        <p14:creationId xmlns:p14="http://schemas.microsoft.com/office/powerpoint/2010/main" val="180950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3ED51245-A7A5-4517-A4C5-F741FAE668F7}" type="slidenum">
              <a:rPr lang="ru-RU" smtClean="0"/>
              <a:t>7</a:t>
            </a:fld>
            <a:endParaRPr lang="ru-RU"/>
          </a:p>
        </p:txBody>
      </p:sp>
    </p:spTree>
    <p:extLst>
      <p:ext uri="{BB962C8B-B14F-4D97-AF65-F5344CB8AC3E}">
        <p14:creationId xmlns:p14="http://schemas.microsoft.com/office/powerpoint/2010/main" val="405714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3ED51245-A7A5-4517-A4C5-F741FAE668F7}" type="slidenum">
              <a:rPr lang="ru-RU" smtClean="0"/>
              <a:t>8</a:t>
            </a:fld>
            <a:endParaRPr lang="ru-RU"/>
          </a:p>
        </p:txBody>
      </p:sp>
    </p:spTree>
    <p:extLst>
      <p:ext uri="{BB962C8B-B14F-4D97-AF65-F5344CB8AC3E}">
        <p14:creationId xmlns:p14="http://schemas.microsoft.com/office/powerpoint/2010/main" val="8613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3ED51245-A7A5-4517-A4C5-F741FAE668F7}" type="slidenum">
              <a:rPr lang="ru-RU" smtClean="0"/>
              <a:t>9</a:t>
            </a:fld>
            <a:endParaRPr lang="ru-RU"/>
          </a:p>
        </p:txBody>
      </p:sp>
    </p:spTree>
    <p:extLst>
      <p:ext uri="{BB962C8B-B14F-4D97-AF65-F5344CB8AC3E}">
        <p14:creationId xmlns:p14="http://schemas.microsoft.com/office/powerpoint/2010/main" val="1434696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3ED51245-A7A5-4517-A4C5-F741FAE668F7}" type="slidenum">
              <a:rPr lang="ru-RU" smtClean="0"/>
              <a:t>10</a:t>
            </a:fld>
            <a:endParaRPr lang="ru-RU"/>
          </a:p>
        </p:txBody>
      </p:sp>
    </p:spTree>
    <p:extLst>
      <p:ext uri="{BB962C8B-B14F-4D97-AF65-F5344CB8AC3E}">
        <p14:creationId xmlns:p14="http://schemas.microsoft.com/office/powerpoint/2010/main" val="3545463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pPr rtl="0"/>
            <a:fld id="{D5ADF348-2A86-4531-BD4E-BD8C0BBDAD47}" type="slidenum">
              <a:rPr lang="ru-RU" noProof="0" smtClean="0"/>
              <a:t>11</a:t>
            </a:fld>
            <a:endParaRPr lang="ru-RU" noProof="0"/>
          </a:p>
        </p:txBody>
      </p:sp>
    </p:spTree>
    <p:extLst>
      <p:ext uri="{BB962C8B-B14F-4D97-AF65-F5344CB8AC3E}">
        <p14:creationId xmlns:p14="http://schemas.microsoft.com/office/powerpoint/2010/main" val="95154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3ED51245-A7A5-4517-A4C5-F741FAE668F7}" type="slidenum">
              <a:rPr lang="ru-RU" smtClean="0"/>
              <a:t>12</a:t>
            </a:fld>
            <a:endParaRPr lang="ru-RU"/>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Заголовок">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rtlCol="0">
            <a:noAutofit/>
          </a:bodyPr>
          <a:lstStyle>
            <a:lvl1pPr algn="r">
              <a:lnSpc>
                <a:spcPct val="101000"/>
              </a:lnSpc>
              <a:spcBef>
                <a:spcPts val="700"/>
              </a:spcBef>
              <a:spcAft>
                <a:spcPts val="700"/>
              </a:spcAft>
              <a:defRPr sz="8000" baseline="0"/>
            </a:lvl1pPr>
          </a:lstStyle>
          <a:p>
            <a:pPr rtl="0"/>
            <a:r>
              <a:rPr lang="ru-RU" noProof="0"/>
              <a:t>Щелкните, чтобы изменить стиль образца текста</a:t>
            </a:r>
          </a:p>
        </p:txBody>
      </p:sp>
      <p:sp>
        <p:nvSpPr>
          <p:cNvPr id="12" name="Текст 11">
            <a:extLst>
              <a:ext uri="{FF2B5EF4-FFF2-40B4-BE49-F238E27FC236}">
                <a16:creationId xmlns:a16="http://schemas.microsoft.com/office/drawing/2014/main" id="{4B4012DC-9879-489B-B525-C474C5DD299D}"/>
              </a:ext>
            </a:extLst>
          </p:cNvPr>
          <p:cNvSpPr>
            <a:spLocks noGrp="1"/>
          </p:cNvSpPr>
          <p:nvPr>
            <p:ph type="body" sz="quarter" idx="11" hasCustomPrompt="1"/>
          </p:nvPr>
        </p:nvSpPr>
        <p:spPr>
          <a:xfrm>
            <a:off x="8029797" y="627016"/>
            <a:ext cx="3199034" cy="5590903"/>
          </a:xfrm>
        </p:spPr>
        <p:txBody>
          <a:bodyPr rtlCol="0"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rtl="0"/>
            <a:r>
              <a:rPr lang="ru-RU" noProof="0"/>
              <a:t>Щелкните, чтобы изменить стили текста образца слайда</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Сводка">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99DF7571-A130-4054-9513-4BDAC9AE5360}"/>
              </a:ext>
            </a:extLst>
          </p:cNvPr>
          <p:cNvSpPr>
            <a:spLocks noGrp="1"/>
          </p:cNvSpPr>
          <p:nvPr>
            <p:ph type="title" hasCustomPrompt="1"/>
          </p:nvPr>
        </p:nvSpPr>
        <p:spPr>
          <a:xfrm>
            <a:off x="771830" y="635000"/>
            <a:ext cx="5171770" cy="2039374"/>
          </a:xfrm>
        </p:spPr>
        <p:txBody>
          <a:bodyPr rtlCol="0" anchor="b">
            <a:noAutofit/>
          </a:bodyPr>
          <a:lstStyle>
            <a:lvl1pPr>
              <a:lnSpc>
                <a:spcPct val="101000"/>
              </a:lnSpc>
              <a:spcBef>
                <a:spcPts val="700"/>
              </a:spcBef>
              <a:spcAft>
                <a:spcPts val="700"/>
              </a:spcAft>
              <a:defRPr sz="6600" baseline="0"/>
            </a:lvl1pPr>
          </a:lstStyle>
          <a:p>
            <a:pPr rtl="0"/>
            <a:r>
              <a:rPr lang="ru-RU" noProof="0"/>
              <a:t>Щелкните, чтобы изменить</a:t>
            </a:r>
          </a:p>
        </p:txBody>
      </p:sp>
      <p:sp>
        <p:nvSpPr>
          <p:cNvPr id="8" name="Текст 7">
            <a:extLst>
              <a:ext uri="{FF2B5EF4-FFF2-40B4-BE49-F238E27FC236}">
                <a16:creationId xmlns:a16="http://schemas.microsoft.com/office/drawing/2014/main" id="{DCA27FA5-F6EE-4784-AC43-76381FC2CD94}"/>
              </a:ext>
            </a:extLst>
          </p:cNvPr>
          <p:cNvSpPr>
            <a:spLocks noGrp="1"/>
          </p:cNvSpPr>
          <p:nvPr>
            <p:ph type="body" sz="quarter" idx="18" hasCustomPrompt="1"/>
          </p:nvPr>
        </p:nvSpPr>
        <p:spPr>
          <a:xfrm>
            <a:off x="761998" y="2911475"/>
            <a:ext cx="4500563" cy="3311525"/>
          </a:xfrm>
        </p:spPr>
        <p:txBody>
          <a:bodyPr rtlCol="0">
            <a:normAutofit/>
          </a:bodyPr>
          <a:lstStyle>
            <a:lvl1pPr>
              <a:defRPr lang="en-US" sz="2200" kern="1200" spc="50" baseline="0" dirty="0" smtClean="0">
                <a:solidFill>
                  <a:schemeClr val="bg1"/>
                </a:solidFill>
                <a:latin typeface="+mn-lt"/>
                <a:ea typeface="+mn-ea"/>
                <a:cs typeface="+mn-cs"/>
              </a:defRPr>
            </a:lvl1pPr>
          </a:lstStyle>
          <a:p>
            <a:pPr lvl="0" rtl="0"/>
            <a:r>
              <a:rPr lang="ru-RU" noProof="0"/>
              <a:t>Щелкните, чтобы изменить стили текста образца слайда</a:t>
            </a:r>
          </a:p>
        </p:txBody>
      </p:sp>
      <p:sp>
        <p:nvSpPr>
          <p:cNvPr id="6" name="Нижний колонтитул 5">
            <a:extLst>
              <a:ext uri="{FF2B5EF4-FFF2-40B4-BE49-F238E27FC236}">
                <a16:creationId xmlns:a16="http://schemas.microsoft.com/office/drawing/2014/main" id="{66E63FF0-1A91-4698-B12A-112D05373593}"/>
              </a:ext>
            </a:extLst>
          </p:cNvPr>
          <p:cNvSpPr>
            <a:spLocks noGrp="1"/>
          </p:cNvSpPr>
          <p:nvPr>
            <p:ph type="ftr" sz="quarter" idx="11"/>
          </p:nvPr>
        </p:nvSpPr>
        <p:spPr/>
        <p:txBody>
          <a:bodyPr rtlCol="0"/>
          <a:lstStyle>
            <a:lvl1pPr>
              <a:defRPr>
                <a:solidFill>
                  <a:schemeClr val="bg1"/>
                </a:solidFill>
              </a:defRPr>
            </a:lvl1pPr>
          </a:lstStyle>
          <a:p>
            <a:pPr rtl="0"/>
            <a:r>
              <a:rPr lang="ru-RU" noProof="0"/>
              <a:t>Образец текста нижнего колонтитула</a:t>
            </a:r>
          </a:p>
        </p:txBody>
      </p:sp>
      <p:sp>
        <p:nvSpPr>
          <p:cNvPr id="14" name="Рисунок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rtlCol="0"/>
          <a:lstStyle/>
          <a:p>
            <a:pPr rtl="0"/>
            <a:endParaRPr lang="ru-RU" noProof="0"/>
          </a:p>
        </p:txBody>
      </p:sp>
      <p:sp>
        <p:nvSpPr>
          <p:cNvPr id="16" name="Рисунок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rtlCol="0"/>
          <a:lstStyle/>
          <a:p>
            <a:pPr rtl="0"/>
            <a:endParaRPr lang="ru-RU" noProof="0"/>
          </a:p>
        </p:txBody>
      </p:sp>
      <p:sp>
        <p:nvSpPr>
          <p:cNvPr id="18" name="Рисунок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rtlCol="0"/>
          <a:lstStyle/>
          <a:p>
            <a:pPr rtl="0"/>
            <a:endParaRPr lang="ru-RU" noProof="0"/>
          </a:p>
        </p:txBody>
      </p:sp>
      <p:sp>
        <p:nvSpPr>
          <p:cNvPr id="20" name="Рисунок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rtlCol="0"/>
          <a:lstStyle/>
          <a:p>
            <a:pPr rtl="0"/>
            <a:endParaRPr lang="ru-RU" noProof="0"/>
          </a:p>
        </p:txBody>
      </p:sp>
      <p:sp>
        <p:nvSpPr>
          <p:cNvPr id="5" name="Дата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ru-RU" noProof="0"/>
              <a:t>20ГГ</a:t>
            </a:r>
          </a:p>
        </p:txBody>
      </p:sp>
      <p:sp>
        <p:nvSpPr>
          <p:cNvPr id="7" name="Номер слайда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Заключение">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4066A3D1-C594-4520-A142-F0D3F59C5F3E}"/>
              </a:ext>
            </a:extLst>
          </p:cNvPr>
          <p:cNvSpPr>
            <a:spLocks noGrp="1"/>
          </p:cNvSpPr>
          <p:nvPr>
            <p:ph type="title" hasCustomPrompt="1"/>
          </p:nvPr>
        </p:nvSpPr>
        <p:spPr>
          <a:xfrm>
            <a:off x="4555193" y="3036762"/>
            <a:ext cx="7136064" cy="1700784"/>
          </a:xfrm>
        </p:spPr>
        <p:txBody>
          <a:bodyPr rtlCol="0"/>
          <a:lstStyle>
            <a:lvl1pPr>
              <a:lnSpc>
                <a:spcPct val="101000"/>
              </a:lnSpc>
              <a:spcBef>
                <a:spcPts val="700"/>
              </a:spcBef>
              <a:spcAft>
                <a:spcPts val="700"/>
              </a:spcAft>
              <a:defRPr baseline="0"/>
            </a:lvl1pPr>
          </a:lstStyle>
          <a:p>
            <a:pPr rtl="0"/>
            <a:r>
              <a:rPr lang="ru-RU" noProof="0"/>
              <a:t>Щелкните, чтобы изменить</a:t>
            </a:r>
          </a:p>
        </p:txBody>
      </p:sp>
      <p:sp>
        <p:nvSpPr>
          <p:cNvPr id="16" name="Рисунок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rtlCol="0"/>
          <a:lstStyle/>
          <a:p>
            <a:pPr rtl="0"/>
            <a:endParaRPr lang="ru-RU" noProof="0"/>
          </a:p>
        </p:txBody>
      </p:sp>
      <p:sp>
        <p:nvSpPr>
          <p:cNvPr id="7" name="Объект 2">
            <a:extLst>
              <a:ext uri="{FF2B5EF4-FFF2-40B4-BE49-F238E27FC236}">
                <a16:creationId xmlns:a16="http://schemas.microsoft.com/office/drawing/2014/main" id="{51FF791A-8D73-49AD-8569-7F4FE14648E6}"/>
              </a:ext>
            </a:extLst>
          </p:cNvPr>
          <p:cNvSpPr>
            <a:spLocks noGrp="1"/>
          </p:cNvSpPr>
          <p:nvPr>
            <p:ph idx="1" hasCustomPrompt="1"/>
          </p:nvPr>
        </p:nvSpPr>
        <p:spPr>
          <a:xfrm>
            <a:off x="4547779" y="5355583"/>
            <a:ext cx="2270162" cy="577153"/>
          </a:xfrm>
        </p:spPr>
        <p:txBody>
          <a:bodyPr rtlCol="0">
            <a:normAutofit/>
          </a:bodyPr>
          <a:lstStyle>
            <a:lvl1pPr>
              <a:defRPr sz="1600">
                <a:solidFill>
                  <a:schemeClr val="tx1"/>
                </a:solidFill>
              </a:defRPr>
            </a:lvl1pPr>
          </a:lstStyle>
          <a:p>
            <a:pPr rtl="0"/>
            <a:r>
              <a:rPr lang="ru-RU" noProof="0">
                <a:cs typeface="Calibri"/>
              </a:rPr>
              <a:t>Щелкните, чтобы изменить</a:t>
            </a:r>
          </a:p>
        </p:txBody>
      </p:sp>
      <p:sp>
        <p:nvSpPr>
          <p:cNvPr id="13" name="Объект 2">
            <a:extLst>
              <a:ext uri="{FF2B5EF4-FFF2-40B4-BE49-F238E27FC236}">
                <a16:creationId xmlns:a16="http://schemas.microsoft.com/office/drawing/2014/main" id="{C16F6145-A1AE-4CDA-AE26-E8FDEFAAB395}"/>
              </a:ext>
            </a:extLst>
          </p:cNvPr>
          <p:cNvSpPr>
            <a:spLocks noGrp="1"/>
          </p:cNvSpPr>
          <p:nvPr>
            <p:ph idx="16" hasCustomPrompt="1"/>
          </p:nvPr>
        </p:nvSpPr>
        <p:spPr>
          <a:xfrm>
            <a:off x="6984437" y="5355583"/>
            <a:ext cx="2270162" cy="577153"/>
          </a:xfrm>
        </p:spPr>
        <p:txBody>
          <a:bodyPr rtlCol="0">
            <a:normAutofit/>
          </a:bodyPr>
          <a:lstStyle>
            <a:lvl1pPr>
              <a:defRPr sz="1600">
                <a:solidFill>
                  <a:schemeClr val="tx1"/>
                </a:solidFill>
              </a:defRPr>
            </a:lvl1pPr>
          </a:lstStyle>
          <a:p>
            <a:pPr rtl="0"/>
            <a:r>
              <a:rPr lang="ru-RU" noProof="0">
                <a:cs typeface="Calibri"/>
              </a:rPr>
              <a:t>Щелкните, чтобы изменить</a:t>
            </a:r>
          </a:p>
        </p:txBody>
      </p:sp>
      <p:sp>
        <p:nvSpPr>
          <p:cNvPr id="15" name="Объект 2">
            <a:extLst>
              <a:ext uri="{FF2B5EF4-FFF2-40B4-BE49-F238E27FC236}">
                <a16:creationId xmlns:a16="http://schemas.microsoft.com/office/drawing/2014/main" id="{3FDD02FA-6843-4E54-ACDC-AFEAFB4EFAA9}"/>
              </a:ext>
            </a:extLst>
          </p:cNvPr>
          <p:cNvSpPr>
            <a:spLocks noGrp="1"/>
          </p:cNvSpPr>
          <p:nvPr>
            <p:ph idx="17" hasCustomPrompt="1"/>
          </p:nvPr>
        </p:nvSpPr>
        <p:spPr>
          <a:xfrm>
            <a:off x="9421095" y="5355583"/>
            <a:ext cx="2270162" cy="577153"/>
          </a:xfrm>
        </p:spPr>
        <p:txBody>
          <a:bodyPr rtlCol="0">
            <a:normAutofit/>
          </a:bodyPr>
          <a:lstStyle>
            <a:lvl1pPr>
              <a:defRPr sz="1600">
                <a:solidFill>
                  <a:schemeClr val="tx1"/>
                </a:solidFill>
              </a:defRPr>
            </a:lvl1pPr>
          </a:lstStyle>
          <a:p>
            <a:pPr rtl="0"/>
            <a:r>
              <a:rPr lang="ru-RU" noProof="0">
                <a:cs typeface="Calibri"/>
              </a:rPr>
              <a:t>Щелкните, чтобы изменить</a:t>
            </a:r>
          </a:p>
        </p:txBody>
      </p:sp>
      <p:sp>
        <p:nvSpPr>
          <p:cNvPr id="4" name="Нижний колонтитул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rtlCol="0"/>
          <a:lstStyle/>
          <a:p>
            <a:pPr rtl="0"/>
            <a:r>
              <a:rPr lang="ru-RU" noProof="0"/>
              <a:t>Образец текста нижнего колонтитула</a:t>
            </a:r>
          </a:p>
        </p:txBody>
      </p:sp>
      <p:sp>
        <p:nvSpPr>
          <p:cNvPr id="3" name="Дата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ru-RU" noProof="0"/>
              <a:t>20XX</a:t>
            </a:r>
          </a:p>
        </p:txBody>
      </p:sp>
      <p:sp>
        <p:nvSpPr>
          <p:cNvPr id="5" name="Номер слайда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Расписание">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rtlCol="0"/>
          <a:lstStyle>
            <a:lvl1pPr>
              <a:lnSpc>
                <a:spcPct val="101000"/>
              </a:lnSpc>
              <a:spcBef>
                <a:spcPts val="700"/>
              </a:spcBef>
              <a:spcAft>
                <a:spcPts val="700"/>
              </a:spcAft>
              <a:defRPr baseline="0">
                <a:solidFill>
                  <a:schemeClr val="tx1"/>
                </a:solidFill>
              </a:defRPr>
            </a:lvl1pPr>
          </a:lstStyle>
          <a:p>
            <a:pPr rtl="0"/>
            <a:r>
              <a:rPr lang="ru-RU" noProof="0"/>
              <a:t>Щелкните, чтобы изменить образец текста</a:t>
            </a:r>
          </a:p>
        </p:txBody>
      </p:sp>
      <p:sp>
        <p:nvSpPr>
          <p:cNvPr id="7" name="Объект 2">
            <a:extLst>
              <a:ext uri="{FF2B5EF4-FFF2-40B4-BE49-F238E27FC236}">
                <a16:creationId xmlns:a16="http://schemas.microsoft.com/office/drawing/2014/main" id="{51FF791A-8D73-49AD-8569-7F4FE14648E6}"/>
              </a:ext>
            </a:extLst>
          </p:cNvPr>
          <p:cNvSpPr>
            <a:spLocks noGrp="1"/>
          </p:cNvSpPr>
          <p:nvPr>
            <p:ph idx="1"/>
          </p:nvPr>
        </p:nvSpPr>
        <p:spPr>
          <a:xfrm>
            <a:off x="960120" y="2587752"/>
            <a:ext cx="3694176" cy="3258102"/>
          </a:xfrm>
        </p:spPr>
        <p:txBody>
          <a:bodyPr rtlCol="0">
            <a:normAutofit/>
          </a:bodyPr>
          <a:lstStyle>
            <a:lvl1pPr>
              <a:defRPr>
                <a:solidFill>
                  <a:schemeClr val="bg1"/>
                </a:solidFill>
              </a:defRPr>
            </a:lvl1pPr>
          </a:lstStyle>
          <a:p>
            <a:pPr rtl="0"/>
            <a:r>
              <a:rPr lang="ru-RU" noProof="0">
                <a:cs typeface="Calibri"/>
              </a:rPr>
              <a:t>Образец текста</a:t>
            </a:r>
          </a:p>
          <a:p>
            <a:pPr rtl="0"/>
            <a:endParaRPr lang="ru-RU" noProof="0">
              <a:cs typeface="Calibri"/>
            </a:endParaRPr>
          </a:p>
        </p:txBody>
      </p:sp>
      <p:sp>
        <p:nvSpPr>
          <p:cNvPr id="14" name="Рисунок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rtlCol="0"/>
          <a:lstStyle/>
          <a:p>
            <a:pPr rtl="0"/>
            <a:endParaRPr lang="ru-RU" noProof="0"/>
          </a:p>
        </p:txBody>
      </p:sp>
      <p:sp>
        <p:nvSpPr>
          <p:cNvPr id="16" name="Рисунок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rtlCol="0"/>
          <a:lstStyle/>
          <a:p>
            <a:pPr rtl="0"/>
            <a:endParaRPr lang="ru-RU" noProof="0"/>
          </a:p>
        </p:txBody>
      </p:sp>
      <p:sp>
        <p:nvSpPr>
          <p:cNvPr id="4" name="Нижний колонтитул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rtlCol="0"/>
          <a:lstStyle/>
          <a:p>
            <a:pPr rtl="0"/>
            <a:r>
              <a:rPr lang="ru-RU" noProof="0"/>
              <a:t>Образец текста нижнего колонтитула</a:t>
            </a:r>
          </a:p>
        </p:txBody>
      </p:sp>
      <p:sp>
        <p:nvSpPr>
          <p:cNvPr id="3" name="Дата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rtlCol="0"/>
          <a:lstStyle>
            <a:lvl1pPr algn="ctr">
              <a:defRPr/>
            </a:lvl1pPr>
          </a:lstStyle>
          <a:p>
            <a:pPr rtl="0"/>
            <a:r>
              <a:rPr lang="ru-RU" noProof="0"/>
              <a:t>20XX</a:t>
            </a:r>
          </a:p>
        </p:txBody>
      </p:sp>
      <p:sp>
        <p:nvSpPr>
          <p:cNvPr id="5" name="Номер слайда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rtlCol="0"/>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Введение">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2" name="Заголовок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rtlCol="0">
            <a:noAutofit/>
          </a:bodyPr>
          <a:lstStyle>
            <a:lvl1pPr>
              <a:defRPr sz="5400"/>
            </a:lvl1pPr>
          </a:lstStyle>
          <a:p>
            <a:pPr rtl="0"/>
            <a:r>
              <a:rPr lang="ru-RU" sz="5400" noProof="0"/>
              <a:t>Образец текста</a:t>
            </a:r>
          </a:p>
        </p:txBody>
      </p:sp>
      <p:sp>
        <p:nvSpPr>
          <p:cNvPr id="13" name="Объект 2">
            <a:extLst>
              <a:ext uri="{FF2B5EF4-FFF2-40B4-BE49-F238E27FC236}">
                <a16:creationId xmlns:a16="http://schemas.microsoft.com/office/drawing/2014/main" id="{E309CC8E-0532-4674-9535-1514DA3C14B1}"/>
              </a:ext>
            </a:extLst>
          </p:cNvPr>
          <p:cNvSpPr>
            <a:spLocks noGrp="1"/>
          </p:cNvSpPr>
          <p:nvPr>
            <p:ph idx="1"/>
          </p:nvPr>
        </p:nvSpPr>
        <p:spPr>
          <a:xfrm>
            <a:off x="960438" y="2587625"/>
            <a:ext cx="4500737" cy="3594100"/>
          </a:xfrm>
        </p:spPr>
        <p:txBody>
          <a:bodyPr rtlCol="0" anchor="ctr">
            <a:normAutofit/>
          </a:bodyPr>
          <a:lstStyle>
            <a:lvl1pPr>
              <a:defRPr sz="2000">
                <a:solidFill>
                  <a:schemeClr val="bg1"/>
                </a:solidFill>
              </a:defRPr>
            </a:lvl1pPr>
          </a:lstStyle>
          <a:p>
            <a:pPr rtl="0"/>
            <a:r>
              <a:rPr lang="ru-RU" sz="2000" noProof="0">
                <a:solidFill>
                  <a:schemeClr val="bg1"/>
                </a:solidFill>
                <a:cs typeface="Calibri"/>
              </a:rPr>
              <a:t>Образец текста</a:t>
            </a:r>
          </a:p>
        </p:txBody>
      </p:sp>
      <p:sp>
        <p:nvSpPr>
          <p:cNvPr id="15" name="Нижний колонтитул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ru-RU" noProof="0">
                <a:solidFill>
                  <a:schemeClr val="bg1"/>
                </a:solidFill>
              </a:rPr>
              <a:t>Образец текста нижнего колонтитула</a:t>
            </a:r>
          </a:p>
        </p:txBody>
      </p:sp>
      <p:sp>
        <p:nvSpPr>
          <p:cNvPr id="3" name="Рисунок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rtlCol="0"/>
          <a:lstStyle/>
          <a:p>
            <a:pPr rtl="0"/>
            <a:endParaRPr lang="ru-RU" noProof="0"/>
          </a:p>
        </p:txBody>
      </p:sp>
      <p:sp>
        <p:nvSpPr>
          <p:cNvPr id="8" name="Рисунок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rtlCol="0"/>
          <a:lstStyle/>
          <a:p>
            <a:pPr rtl="0"/>
            <a:endParaRPr lang="ru-RU" noProof="0"/>
          </a:p>
        </p:txBody>
      </p:sp>
      <p:sp>
        <p:nvSpPr>
          <p:cNvPr id="26" name="Рисунок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rtlCol="0"/>
          <a:lstStyle/>
          <a:p>
            <a:pPr rtl="0"/>
            <a:endParaRPr lang="ru-RU" noProof="0"/>
          </a:p>
        </p:txBody>
      </p:sp>
      <p:sp>
        <p:nvSpPr>
          <p:cNvPr id="5" name="Дата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defRPr/>
            </a:lvl1pPr>
          </a:lstStyle>
          <a:p>
            <a:pPr rtl="0"/>
            <a:r>
              <a:rPr lang="ru-RU" noProof="0"/>
              <a:t>20ГГ</a:t>
            </a:r>
          </a:p>
        </p:txBody>
      </p:sp>
      <p:sp>
        <p:nvSpPr>
          <p:cNvPr id="7" name="Номер слайда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Разрыв раздела">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rtlCol="0" anchor="b">
            <a:normAutofit/>
          </a:bodyPr>
          <a:lstStyle>
            <a:lvl1pPr>
              <a:defRPr sz="7200" baseline="0"/>
            </a:lvl1pPr>
          </a:lstStyle>
          <a:p>
            <a:pPr rtl="0"/>
            <a:r>
              <a:rPr lang="ru-RU" noProof="0"/>
              <a:t>Образец заголовка</a:t>
            </a:r>
          </a:p>
        </p:txBody>
      </p:sp>
      <p:sp>
        <p:nvSpPr>
          <p:cNvPr id="3" name="Текст 2">
            <a:extLst>
              <a:ext uri="{FF2B5EF4-FFF2-40B4-BE49-F238E27FC236}">
                <a16:creationId xmlns:a16="http://schemas.microsoft.com/office/drawing/2014/main" id="{601203A5-DA79-4778-AB85-150365748494}"/>
              </a:ext>
            </a:extLst>
          </p:cNvPr>
          <p:cNvSpPr>
            <a:spLocks noGrp="1"/>
          </p:cNvSpPr>
          <p:nvPr>
            <p:ph type="body" idx="1" hasCustomPrompt="1"/>
          </p:nvPr>
        </p:nvSpPr>
        <p:spPr>
          <a:xfrm>
            <a:off x="960120" y="4544568"/>
            <a:ext cx="10268712" cy="1545336"/>
          </a:xfrm>
        </p:spPr>
        <p:txBody>
          <a:bodyPr rtlCol="0">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Щелкните, чтобы изменить стили текста образца слайда</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380910-921F-4143-AB01-0F0AFC2908C4}"/>
              </a:ext>
            </a:extLst>
          </p:cNvPr>
          <p:cNvSpPr>
            <a:spLocks noGrp="1"/>
          </p:cNvSpPr>
          <p:nvPr>
            <p:ph type="title"/>
          </p:nvPr>
        </p:nvSpPr>
        <p:spPr/>
        <p:txBody>
          <a:bodyPr rtlCol="0"/>
          <a:lstStyle/>
          <a:p>
            <a:pPr rtl="0"/>
            <a:r>
              <a:rPr lang="ru-RU" noProof="0"/>
              <a:t>Образец заголовка</a:t>
            </a:r>
          </a:p>
        </p:txBody>
      </p:sp>
      <p:sp>
        <p:nvSpPr>
          <p:cNvPr id="3" name="Объект 2">
            <a:extLst>
              <a:ext uri="{FF2B5EF4-FFF2-40B4-BE49-F238E27FC236}">
                <a16:creationId xmlns:a16="http://schemas.microsoft.com/office/drawing/2014/main" id="{6E0182FC-5A0B-4C24-A6ED-990ED5BA9085}"/>
              </a:ext>
            </a:extLst>
          </p:cNvPr>
          <p:cNvSpPr>
            <a:spLocks noGrp="1"/>
          </p:cNvSpPr>
          <p:nvPr>
            <p:ph idx="1" hasCustomPrompt="1"/>
          </p:nvPr>
        </p:nvSpPr>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8" name="Нижний колонтитул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rtlCol="0"/>
          <a:lstStyle/>
          <a:p>
            <a:pPr rtl="0"/>
            <a:r>
              <a:rPr lang="ru-RU" noProof="0"/>
              <a:t>Образец текста нижнего колонтитула</a:t>
            </a:r>
          </a:p>
        </p:txBody>
      </p:sp>
      <p:sp>
        <p:nvSpPr>
          <p:cNvPr id="7" name="Дата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rtlCol="0"/>
          <a:lstStyle>
            <a:lvl1pPr algn="ctr">
              <a:defRPr/>
            </a:lvl1pPr>
          </a:lstStyle>
          <a:p>
            <a:pPr rtl="0"/>
            <a:r>
              <a:rPr lang="ru-RU" noProof="0"/>
              <a:t>20XX</a:t>
            </a:r>
          </a:p>
        </p:txBody>
      </p:sp>
      <p:sp>
        <p:nvSpPr>
          <p:cNvPr id="9" name="Номер слайда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rtlCol="0"/>
          <a:lstStyle/>
          <a:p>
            <a:pPr rtl="0"/>
            <a:fld id="{27CE633F-9882-4A5C-83A2-1109D0C73261}" type="slidenum">
              <a:rPr lang="ru-RU" noProof="0" smtClean="0"/>
              <a:t>‹#›</a:t>
            </a:fld>
            <a:endParaRPr lang="ru-RU" noProof="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Цитата">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2" name="Заголовок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rtlCol="0">
            <a:noAutofit/>
          </a:bodyPr>
          <a:lstStyle>
            <a:lvl1pPr>
              <a:defRPr sz="6000"/>
            </a:lvl1pPr>
          </a:lstStyle>
          <a:p>
            <a:pPr rtl="0"/>
            <a:r>
              <a:rPr lang="ru-RU" sz="5400" noProof="0"/>
              <a:t>Образец текста</a:t>
            </a:r>
          </a:p>
        </p:txBody>
      </p:sp>
      <p:sp>
        <p:nvSpPr>
          <p:cNvPr id="3" name="Рисунок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rtlCol="0"/>
          <a:lstStyle/>
          <a:p>
            <a:pPr rtl="0"/>
            <a:endParaRPr lang="ru-RU" noProof="0"/>
          </a:p>
        </p:txBody>
      </p:sp>
      <p:sp>
        <p:nvSpPr>
          <p:cNvPr id="15" name="Нижний колонтитул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ru-RU" noProof="0">
                <a:solidFill>
                  <a:schemeClr val="bg1"/>
                </a:solidFill>
              </a:rPr>
              <a:t>Образец текста нижнего колонтитула</a:t>
            </a:r>
          </a:p>
        </p:txBody>
      </p:sp>
      <p:sp>
        <p:nvSpPr>
          <p:cNvPr id="13" name="Объект 2">
            <a:extLst>
              <a:ext uri="{FF2B5EF4-FFF2-40B4-BE49-F238E27FC236}">
                <a16:creationId xmlns:a16="http://schemas.microsoft.com/office/drawing/2014/main" id="{E309CC8E-0532-4674-9535-1514DA3C14B1}"/>
              </a:ext>
            </a:extLst>
          </p:cNvPr>
          <p:cNvSpPr>
            <a:spLocks noGrp="1"/>
          </p:cNvSpPr>
          <p:nvPr>
            <p:ph idx="1"/>
          </p:nvPr>
        </p:nvSpPr>
        <p:spPr>
          <a:xfrm>
            <a:off x="5355771" y="4865914"/>
            <a:ext cx="6096000" cy="532038"/>
          </a:xfrm>
        </p:spPr>
        <p:txBody>
          <a:bodyPr rtlCol="0" anchor="ctr">
            <a:normAutofit/>
          </a:bodyPr>
          <a:lstStyle>
            <a:lvl1pPr>
              <a:defRPr sz="2800">
                <a:solidFill>
                  <a:schemeClr val="bg1"/>
                </a:solidFill>
              </a:defRPr>
            </a:lvl1pPr>
          </a:lstStyle>
          <a:p>
            <a:pPr rtl="0"/>
            <a:r>
              <a:rPr lang="ru-RU" sz="2000" noProof="0">
                <a:solidFill>
                  <a:schemeClr val="bg1"/>
                </a:solidFill>
                <a:cs typeface="Calibri"/>
              </a:rPr>
              <a:t>Образец текста</a:t>
            </a:r>
          </a:p>
        </p:txBody>
      </p:sp>
      <p:sp>
        <p:nvSpPr>
          <p:cNvPr id="5" name="Дата 4">
            <a:extLst>
              <a:ext uri="{FF2B5EF4-FFF2-40B4-BE49-F238E27FC236}">
                <a16:creationId xmlns:a16="http://schemas.microsoft.com/office/drawing/2014/main" id="{FC0A8DC1-14F6-453B-A724-D6493F063F83}"/>
              </a:ext>
            </a:extLst>
          </p:cNvPr>
          <p:cNvSpPr>
            <a:spLocks noGrp="1"/>
          </p:cNvSpPr>
          <p:nvPr>
            <p:ph type="dt" sz="half" idx="10"/>
          </p:nvPr>
        </p:nvSpPr>
        <p:spPr/>
        <p:txBody>
          <a:bodyPr rtlCol="0"/>
          <a:lstStyle>
            <a:lvl1pPr algn="r">
              <a:defRPr>
                <a:solidFill>
                  <a:schemeClr val="bg1"/>
                </a:solidFill>
              </a:defRPr>
            </a:lvl1pPr>
          </a:lstStyle>
          <a:p>
            <a:pPr rtl="0"/>
            <a:r>
              <a:rPr lang="ru-RU" noProof="0"/>
              <a:t>20ГГ</a:t>
            </a:r>
          </a:p>
        </p:txBody>
      </p:sp>
      <p:sp>
        <p:nvSpPr>
          <p:cNvPr id="7" name="Номер слайда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rtlCol="0"/>
          <a:lstStyle>
            <a:lvl1pPr algn="r">
              <a:defRPr>
                <a:solidFill>
                  <a:schemeClr val="bg1"/>
                </a:solidFill>
              </a:defRPr>
            </a:lvl1pPr>
          </a:lstStyle>
          <a:p>
            <a:pPr rtl="0"/>
            <a:fld id="{294A09A9-5501-47C1-A89A-A340965A2BE2}" type="slidenum">
              <a:rPr lang="ru-RU" noProof="0" smtClean="0"/>
              <a:pPr/>
              <a:t>‹#›</a:t>
            </a:fld>
            <a:endParaRPr lang="ru-RU" noProof="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Команд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BC7BA0-DC57-452F-85B7-C979AA690920}"/>
              </a:ext>
            </a:extLst>
          </p:cNvPr>
          <p:cNvSpPr>
            <a:spLocks noGrp="1"/>
          </p:cNvSpPr>
          <p:nvPr>
            <p:ph type="title"/>
          </p:nvPr>
        </p:nvSpPr>
        <p:spPr/>
        <p:txBody>
          <a:bodyPr rtlCol="0"/>
          <a:lstStyle/>
          <a:p>
            <a:pPr rtl="0"/>
            <a:r>
              <a:rPr lang="ru-RU" noProof="0"/>
              <a:t>Образец заголовка</a:t>
            </a:r>
          </a:p>
        </p:txBody>
      </p:sp>
      <p:sp>
        <p:nvSpPr>
          <p:cNvPr id="23" name="Рисунок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rtlCol="0"/>
          <a:lstStyle/>
          <a:p>
            <a:pPr rtl="0"/>
            <a:endParaRPr lang="ru-RU" noProof="0"/>
          </a:p>
        </p:txBody>
      </p:sp>
      <p:sp>
        <p:nvSpPr>
          <p:cNvPr id="24" name="Рисунок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rtlCol="0"/>
          <a:lstStyle/>
          <a:p>
            <a:pPr rtl="0"/>
            <a:endParaRPr lang="ru-RU" noProof="0"/>
          </a:p>
        </p:txBody>
      </p:sp>
      <p:sp>
        <p:nvSpPr>
          <p:cNvPr id="25" name="Рисунок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rtlCol="0"/>
          <a:lstStyle/>
          <a:p>
            <a:pPr rtl="0"/>
            <a:endParaRPr lang="ru-RU" noProof="0"/>
          </a:p>
        </p:txBody>
      </p:sp>
      <p:sp>
        <p:nvSpPr>
          <p:cNvPr id="26" name="Рисунок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rtlCol="0"/>
          <a:lstStyle/>
          <a:p>
            <a:pPr rtl="0"/>
            <a:endParaRPr lang="ru-RU" noProof="0"/>
          </a:p>
        </p:txBody>
      </p:sp>
      <p:sp>
        <p:nvSpPr>
          <p:cNvPr id="28" name="Текст 27">
            <a:extLst>
              <a:ext uri="{FF2B5EF4-FFF2-40B4-BE49-F238E27FC236}">
                <a16:creationId xmlns:a16="http://schemas.microsoft.com/office/drawing/2014/main" id="{53861F78-BD42-4F29-8487-1641CFD0391D}"/>
              </a:ext>
            </a:extLst>
          </p:cNvPr>
          <p:cNvSpPr>
            <a:spLocks noGrp="1"/>
          </p:cNvSpPr>
          <p:nvPr>
            <p:ph type="body" sz="quarter" idx="17" hasCustomPrompt="1"/>
          </p:nvPr>
        </p:nvSpPr>
        <p:spPr>
          <a:xfrm>
            <a:off x="10668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29" name="Текст 27">
            <a:extLst>
              <a:ext uri="{FF2B5EF4-FFF2-40B4-BE49-F238E27FC236}">
                <a16:creationId xmlns:a16="http://schemas.microsoft.com/office/drawing/2014/main" id="{FFAB1F8B-1CEE-4068-86DE-561A12A04187}"/>
              </a:ext>
            </a:extLst>
          </p:cNvPr>
          <p:cNvSpPr>
            <a:spLocks noGrp="1"/>
          </p:cNvSpPr>
          <p:nvPr>
            <p:ph type="body" sz="quarter" idx="18" hasCustomPrompt="1"/>
          </p:nvPr>
        </p:nvSpPr>
        <p:spPr>
          <a:xfrm>
            <a:off x="10668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30" name="Текст 27">
            <a:extLst>
              <a:ext uri="{FF2B5EF4-FFF2-40B4-BE49-F238E27FC236}">
                <a16:creationId xmlns:a16="http://schemas.microsoft.com/office/drawing/2014/main" id="{D5AE44CD-B78E-4EE2-B0F2-E0D436C2BA15}"/>
              </a:ext>
            </a:extLst>
          </p:cNvPr>
          <p:cNvSpPr>
            <a:spLocks noGrp="1"/>
          </p:cNvSpPr>
          <p:nvPr>
            <p:ph type="body" sz="quarter" idx="19" hasCustomPrompt="1"/>
          </p:nvPr>
        </p:nvSpPr>
        <p:spPr>
          <a:xfrm>
            <a:off x="3821762"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31" name="Текст 27">
            <a:extLst>
              <a:ext uri="{FF2B5EF4-FFF2-40B4-BE49-F238E27FC236}">
                <a16:creationId xmlns:a16="http://schemas.microsoft.com/office/drawing/2014/main" id="{3C4FE2DB-091F-4F7A-B6B6-9A6F22AC0B5A}"/>
              </a:ext>
            </a:extLst>
          </p:cNvPr>
          <p:cNvSpPr>
            <a:spLocks noGrp="1"/>
          </p:cNvSpPr>
          <p:nvPr>
            <p:ph type="body" sz="quarter" idx="20" hasCustomPrompt="1"/>
          </p:nvPr>
        </p:nvSpPr>
        <p:spPr>
          <a:xfrm>
            <a:off x="3821762"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32" name="Текст 27">
            <a:extLst>
              <a:ext uri="{FF2B5EF4-FFF2-40B4-BE49-F238E27FC236}">
                <a16:creationId xmlns:a16="http://schemas.microsoft.com/office/drawing/2014/main" id="{3A3F9D5D-A5CF-482B-A14C-E5BFADB76F7A}"/>
              </a:ext>
            </a:extLst>
          </p:cNvPr>
          <p:cNvSpPr>
            <a:spLocks noGrp="1"/>
          </p:cNvSpPr>
          <p:nvPr>
            <p:ph type="body" sz="quarter" idx="21" hasCustomPrompt="1"/>
          </p:nvPr>
        </p:nvSpPr>
        <p:spPr>
          <a:xfrm>
            <a:off x="6576021"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33" name="Текст 27">
            <a:extLst>
              <a:ext uri="{FF2B5EF4-FFF2-40B4-BE49-F238E27FC236}">
                <a16:creationId xmlns:a16="http://schemas.microsoft.com/office/drawing/2014/main" id="{A4F265B4-1FBB-4396-A938-862D45713AEB}"/>
              </a:ext>
            </a:extLst>
          </p:cNvPr>
          <p:cNvSpPr>
            <a:spLocks noGrp="1"/>
          </p:cNvSpPr>
          <p:nvPr>
            <p:ph type="body" sz="quarter" idx="22" hasCustomPrompt="1"/>
          </p:nvPr>
        </p:nvSpPr>
        <p:spPr>
          <a:xfrm>
            <a:off x="6576021"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34" name="Текст 27">
            <a:extLst>
              <a:ext uri="{FF2B5EF4-FFF2-40B4-BE49-F238E27FC236}">
                <a16:creationId xmlns:a16="http://schemas.microsoft.com/office/drawing/2014/main" id="{AC1BA7DC-98B0-4261-8F1E-8101FB5D480E}"/>
              </a:ext>
            </a:extLst>
          </p:cNvPr>
          <p:cNvSpPr>
            <a:spLocks noGrp="1"/>
          </p:cNvSpPr>
          <p:nvPr>
            <p:ph type="body" sz="quarter" idx="23" hasCustomPrompt="1"/>
          </p:nvPr>
        </p:nvSpPr>
        <p:spPr>
          <a:xfrm>
            <a:off x="9334500" y="5124103"/>
            <a:ext cx="1790700" cy="350292"/>
          </a:xfrm>
        </p:spPr>
        <p:txBody>
          <a:bodyPr rtlCol="0">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35" name="Текст 27">
            <a:extLst>
              <a:ext uri="{FF2B5EF4-FFF2-40B4-BE49-F238E27FC236}">
                <a16:creationId xmlns:a16="http://schemas.microsoft.com/office/drawing/2014/main" id="{2E4EF69E-34E2-46FF-A0FA-3F136396D3EF}"/>
              </a:ext>
            </a:extLst>
          </p:cNvPr>
          <p:cNvSpPr>
            <a:spLocks noGrp="1"/>
          </p:cNvSpPr>
          <p:nvPr>
            <p:ph type="body" sz="quarter" idx="24" hasCustomPrompt="1"/>
          </p:nvPr>
        </p:nvSpPr>
        <p:spPr>
          <a:xfrm>
            <a:off x="9334500" y="5458421"/>
            <a:ext cx="1790700" cy="350292"/>
          </a:xfrm>
        </p:spPr>
        <p:txBody>
          <a:bodyPr rtlCol="0">
            <a:noAutofit/>
          </a:bodyPr>
          <a:lstStyle>
            <a:lvl1pPr algn="ctr">
              <a:defRPr lang="en-US" sz="1400" kern="1200" dirty="0" smtClean="0">
                <a:solidFill>
                  <a:schemeClr val="tx1"/>
                </a:solidFill>
                <a:latin typeface="+mn-lt"/>
                <a:ea typeface="+mn-ea"/>
                <a:cs typeface="+mn-cs"/>
              </a:defRPr>
            </a:lvl1pPr>
            <a:lvl2pPr marL="0" indent="0">
              <a:buNone/>
              <a:defRPr/>
            </a:lvl2pPr>
          </a:lstStyle>
          <a:p>
            <a:pPr lvl="0" rtl="0"/>
            <a:r>
              <a:rPr lang="ru-RU" noProof="0"/>
              <a:t>Щелкните, чтобы изменить</a:t>
            </a:r>
          </a:p>
        </p:txBody>
      </p:sp>
      <p:sp>
        <p:nvSpPr>
          <p:cNvPr id="7" name="Нижний колонтитул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rtlCol="0"/>
          <a:lstStyle/>
          <a:p>
            <a:pPr rtl="0"/>
            <a:r>
              <a:rPr lang="ru-RU" noProof="0"/>
              <a:t>Образец текста нижнего колонтитула</a:t>
            </a:r>
          </a:p>
        </p:txBody>
      </p:sp>
      <p:sp>
        <p:nvSpPr>
          <p:cNvPr id="6" name="Дата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rtlCol="0"/>
          <a:lstStyle>
            <a:lvl1pPr algn="ctr">
              <a:defRPr/>
            </a:lvl1pPr>
          </a:lstStyle>
          <a:p>
            <a:pPr rtl="0"/>
            <a:r>
              <a:rPr lang="ru-RU" noProof="0"/>
              <a:t>20XX</a:t>
            </a:r>
          </a:p>
        </p:txBody>
      </p:sp>
      <p:sp>
        <p:nvSpPr>
          <p:cNvPr id="8" name="Номер слайда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rtlCol="0"/>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13" name="Заголовок 12">
            <a:extLst>
              <a:ext uri="{FF2B5EF4-FFF2-40B4-BE49-F238E27FC236}">
                <a16:creationId xmlns:a16="http://schemas.microsoft.com/office/drawing/2014/main" id="{FB62259C-ADDF-4293-AD3B-AB2E04A7483B}"/>
              </a:ext>
            </a:extLst>
          </p:cNvPr>
          <p:cNvSpPr>
            <a:spLocks noGrp="1"/>
          </p:cNvSpPr>
          <p:nvPr>
            <p:ph type="title"/>
          </p:nvPr>
        </p:nvSpPr>
        <p:spPr/>
        <p:txBody>
          <a:bodyPr rtlCol="0"/>
          <a:lstStyle/>
          <a:p>
            <a:pPr rtl="0"/>
            <a:r>
              <a:rPr lang="ru-RU" noProof="0"/>
              <a:t>Образец заголовка</a:t>
            </a:r>
          </a:p>
        </p:txBody>
      </p:sp>
      <p:sp>
        <p:nvSpPr>
          <p:cNvPr id="3" name="Текст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4" name="Объект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Текст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6409944" y="2587752"/>
            <a:ext cx="4818888"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стили текста образца слайда</a:t>
            </a:r>
          </a:p>
        </p:txBody>
      </p:sp>
      <p:sp>
        <p:nvSpPr>
          <p:cNvPr id="6" name="Объект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6409944" y="3594538"/>
            <a:ext cx="4818888" cy="2586806"/>
          </a:xfrm>
        </p:spPr>
        <p:txBody>
          <a:bodyPr rtlCol="0">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11" name="Нижний колонтитул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rtlCol="0"/>
          <a:lstStyle/>
          <a:p>
            <a:pPr rtl="0"/>
            <a:r>
              <a:rPr lang="ru-RU" noProof="0"/>
              <a:t>Образец текста нижнего колонтитула</a:t>
            </a:r>
          </a:p>
        </p:txBody>
      </p:sp>
      <p:sp>
        <p:nvSpPr>
          <p:cNvPr id="10" name="Дата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ru-RU" noProof="0"/>
              <a:t>20XX</a:t>
            </a:r>
          </a:p>
        </p:txBody>
      </p:sp>
      <p:sp>
        <p:nvSpPr>
          <p:cNvPr id="12" name="Номер слайда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Содержимое с 3 столбцами ">
    <p:spTree>
      <p:nvGrpSpPr>
        <p:cNvPr id="1" name=""/>
        <p:cNvGrpSpPr/>
        <p:nvPr/>
      </p:nvGrpSpPr>
      <p:grpSpPr>
        <a:xfrm>
          <a:off x="0" y="0"/>
          <a:ext cx="0" cy="0"/>
          <a:chOff x="0" y="0"/>
          <a:chExt cx="0" cy="0"/>
        </a:xfrm>
      </p:grpSpPr>
      <p:sp>
        <p:nvSpPr>
          <p:cNvPr id="13" name="Заголовок 12">
            <a:extLst>
              <a:ext uri="{FF2B5EF4-FFF2-40B4-BE49-F238E27FC236}">
                <a16:creationId xmlns:a16="http://schemas.microsoft.com/office/drawing/2014/main" id="{FB62259C-ADDF-4293-AD3B-AB2E04A7483B}"/>
              </a:ext>
            </a:extLst>
          </p:cNvPr>
          <p:cNvSpPr>
            <a:spLocks noGrp="1"/>
          </p:cNvSpPr>
          <p:nvPr>
            <p:ph type="title"/>
          </p:nvPr>
        </p:nvSpPr>
        <p:spPr/>
        <p:txBody>
          <a:bodyPr rtlCol="0"/>
          <a:lstStyle/>
          <a:p>
            <a:pPr rtl="0"/>
            <a:r>
              <a:rPr lang="ru-RU" noProof="0"/>
              <a:t>Образец заголовка</a:t>
            </a:r>
          </a:p>
        </p:txBody>
      </p:sp>
      <p:sp>
        <p:nvSpPr>
          <p:cNvPr id="3" name="Текст 2">
            <a:extLst>
              <a:ext uri="{FF2B5EF4-FFF2-40B4-BE49-F238E27FC236}">
                <a16:creationId xmlns:a16="http://schemas.microsoft.com/office/drawing/2014/main" id="{E287D32C-166A-4FBE-B24D-C25769095429}"/>
              </a:ext>
            </a:extLst>
          </p:cNvPr>
          <p:cNvSpPr>
            <a:spLocks noGrp="1"/>
          </p:cNvSpPr>
          <p:nvPr>
            <p:ph type="body" idx="1" hasCustomPrompt="1"/>
          </p:nvPr>
        </p:nvSpPr>
        <p:spPr>
          <a:xfrm>
            <a:off x="960121"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образец текста</a:t>
            </a:r>
          </a:p>
        </p:txBody>
      </p:sp>
      <p:sp>
        <p:nvSpPr>
          <p:cNvPr id="4" name="Объект 3">
            <a:extLst>
              <a:ext uri="{FF2B5EF4-FFF2-40B4-BE49-F238E27FC236}">
                <a16:creationId xmlns:a16="http://schemas.microsoft.com/office/drawing/2014/main" id="{DA9EC567-F249-462A-B71A-9C40D50E26AA}"/>
              </a:ext>
            </a:extLst>
          </p:cNvPr>
          <p:cNvSpPr>
            <a:spLocks noGrp="1"/>
          </p:cNvSpPr>
          <p:nvPr>
            <p:ph sz="half" idx="2" hasCustomPrompt="1"/>
          </p:nvPr>
        </p:nvSpPr>
        <p:spPr>
          <a:xfrm>
            <a:off x="960120"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ru-RU" noProof="0"/>
              <a:t>Щелкните, чтобы изменить стили текста образца слайда</a:t>
            </a:r>
          </a:p>
        </p:txBody>
      </p:sp>
      <p:sp>
        <p:nvSpPr>
          <p:cNvPr id="5" name="Текст 4">
            <a:extLst>
              <a:ext uri="{FF2B5EF4-FFF2-40B4-BE49-F238E27FC236}">
                <a16:creationId xmlns:a16="http://schemas.microsoft.com/office/drawing/2014/main" id="{3BB7D2C6-69D1-4DE4-BF68-5FB0623DB9E3}"/>
              </a:ext>
            </a:extLst>
          </p:cNvPr>
          <p:cNvSpPr>
            <a:spLocks noGrp="1"/>
          </p:cNvSpPr>
          <p:nvPr>
            <p:ph type="body" sz="quarter" idx="3" hasCustomPrompt="1"/>
          </p:nvPr>
        </p:nvSpPr>
        <p:spPr>
          <a:xfrm>
            <a:off x="4477512"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образец текста</a:t>
            </a:r>
          </a:p>
        </p:txBody>
      </p:sp>
      <p:sp>
        <p:nvSpPr>
          <p:cNvPr id="6" name="Объект 5">
            <a:extLst>
              <a:ext uri="{FF2B5EF4-FFF2-40B4-BE49-F238E27FC236}">
                <a16:creationId xmlns:a16="http://schemas.microsoft.com/office/drawing/2014/main" id="{53367CC7-ED09-4F8D-A39A-C5969D33B9F8}"/>
              </a:ext>
            </a:extLst>
          </p:cNvPr>
          <p:cNvSpPr>
            <a:spLocks noGrp="1"/>
          </p:cNvSpPr>
          <p:nvPr>
            <p:ph sz="quarter" idx="4" hasCustomPrompt="1"/>
          </p:nvPr>
        </p:nvSpPr>
        <p:spPr>
          <a:xfrm>
            <a:off x="4477512"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ru-RU" noProof="0"/>
              <a:t>Щелкните, чтобы изменить стили текста образца слайда</a:t>
            </a:r>
          </a:p>
        </p:txBody>
      </p:sp>
      <p:sp>
        <p:nvSpPr>
          <p:cNvPr id="14" name="Текст 4">
            <a:extLst>
              <a:ext uri="{FF2B5EF4-FFF2-40B4-BE49-F238E27FC236}">
                <a16:creationId xmlns:a16="http://schemas.microsoft.com/office/drawing/2014/main" id="{9054C03E-8FD4-4345-A971-0A2CCF5C4AA3}"/>
              </a:ext>
            </a:extLst>
          </p:cNvPr>
          <p:cNvSpPr>
            <a:spLocks noGrp="1"/>
          </p:cNvSpPr>
          <p:nvPr>
            <p:ph type="body" sz="quarter" idx="13" hasCustomPrompt="1"/>
          </p:nvPr>
        </p:nvSpPr>
        <p:spPr>
          <a:xfrm>
            <a:off x="7994903" y="2587752"/>
            <a:ext cx="3236976" cy="892048"/>
          </a:xfrm>
        </p:spPr>
        <p:txBody>
          <a:bodyPr rtlCol="0"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a:t>Щелкните, чтобы изменить образец текста</a:t>
            </a:r>
          </a:p>
        </p:txBody>
      </p:sp>
      <p:sp>
        <p:nvSpPr>
          <p:cNvPr id="15" name="Объект 5">
            <a:extLst>
              <a:ext uri="{FF2B5EF4-FFF2-40B4-BE49-F238E27FC236}">
                <a16:creationId xmlns:a16="http://schemas.microsoft.com/office/drawing/2014/main" id="{56D09A0C-509F-447E-AFB1-5531727D7DFF}"/>
              </a:ext>
            </a:extLst>
          </p:cNvPr>
          <p:cNvSpPr>
            <a:spLocks noGrp="1"/>
          </p:cNvSpPr>
          <p:nvPr>
            <p:ph sz="quarter" idx="14" hasCustomPrompt="1"/>
          </p:nvPr>
        </p:nvSpPr>
        <p:spPr>
          <a:xfrm>
            <a:off x="7994903" y="3594538"/>
            <a:ext cx="3236976" cy="2586806"/>
          </a:xfrm>
        </p:spPr>
        <p:txBody>
          <a:bodyPr rtlCol="0">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rtl="0"/>
            <a:r>
              <a:rPr lang="ru-RU" noProof="0"/>
              <a:t>Щелкните, чтобы изменить стили текста образца слайда</a:t>
            </a:r>
          </a:p>
        </p:txBody>
      </p:sp>
      <p:sp>
        <p:nvSpPr>
          <p:cNvPr id="11" name="Нижний колонтитул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rtlCol="0"/>
          <a:lstStyle/>
          <a:p>
            <a:pPr rtl="0"/>
            <a:r>
              <a:rPr lang="ru-RU" noProof="0"/>
              <a:t>Образец текста нижнего колонтитула</a:t>
            </a:r>
          </a:p>
        </p:txBody>
      </p:sp>
      <p:sp>
        <p:nvSpPr>
          <p:cNvPr id="10" name="Дата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rtlCol="0"/>
          <a:lstStyle>
            <a:lvl1pPr algn="ctr">
              <a:defRPr/>
            </a:lvl1pPr>
          </a:lstStyle>
          <a:p>
            <a:pPr rtl="0"/>
            <a:r>
              <a:rPr lang="ru-RU" noProof="0"/>
              <a:t>20XX</a:t>
            </a:r>
          </a:p>
        </p:txBody>
      </p:sp>
      <p:sp>
        <p:nvSpPr>
          <p:cNvPr id="12" name="Номер слайда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rtlCol="0"/>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pPr rtl="0"/>
            <a:r>
              <a:rPr lang="ru-RU" noProof="0"/>
              <a:t>Образец заголовка</a:t>
            </a:r>
          </a:p>
        </p:txBody>
      </p:sp>
      <p:sp>
        <p:nvSpPr>
          <p:cNvPr id="3" name="Текст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rtl="0"/>
            <a:r>
              <a:rPr lang="ru-RU" noProof="0"/>
              <a:t>20XX</a:t>
            </a:r>
          </a:p>
        </p:txBody>
      </p:sp>
      <p:sp>
        <p:nvSpPr>
          <p:cNvPr id="5" name="Нижний колонтитул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pPr rtl="0"/>
            <a:r>
              <a:rPr lang="ru-RU" noProof="0"/>
              <a:t>Образец текста нижнего колонтитула</a:t>
            </a:r>
          </a:p>
        </p:txBody>
      </p:sp>
      <p:sp>
        <p:nvSpPr>
          <p:cNvPr id="6" name="Номер слайда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rtl="0"/>
            <a:fld id="{294A09A9-5501-47C1-A89A-A340965A2BE2}" type="slidenum">
              <a:rPr lang="ru-RU" noProof="0" smtClean="0"/>
              <a:t>‹#›</a:t>
            </a:fld>
            <a:endParaRPr lang="ru-RU" noProof="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rtlCol="0"/>
          <a:lstStyle/>
          <a:p>
            <a:pPr rtl="0"/>
            <a:r>
              <a:rPr lang="en-US" sz="4800" b="1" i="0" dirty="0">
                <a:effectLst/>
                <a:latin typeface="Franklin Gothic Demi Cond" panose="020B0706030402020204" pitchFamily="34" charset="0"/>
                <a:cs typeface="Times New Roman" panose="02020603050405020304" pitchFamily="18" charset="0"/>
              </a:rPr>
              <a:t>Direct Execution and Thread API</a:t>
            </a:r>
            <a:endParaRPr lang="ru-RU" sz="4800" b="1" dirty="0">
              <a:latin typeface="Franklin Gothic Demi Cond" panose="020B0706030402020204" pitchFamily="34" charset="0"/>
              <a:cs typeface="Times New Roman" panose="02020603050405020304" pitchFamily="18" charset="0"/>
            </a:endParaRPr>
          </a:p>
        </p:txBody>
      </p:sp>
      <p:sp>
        <p:nvSpPr>
          <p:cNvPr id="9" name="Текст 8">
            <a:extLst>
              <a:ext uri="{FF2B5EF4-FFF2-40B4-BE49-F238E27FC236}">
                <a16:creationId xmlns:a16="http://schemas.microsoft.com/office/drawing/2014/main" id="{0A309D09-2937-4053-9CD6-3131EABB071E}"/>
              </a:ext>
            </a:extLst>
          </p:cNvPr>
          <p:cNvSpPr>
            <a:spLocks noGrp="1"/>
          </p:cNvSpPr>
          <p:nvPr>
            <p:ph type="body" sz="quarter" idx="11"/>
          </p:nvPr>
        </p:nvSpPr>
        <p:spPr>
          <a:xfrm>
            <a:off x="8046720" y="627016"/>
            <a:ext cx="3840480" cy="5590903"/>
          </a:xfrm>
        </p:spPr>
        <p:txBody>
          <a:bodyPr rtlCol="0"/>
          <a:lstStyle/>
          <a:p>
            <a:pPr rtl="0"/>
            <a:r>
              <a:rPr lang="en-US" dirty="0" err="1"/>
              <a:t>Kenzhetai</a:t>
            </a:r>
            <a:r>
              <a:rPr lang="en-US" dirty="0"/>
              <a:t> Arman</a:t>
            </a:r>
          </a:p>
          <a:p>
            <a:pPr rtl="0"/>
            <a:r>
              <a:rPr lang="en-US" dirty="0" err="1"/>
              <a:t>Imanbayeva</a:t>
            </a:r>
            <a:r>
              <a:rPr lang="en-US" dirty="0"/>
              <a:t> Diana</a:t>
            </a:r>
          </a:p>
          <a:p>
            <a:pPr rtl="0"/>
            <a:r>
              <a:rPr lang="en-US" dirty="0" err="1"/>
              <a:t>Kunanbai</a:t>
            </a:r>
            <a:r>
              <a:rPr lang="en-US" dirty="0"/>
              <a:t> Darkhan</a:t>
            </a:r>
          </a:p>
          <a:p>
            <a:pPr rtl="0"/>
            <a:r>
              <a:rPr lang="en-US" dirty="0" err="1"/>
              <a:t>Kydyrbai</a:t>
            </a:r>
            <a:r>
              <a:rPr lang="en-US" dirty="0"/>
              <a:t> </a:t>
            </a:r>
            <a:r>
              <a:rPr lang="en-US"/>
              <a:t>Magzhan</a:t>
            </a:r>
            <a:endParaRPr lang="en-US" dirty="0"/>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A0E90CFC-8DB5-433A-B5CA-765842BB589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3" name="Заголовок 22">
            <a:extLst>
              <a:ext uri="{FF2B5EF4-FFF2-40B4-BE49-F238E27FC236}">
                <a16:creationId xmlns:a16="http://schemas.microsoft.com/office/drawing/2014/main" id="{CC69C1A1-78E3-4597-AE36-69056DA332BE}"/>
              </a:ext>
            </a:extLst>
          </p:cNvPr>
          <p:cNvSpPr>
            <a:spLocks noGrp="1"/>
          </p:cNvSpPr>
          <p:nvPr>
            <p:ph type="title"/>
          </p:nvPr>
        </p:nvSpPr>
        <p:spPr>
          <a:xfrm>
            <a:off x="662086" y="1129730"/>
            <a:ext cx="10867828" cy="2297494"/>
          </a:xfrm>
        </p:spPr>
        <p:txBody>
          <a:bodyPr rtlCol="0"/>
          <a:lstStyle/>
          <a:p>
            <a:pPr algn="ctr"/>
            <a:r>
              <a:rPr lang="en-US" sz="2000" b="1" i="0" dirty="0">
                <a:effectLst/>
                <a:latin typeface="+mn-lt"/>
                <a:cs typeface="Times New Roman" panose="02020603050405020304" pitchFamily="18" charset="0"/>
              </a:rPr>
              <a:t>5-step </a:t>
            </a:r>
            <a:r>
              <a:rPr lang="en-US" sz="2000" b="1" dirty="0">
                <a:latin typeface="+mn-lt"/>
              </a:rPr>
              <a:t>Waiting for the Thread to Finish</a:t>
            </a:r>
            <a:br>
              <a:rPr lang="en-US" sz="2000" b="1" dirty="0">
                <a:latin typeface="+mn-lt"/>
              </a:rPr>
            </a:br>
            <a:r>
              <a:rPr lang="en-US" sz="2000" b="1" dirty="0" err="1">
                <a:solidFill>
                  <a:srgbClr val="FFFF00"/>
                </a:solidFill>
                <a:latin typeface="+mn-lt"/>
              </a:rPr>
              <a:t>pthread_join</a:t>
            </a:r>
            <a:r>
              <a:rPr lang="en-US" sz="2000" b="1" dirty="0">
                <a:solidFill>
                  <a:srgbClr val="FFFF00"/>
                </a:solidFill>
                <a:latin typeface="+mn-lt"/>
              </a:rPr>
              <a:t>()</a:t>
            </a:r>
            <a:r>
              <a:rPr lang="en-US" sz="2000" b="1" dirty="0">
                <a:latin typeface="+mn-lt"/>
              </a:rPr>
              <a:t> suspends the execution of the main thread (</a:t>
            </a:r>
            <a:r>
              <a:rPr lang="en-US" sz="2000" b="1" dirty="0">
                <a:solidFill>
                  <a:srgbClr val="FFFF00"/>
                </a:solidFill>
                <a:latin typeface="+mn-lt"/>
              </a:rPr>
              <a:t>main</a:t>
            </a:r>
            <a:r>
              <a:rPr lang="en-US" sz="2000" b="1" dirty="0">
                <a:latin typeface="+mn-lt"/>
              </a:rPr>
              <a:t>) until the created thread completes.</a:t>
            </a:r>
            <a:endParaRPr lang="en-US" sz="2000" i="0" dirty="0">
              <a:effectLst/>
              <a:latin typeface="+mn-lt"/>
              <a:cs typeface="Times New Roman" panose="02020603050405020304" pitchFamily="18" charset="0"/>
            </a:endParaRPr>
          </a:p>
        </p:txBody>
      </p:sp>
      <p:sp>
        <p:nvSpPr>
          <p:cNvPr id="7" name="Номер слайда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rtlCol="0"/>
          <a:lstStyle/>
          <a:p>
            <a:pPr rtl="0"/>
            <a:fld id="{294A09A9-5501-47C1-A89A-A340965A2BE2}" type="slidenum">
              <a:rPr lang="ru-RU" smtClean="0"/>
              <a:pPr rtl="0"/>
              <a:t>10</a:t>
            </a:fld>
            <a:endParaRPr lang="ru-RU"/>
          </a:p>
        </p:txBody>
      </p:sp>
      <p:pic>
        <p:nvPicPr>
          <p:cNvPr id="4" name="Объект 3">
            <a:extLst>
              <a:ext uri="{FF2B5EF4-FFF2-40B4-BE49-F238E27FC236}">
                <a16:creationId xmlns:a16="http://schemas.microsoft.com/office/drawing/2014/main" id="{742FDB25-EBB5-4AE8-A856-E6FF06EAEEED}"/>
              </a:ext>
            </a:extLst>
          </p:cNvPr>
          <p:cNvPicPr>
            <a:picLocks noGrp="1" noChangeAspect="1"/>
          </p:cNvPicPr>
          <p:nvPr>
            <p:ph idx="1"/>
          </p:nvPr>
        </p:nvPicPr>
        <p:blipFill rotWithShape="1">
          <a:blip r:embed="rId3"/>
          <a:srcRect l="1981" t="69489" r="-1981" b="15968"/>
          <a:stretch/>
        </p:blipFill>
        <p:spPr>
          <a:xfrm>
            <a:off x="2299068" y="1253847"/>
            <a:ext cx="7593863" cy="535329"/>
          </a:xfrm>
        </p:spPr>
      </p:pic>
      <p:sp>
        <p:nvSpPr>
          <p:cNvPr id="8" name="Заголовок 1">
            <a:extLst>
              <a:ext uri="{FF2B5EF4-FFF2-40B4-BE49-F238E27FC236}">
                <a16:creationId xmlns:a16="http://schemas.microsoft.com/office/drawing/2014/main" id="{B999850C-C717-4384-9694-AD91678A1488}"/>
              </a:ext>
            </a:extLst>
          </p:cNvPr>
          <p:cNvSpPr txBox="1">
            <a:spLocks/>
          </p:cNvSpPr>
          <p:nvPr/>
        </p:nvSpPr>
        <p:spPr>
          <a:xfrm>
            <a:off x="0" y="-573024"/>
            <a:ext cx="12054840" cy="2218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3600" b="0" i="0" dirty="0">
                <a:solidFill>
                  <a:schemeClr val="bg1">
                    <a:lumMod val="95000"/>
                  </a:schemeClr>
                </a:solidFill>
                <a:effectLst/>
                <a:latin typeface="Franklin Gothic Demi Cond" panose="020B0706030402020204" pitchFamily="34" charset="0"/>
              </a:rPr>
              <a:t>Let’s look at an example of creating and managing a thread using POSIX Threads (</a:t>
            </a:r>
            <a:r>
              <a:rPr lang="en-US" sz="3600" b="0" i="0" dirty="0" err="1">
                <a:solidFill>
                  <a:schemeClr val="bg1">
                    <a:lumMod val="95000"/>
                  </a:schemeClr>
                </a:solidFill>
                <a:effectLst/>
                <a:latin typeface="Franklin Gothic Demi Cond" panose="020B0706030402020204" pitchFamily="34" charset="0"/>
              </a:rPr>
              <a:t>pthreads</a:t>
            </a:r>
            <a:r>
              <a:rPr lang="en-US" sz="3600" b="0" i="0" dirty="0">
                <a:solidFill>
                  <a:schemeClr val="bg1">
                    <a:lumMod val="95000"/>
                  </a:schemeClr>
                </a:solidFill>
                <a:effectLst/>
                <a:latin typeface="Franklin Gothic Demi Cond" panose="020B0706030402020204" pitchFamily="34" charset="0"/>
              </a:rPr>
              <a:t>) in C:</a:t>
            </a:r>
            <a:endParaRPr lang="en-US" sz="3600" b="1" i="0" dirty="0">
              <a:solidFill>
                <a:schemeClr val="bg1">
                  <a:lumMod val="95000"/>
                </a:schemeClr>
              </a:solidFill>
              <a:effectLst/>
              <a:latin typeface="Franklin Gothic Demi Cond" panose="020B0706030402020204" pitchFamily="34" charset="0"/>
            </a:endParaRPr>
          </a:p>
        </p:txBody>
      </p:sp>
      <p:pic>
        <p:nvPicPr>
          <p:cNvPr id="9" name="Объект 3">
            <a:extLst>
              <a:ext uri="{FF2B5EF4-FFF2-40B4-BE49-F238E27FC236}">
                <a16:creationId xmlns:a16="http://schemas.microsoft.com/office/drawing/2014/main" id="{97388583-9696-4ABE-A223-782BD4A36DBA}"/>
              </a:ext>
            </a:extLst>
          </p:cNvPr>
          <p:cNvPicPr>
            <a:picLocks noChangeAspect="1"/>
          </p:cNvPicPr>
          <p:nvPr/>
        </p:nvPicPr>
        <p:blipFill rotWithShape="1">
          <a:blip r:embed="rId3"/>
          <a:srcRect l="1806" t="83019" r="-1806" b="-3891"/>
          <a:stretch/>
        </p:blipFill>
        <p:spPr>
          <a:xfrm>
            <a:off x="2299068" y="2927194"/>
            <a:ext cx="7593863" cy="768368"/>
          </a:xfrm>
          <a:prstGeom prst="rect">
            <a:avLst/>
          </a:prstGeom>
        </p:spPr>
      </p:pic>
      <p:sp>
        <p:nvSpPr>
          <p:cNvPr id="10" name="Заголовок 22">
            <a:extLst>
              <a:ext uri="{FF2B5EF4-FFF2-40B4-BE49-F238E27FC236}">
                <a16:creationId xmlns:a16="http://schemas.microsoft.com/office/drawing/2014/main" id="{D032F79D-5E00-4E3D-8179-837B4EC4973C}"/>
              </a:ext>
            </a:extLst>
          </p:cNvPr>
          <p:cNvSpPr txBox="1">
            <a:spLocks/>
          </p:cNvSpPr>
          <p:nvPr/>
        </p:nvSpPr>
        <p:spPr>
          <a:xfrm>
            <a:off x="593506" y="3552306"/>
            <a:ext cx="10867828" cy="21759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2000" b="1" dirty="0">
                <a:cs typeface="Times New Roman" panose="02020603050405020304" pitchFamily="18" charset="0"/>
              </a:rPr>
              <a:t>6-step </a:t>
            </a:r>
            <a:r>
              <a:rPr lang="en-US" sz="2000" dirty="0"/>
              <a:t>Printing in the Main Thread</a:t>
            </a:r>
          </a:p>
          <a:p>
            <a:pPr algn="ctr"/>
            <a:r>
              <a:rPr lang="en-US" sz="2000" dirty="0"/>
              <a:t>After the thread completes, </a:t>
            </a:r>
            <a:r>
              <a:rPr lang="en-US" sz="2000" dirty="0">
                <a:solidFill>
                  <a:srgbClr val="FFFF00"/>
                </a:solidFill>
              </a:rPr>
              <a:t>"Main thread finished."</a:t>
            </a:r>
            <a:r>
              <a:rPr lang="en-US" sz="2000" dirty="0"/>
              <a:t> is printed, and the program exits.</a:t>
            </a:r>
          </a:p>
        </p:txBody>
      </p:sp>
    </p:spTree>
    <p:extLst>
      <p:ext uri="{BB962C8B-B14F-4D97-AF65-F5344CB8AC3E}">
        <p14:creationId xmlns:p14="http://schemas.microsoft.com/office/powerpoint/2010/main" val="16191868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60295B-54B9-4937-90E3-BAB9CE69E30B}"/>
              </a:ext>
            </a:extLst>
          </p:cNvPr>
          <p:cNvSpPr>
            <a:spLocks noGrp="1"/>
          </p:cNvSpPr>
          <p:nvPr>
            <p:ph type="title"/>
          </p:nvPr>
        </p:nvSpPr>
        <p:spPr>
          <a:xfrm>
            <a:off x="960120" y="768096"/>
            <a:ext cx="10268712" cy="3136392"/>
          </a:xfrm>
        </p:spPr>
        <p:txBody>
          <a:bodyPr rtlCol="0">
            <a:normAutofit/>
          </a:bodyPr>
          <a:lstStyle/>
          <a:p>
            <a:pPr algn="l"/>
            <a:r>
              <a:rPr lang="en-US" sz="9600" b="1" i="0" dirty="0">
                <a:effectLst/>
                <a:latin typeface="Franklin Gothic Demi Cond" panose="020B0706030402020204" pitchFamily="34" charset="0"/>
              </a:rPr>
              <a:t>Conclusion</a:t>
            </a:r>
          </a:p>
        </p:txBody>
      </p:sp>
      <p:sp>
        <p:nvSpPr>
          <p:cNvPr id="4" name="Текст 3">
            <a:extLst>
              <a:ext uri="{FF2B5EF4-FFF2-40B4-BE49-F238E27FC236}">
                <a16:creationId xmlns:a16="http://schemas.microsoft.com/office/drawing/2014/main" id="{D51A6D85-3837-435F-A342-5A3F98172B12}"/>
              </a:ext>
            </a:extLst>
          </p:cNvPr>
          <p:cNvSpPr>
            <a:spLocks noGrp="1"/>
          </p:cNvSpPr>
          <p:nvPr>
            <p:ph type="body" idx="1"/>
          </p:nvPr>
        </p:nvSpPr>
        <p:spPr>
          <a:xfrm>
            <a:off x="0" y="4224759"/>
            <a:ext cx="12192000" cy="2633241"/>
          </a:xfrm>
        </p:spPr>
        <p:txBody>
          <a:bodyPr rtlCol="0">
            <a:noAutofit/>
          </a:bodyPr>
          <a:lstStyle/>
          <a:p>
            <a:pPr algn="l"/>
            <a:r>
              <a:rPr lang="en-US" sz="2000" b="0" i="0" dirty="0">
                <a:solidFill>
                  <a:srgbClr val="404040"/>
                </a:solidFill>
                <a:effectLst/>
                <a:latin typeface="Times New Roman" panose="02020603050405020304" pitchFamily="18" charset="0"/>
                <a:cs typeface="Times New Roman" panose="02020603050405020304" pitchFamily="18" charset="0"/>
              </a:rPr>
              <a:t>In this presentation, we explored two key concepts: </a:t>
            </a:r>
            <a:r>
              <a:rPr lang="en-US" sz="2000" b="1" i="0" dirty="0">
                <a:solidFill>
                  <a:srgbClr val="404040"/>
                </a:solidFill>
                <a:effectLst/>
                <a:latin typeface="Times New Roman" panose="02020603050405020304" pitchFamily="18" charset="0"/>
                <a:cs typeface="Times New Roman" panose="02020603050405020304" pitchFamily="18" charset="0"/>
              </a:rPr>
              <a:t>Direct Execution</a:t>
            </a:r>
            <a:r>
              <a:rPr lang="en-US" sz="2000" b="0" i="0" dirty="0">
                <a:solidFill>
                  <a:srgbClr val="404040"/>
                </a:solidFill>
                <a:effectLst/>
                <a:latin typeface="Times New Roman" panose="02020603050405020304" pitchFamily="18" charset="0"/>
                <a:cs typeface="Times New Roman" panose="02020603050405020304" pitchFamily="18" charset="0"/>
              </a:rPr>
              <a:t> and </a:t>
            </a:r>
            <a:r>
              <a:rPr lang="en-US" sz="2000" b="1" i="0" dirty="0">
                <a:solidFill>
                  <a:srgbClr val="404040"/>
                </a:solidFill>
                <a:effectLst/>
                <a:latin typeface="Times New Roman" panose="02020603050405020304" pitchFamily="18" charset="0"/>
                <a:cs typeface="Times New Roman" panose="02020603050405020304" pitchFamily="18" charset="0"/>
              </a:rPr>
              <a:t>Thread API</a:t>
            </a:r>
            <a:r>
              <a:rPr lang="en-US" sz="2000" b="0" i="0" dirty="0">
                <a:solidFill>
                  <a:srgbClr val="404040"/>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Direct Execution provides high performance by allowing the CPU to execute code directly but requires careful handling of resources.</a:t>
            </a:r>
          </a:p>
          <a:p>
            <a:pPr marL="285750" indent="-285750" algn="l">
              <a:buFont typeface="Arial" panose="020B0604020202020204" pitchFamily="34" charset="0"/>
              <a:buChar char="•"/>
            </a:pPr>
            <a:r>
              <a:rPr lang="en-US" sz="2000" b="0" i="0" dirty="0">
                <a:solidFill>
                  <a:srgbClr val="404040"/>
                </a:solidFill>
                <a:effectLst/>
                <a:latin typeface="Times New Roman" panose="02020603050405020304" pitchFamily="18" charset="0"/>
                <a:cs typeface="Times New Roman" panose="02020603050405020304" pitchFamily="18" charset="0"/>
              </a:rPr>
              <a:t>Thread API offers powerful tools for creating and managing threads, making it indispensable for multithreaded applications.</a:t>
            </a:r>
          </a:p>
          <a:p>
            <a:pPr algn="l"/>
            <a:r>
              <a:rPr lang="en-US" sz="2000" b="0" i="0" dirty="0">
                <a:solidFill>
                  <a:srgbClr val="404040"/>
                </a:solidFill>
                <a:effectLst/>
                <a:latin typeface="Times New Roman" panose="02020603050405020304" pitchFamily="18" charset="0"/>
                <a:cs typeface="Times New Roman" panose="02020603050405020304" pitchFamily="18" charset="0"/>
              </a:rPr>
              <a:t>Understanding these mechanisms enables developers to create efficient, secure, and scalable software systems.</a:t>
            </a:r>
          </a:p>
        </p:txBody>
      </p:sp>
    </p:spTree>
    <p:extLst>
      <p:ext uri="{BB962C8B-B14F-4D97-AF65-F5344CB8AC3E}">
        <p14:creationId xmlns:p14="http://schemas.microsoft.com/office/powerpoint/2010/main" val="3446797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Заголовок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rtlCol="0"/>
          <a:lstStyle/>
          <a:p>
            <a:pPr rtl="0"/>
            <a:r>
              <a:rPr lang="en-US" dirty="0"/>
              <a:t>Thanks</a:t>
            </a:r>
            <a:endParaRPr lang="ru-RU" dirty="0"/>
          </a:p>
        </p:txBody>
      </p:sp>
      <p:pic>
        <p:nvPicPr>
          <p:cNvPr id="27" name="Рисунок 26" descr="Изображение печатной машинки и слова &quot;Конец&quot;, напечатанного на бумаге. ">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12804" y="1225484"/>
            <a:ext cx="4059934" cy="3951807"/>
          </a:xfrm>
        </p:spPr>
      </p:pic>
      <p:sp>
        <p:nvSpPr>
          <p:cNvPr id="10" name="Номер слайда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rtlCol="0"/>
          <a:lstStyle/>
          <a:p>
            <a:pPr rtl="0"/>
            <a:fld id="{F97E8200-1950-409B-82E7-99938E7AE355}" type="slidenum">
              <a:rPr lang="ru-RU" smtClean="0"/>
              <a:pPr rtl="0"/>
              <a:t>12</a:t>
            </a:fld>
            <a:endParaRPr lang="ru-RU"/>
          </a:p>
        </p:txBody>
      </p:sp>
      <p:sp>
        <p:nvSpPr>
          <p:cNvPr id="3" name="Объект 2">
            <a:extLst>
              <a:ext uri="{FF2B5EF4-FFF2-40B4-BE49-F238E27FC236}">
                <a16:creationId xmlns:a16="http://schemas.microsoft.com/office/drawing/2014/main" id="{B6EC2D58-500B-4345-8AE8-29BFAC7BA3E7}"/>
              </a:ext>
            </a:extLst>
          </p:cNvPr>
          <p:cNvSpPr>
            <a:spLocks noGrp="1"/>
          </p:cNvSpPr>
          <p:nvPr>
            <p:ph idx="1"/>
          </p:nvPr>
        </p:nvSpPr>
        <p:spPr/>
        <p:txBody>
          <a:bodyPr/>
          <a:lstStyle/>
          <a:p>
            <a:endParaRPr lang="ru-RU"/>
          </a:p>
        </p:txBody>
      </p:sp>
      <p:sp>
        <p:nvSpPr>
          <p:cNvPr id="5" name="Объект 4">
            <a:extLst>
              <a:ext uri="{FF2B5EF4-FFF2-40B4-BE49-F238E27FC236}">
                <a16:creationId xmlns:a16="http://schemas.microsoft.com/office/drawing/2014/main" id="{A8F71426-D65B-42D8-82F4-FF55A0F21ED3}"/>
              </a:ext>
            </a:extLst>
          </p:cNvPr>
          <p:cNvSpPr>
            <a:spLocks noGrp="1"/>
          </p:cNvSpPr>
          <p:nvPr>
            <p:ph idx="16"/>
          </p:nvPr>
        </p:nvSpPr>
        <p:spPr/>
        <p:txBody>
          <a:bodyPr/>
          <a:lstStyle/>
          <a:p>
            <a:endParaRPr lang="ru-RU"/>
          </a:p>
        </p:txBody>
      </p:sp>
      <p:sp>
        <p:nvSpPr>
          <p:cNvPr id="7" name="Объект 6">
            <a:extLst>
              <a:ext uri="{FF2B5EF4-FFF2-40B4-BE49-F238E27FC236}">
                <a16:creationId xmlns:a16="http://schemas.microsoft.com/office/drawing/2014/main" id="{6E682664-58B6-4074-A22B-80C8CFBD4792}"/>
              </a:ext>
            </a:extLst>
          </p:cNvPr>
          <p:cNvSpPr>
            <a:spLocks noGrp="1"/>
          </p:cNvSpPr>
          <p:nvPr>
            <p:ph idx="17"/>
          </p:nvPr>
        </p:nvSpPr>
        <p:spPr/>
        <p:txBody>
          <a:bodyPr/>
          <a:lstStyle/>
          <a:p>
            <a:endParaRPr lang="ru-RU"/>
          </a:p>
        </p:txBody>
      </p:sp>
    </p:spTree>
    <p:extLst>
      <p:ext uri="{BB962C8B-B14F-4D97-AF65-F5344CB8AC3E}">
        <p14:creationId xmlns:p14="http://schemas.microsoft.com/office/powerpoint/2010/main" val="24523523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1BB64C-9E22-4E63-818F-2E013C749EF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3445464-16B6-4AEF-A486-B200CA6228FD}"/>
              </a:ext>
            </a:extLst>
          </p:cNvPr>
          <p:cNvSpPr>
            <a:spLocks noGrp="1"/>
          </p:cNvSpPr>
          <p:nvPr>
            <p:ph idx="1"/>
          </p:nvPr>
        </p:nvSpPr>
        <p:spPr/>
        <p:txBody>
          <a:bodyPr/>
          <a:lstStyle/>
          <a:p>
            <a:endParaRPr lang="ru-RU"/>
          </a:p>
        </p:txBody>
      </p:sp>
      <p:sp>
        <p:nvSpPr>
          <p:cNvPr id="4" name="Рисунок 3">
            <a:extLst>
              <a:ext uri="{FF2B5EF4-FFF2-40B4-BE49-F238E27FC236}">
                <a16:creationId xmlns:a16="http://schemas.microsoft.com/office/drawing/2014/main" id="{FE76B5F9-9873-400F-99E3-AAA4C9DF0C5F}"/>
              </a:ext>
            </a:extLst>
          </p:cNvPr>
          <p:cNvSpPr>
            <a:spLocks noGrp="1"/>
          </p:cNvSpPr>
          <p:nvPr>
            <p:ph type="pic" sz="quarter" idx="14"/>
          </p:nvPr>
        </p:nvSpPr>
        <p:spPr/>
      </p:sp>
      <p:sp>
        <p:nvSpPr>
          <p:cNvPr id="5" name="Рисунок 4">
            <a:extLst>
              <a:ext uri="{FF2B5EF4-FFF2-40B4-BE49-F238E27FC236}">
                <a16:creationId xmlns:a16="http://schemas.microsoft.com/office/drawing/2014/main" id="{ECA23D75-E2BB-4363-A508-335709A2C161}"/>
              </a:ext>
            </a:extLst>
          </p:cNvPr>
          <p:cNvSpPr>
            <a:spLocks noGrp="1"/>
          </p:cNvSpPr>
          <p:nvPr>
            <p:ph type="pic" sz="quarter" idx="15"/>
          </p:nvPr>
        </p:nvSpPr>
        <p:spPr/>
      </p:sp>
      <p:sp>
        <p:nvSpPr>
          <p:cNvPr id="6" name="Нижний колонтитул 5">
            <a:extLst>
              <a:ext uri="{FF2B5EF4-FFF2-40B4-BE49-F238E27FC236}">
                <a16:creationId xmlns:a16="http://schemas.microsoft.com/office/drawing/2014/main" id="{DA54835B-CB9F-485C-B245-61640410080B}"/>
              </a:ext>
            </a:extLst>
          </p:cNvPr>
          <p:cNvSpPr>
            <a:spLocks noGrp="1"/>
          </p:cNvSpPr>
          <p:nvPr>
            <p:ph type="ftr" sz="quarter" idx="11"/>
          </p:nvPr>
        </p:nvSpPr>
        <p:spPr/>
        <p:txBody>
          <a:bodyPr/>
          <a:lstStyle/>
          <a:p>
            <a:pPr rtl="0"/>
            <a:r>
              <a:rPr lang="ru-RU" noProof="0"/>
              <a:t>Образец текста нижнего колонтитула</a:t>
            </a:r>
          </a:p>
        </p:txBody>
      </p:sp>
      <p:sp>
        <p:nvSpPr>
          <p:cNvPr id="7" name="Номер слайда 6">
            <a:extLst>
              <a:ext uri="{FF2B5EF4-FFF2-40B4-BE49-F238E27FC236}">
                <a16:creationId xmlns:a16="http://schemas.microsoft.com/office/drawing/2014/main" id="{40D05940-50E5-4C84-8F2A-E5AD7455BF3E}"/>
              </a:ext>
            </a:extLst>
          </p:cNvPr>
          <p:cNvSpPr>
            <a:spLocks noGrp="1"/>
          </p:cNvSpPr>
          <p:nvPr>
            <p:ph type="sldNum" sz="quarter" idx="12"/>
          </p:nvPr>
        </p:nvSpPr>
        <p:spPr/>
        <p:txBody>
          <a:bodyPr/>
          <a:lstStyle/>
          <a:p>
            <a:pPr rtl="0"/>
            <a:fld id="{294A09A9-5501-47C1-A89A-A340965A2BE2}" type="slidenum">
              <a:rPr lang="ru-RU" noProof="0" smtClean="0"/>
              <a:t>2</a:t>
            </a:fld>
            <a:endParaRPr lang="ru-RU" noProof="0"/>
          </a:p>
        </p:txBody>
      </p:sp>
      <p:sp>
        <p:nvSpPr>
          <p:cNvPr id="8" name="Прямоугольник 7">
            <a:extLst>
              <a:ext uri="{FF2B5EF4-FFF2-40B4-BE49-F238E27FC236}">
                <a16:creationId xmlns:a16="http://schemas.microsoft.com/office/drawing/2014/main" id="{53F66683-2758-4328-B0FE-DD234A66BD3E}"/>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9" name="Заголовок 53">
            <a:extLst>
              <a:ext uri="{FF2B5EF4-FFF2-40B4-BE49-F238E27FC236}">
                <a16:creationId xmlns:a16="http://schemas.microsoft.com/office/drawing/2014/main" id="{C8C9E8A3-460B-4FDC-968B-BDE31A852B2C}"/>
              </a:ext>
            </a:extLst>
          </p:cNvPr>
          <p:cNvSpPr txBox="1">
            <a:spLocks/>
          </p:cNvSpPr>
          <p:nvPr/>
        </p:nvSpPr>
        <p:spPr>
          <a:xfrm>
            <a:off x="279249" y="347091"/>
            <a:ext cx="10616187" cy="17007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spc="120" baseline="0">
                <a:solidFill>
                  <a:schemeClr val="bg1"/>
                </a:solidFill>
                <a:latin typeface="+mj-lt"/>
                <a:ea typeface="+mj-ea"/>
                <a:cs typeface="+mj-cs"/>
              </a:defRPr>
            </a:lvl1pPr>
          </a:lstStyle>
          <a:p>
            <a:r>
              <a:rPr lang="en-US" dirty="0">
                <a:latin typeface="Franklin Gothic Demi Cond" panose="020B0706030402020204" pitchFamily="34" charset="0"/>
              </a:rPr>
              <a:t>Introduction</a:t>
            </a:r>
            <a:endParaRPr lang="ru-RU" dirty="0">
              <a:latin typeface="Franklin Gothic Demi Cond" panose="020B0706030402020204" pitchFamily="34" charset="0"/>
            </a:endParaRPr>
          </a:p>
        </p:txBody>
      </p:sp>
      <p:sp>
        <p:nvSpPr>
          <p:cNvPr id="10" name="Объект 28">
            <a:extLst>
              <a:ext uri="{FF2B5EF4-FFF2-40B4-BE49-F238E27FC236}">
                <a16:creationId xmlns:a16="http://schemas.microsoft.com/office/drawing/2014/main" id="{F8BE268A-68E6-45D2-96B7-7AF49AE1F166}"/>
              </a:ext>
            </a:extLst>
          </p:cNvPr>
          <p:cNvSpPr txBox="1">
            <a:spLocks/>
          </p:cNvSpPr>
          <p:nvPr/>
        </p:nvSpPr>
        <p:spPr>
          <a:xfrm>
            <a:off x="36032" y="1714181"/>
            <a:ext cx="5965375" cy="5007294"/>
          </a:xfrm>
          <a:prstGeom prst="rect">
            <a:avLst/>
          </a:prstGeom>
        </p:spPr>
        <p:txBody>
          <a:bodyPr vert="horz" lIns="91440" tIns="45720" rIns="91440" bIns="45720" rtlCol="0" anchor="ctr">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000" kern="1200" spc="50" baseline="0">
                <a:solidFill>
                  <a:schemeClr val="bg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Franklin Gothic Demi Cond" panose="020B0706030402020204" pitchFamily="34" charset="0"/>
              </a:rPr>
              <a:t>In modern operating systems and multithreaded applications, two key mechanisms play a crucial role: </a:t>
            </a:r>
            <a:r>
              <a:rPr lang="en-US" b="1" dirty="0">
                <a:latin typeface="Franklin Gothic Demi Cond" panose="020B0706030402020204" pitchFamily="34" charset="0"/>
              </a:rPr>
              <a:t>Direct Execution</a:t>
            </a:r>
            <a:r>
              <a:rPr lang="en-US" dirty="0">
                <a:latin typeface="Franklin Gothic Demi Cond" panose="020B0706030402020204" pitchFamily="34" charset="0"/>
              </a:rPr>
              <a:t> and </a:t>
            </a:r>
            <a:r>
              <a:rPr lang="en-US" b="1" dirty="0">
                <a:latin typeface="Franklin Gothic Demi Cond" panose="020B0706030402020204" pitchFamily="34" charset="0"/>
              </a:rPr>
              <a:t>Thread API</a:t>
            </a:r>
            <a:r>
              <a:rPr lang="en-US" dirty="0">
                <a:latin typeface="Franklin Gothic Demi Cond" panose="020B0706030402020204" pitchFamily="34" charset="0"/>
              </a:rPr>
              <a:t>.</a:t>
            </a:r>
          </a:p>
          <a:p>
            <a:pPr>
              <a:buFont typeface="Arial" panose="020B0604020202020204" pitchFamily="34" charset="0"/>
              <a:buChar char="•"/>
            </a:pPr>
            <a:r>
              <a:rPr lang="en-US" b="1" dirty="0">
                <a:latin typeface="Franklin Gothic Demi Cond" panose="020B0706030402020204" pitchFamily="34" charset="0"/>
              </a:rPr>
              <a:t>Direct Execution</a:t>
            </a:r>
            <a:r>
              <a:rPr lang="en-US" dirty="0">
                <a:latin typeface="Franklin Gothic Demi Cond" panose="020B0706030402020204" pitchFamily="34" charset="0"/>
              </a:rPr>
              <a:t> allows the CPU to execute program code directly, without additional layers of abstraction, ensuring high performance.</a:t>
            </a:r>
          </a:p>
          <a:p>
            <a:pPr>
              <a:buFont typeface="Arial" panose="020B0604020202020204" pitchFamily="34" charset="0"/>
              <a:buChar char="•"/>
            </a:pPr>
            <a:r>
              <a:rPr lang="en-US" b="1" dirty="0">
                <a:latin typeface="Franklin Gothic Demi Cond" panose="020B0706030402020204" pitchFamily="34" charset="0"/>
              </a:rPr>
              <a:t>Thread API</a:t>
            </a:r>
            <a:r>
              <a:rPr lang="en-US" dirty="0">
                <a:latin typeface="Franklin Gothic Demi Cond" panose="020B0706030402020204" pitchFamily="34" charset="0"/>
              </a:rPr>
              <a:t> provides tools for creating and managing threads, which is especially important for multithreaded applications requiring parallel task execution.</a:t>
            </a:r>
            <a:br>
              <a:rPr lang="en-US" dirty="0">
                <a:latin typeface="Franklin Gothic Demi Cond" panose="020B0706030402020204" pitchFamily="34" charset="0"/>
              </a:rPr>
            </a:br>
            <a:r>
              <a:rPr lang="en-US" dirty="0">
                <a:latin typeface="Franklin Gothic Demi Cond" panose="020B0706030402020204" pitchFamily="34" charset="0"/>
              </a:rPr>
              <a:t>Understanding these concepts is essential for developing efficient and secure software systems.</a:t>
            </a:r>
          </a:p>
        </p:txBody>
      </p:sp>
      <p:pic>
        <p:nvPicPr>
          <p:cNvPr id="8194" name="Picture 2" descr="Picture background">
            <a:extLst>
              <a:ext uri="{FF2B5EF4-FFF2-40B4-BE49-F238E27FC236}">
                <a16:creationId xmlns:a16="http://schemas.microsoft.com/office/drawing/2014/main" id="{28A5B1A0-EB64-4013-98AA-26BAB0D78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72" y="0"/>
            <a:ext cx="6084927" cy="342277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icture background">
            <a:extLst>
              <a:ext uri="{FF2B5EF4-FFF2-40B4-BE49-F238E27FC236}">
                <a16:creationId xmlns:a16="http://schemas.microsoft.com/office/drawing/2014/main" id="{0E669728-91BE-4CE4-9B45-DD28276B6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731" y="3432904"/>
            <a:ext cx="6100139" cy="342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77508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D8493925-63C5-4169-A86F-108371640B81}"/>
              </a:ext>
            </a:extLst>
          </p:cNvPr>
          <p:cNvSpPr/>
          <p:nvPr/>
        </p:nvSpPr>
        <p:spPr>
          <a:xfrm>
            <a:off x="-2" y="1629104"/>
            <a:ext cx="13663449" cy="47079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 name="Объект 2">
            <a:extLst>
              <a:ext uri="{FF2B5EF4-FFF2-40B4-BE49-F238E27FC236}">
                <a16:creationId xmlns:a16="http://schemas.microsoft.com/office/drawing/2014/main" id="{18479641-17DA-4A55-8FA8-DA95B12B8FD7}"/>
              </a:ext>
            </a:extLst>
          </p:cNvPr>
          <p:cNvSpPr>
            <a:spLocks noGrp="1"/>
          </p:cNvSpPr>
          <p:nvPr>
            <p:ph idx="1"/>
          </p:nvPr>
        </p:nvSpPr>
        <p:spPr>
          <a:xfrm>
            <a:off x="960120" y="2545711"/>
            <a:ext cx="3694176" cy="3258102"/>
          </a:xfrm>
        </p:spPr>
        <p:txBody>
          <a:bodyPr/>
          <a:lstStyle/>
          <a:p>
            <a:endParaRPr lang="ru-RU"/>
          </a:p>
        </p:txBody>
      </p:sp>
      <p:sp>
        <p:nvSpPr>
          <p:cNvPr id="4" name="Рисунок 3">
            <a:extLst>
              <a:ext uri="{FF2B5EF4-FFF2-40B4-BE49-F238E27FC236}">
                <a16:creationId xmlns:a16="http://schemas.microsoft.com/office/drawing/2014/main" id="{E93FD53E-B877-4D45-B55D-35AA0ECD887F}"/>
              </a:ext>
            </a:extLst>
          </p:cNvPr>
          <p:cNvSpPr>
            <a:spLocks noGrp="1"/>
          </p:cNvSpPr>
          <p:nvPr>
            <p:ph type="pic" sz="quarter" idx="14"/>
          </p:nvPr>
        </p:nvSpPr>
        <p:spPr>
          <a:xfrm>
            <a:off x="5297763" y="2223322"/>
            <a:ext cx="3825215" cy="3970537"/>
          </a:xfrm>
        </p:spPr>
      </p:sp>
      <p:sp>
        <p:nvSpPr>
          <p:cNvPr id="5" name="Рисунок 4">
            <a:extLst>
              <a:ext uri="{FF2B5EF4-FFF2-40B4-BE49-F238E27FC236}">
                <a16:creationId xmlns:a16="http://schemas.microsoft.com/office/drawing/2014/main" id="{6F29A1AF-AA07-485E-B3AE-3ACC12786CE8}"/>
              </a:ext>
            </a:extLst>
          </p:cNvPr>
          <p:cNvSpPr>
            <a:spLocks noGrp="1"/>
          </p:cNvSpPr>
          <p:nvPr>
            <p:ph type="pic" sz="quarter" idx="15"/>
          </p:nvPr>
        </p:nvSpPr>
        <p:spPr>
          <a:xfrm>
            <a:off x="8777288" y="2223322"/>
            <a:ext cx="3414712" cy="3951287"/>
          </a:xfrm>
        </p:spPr>
      </p:sp>
      <p:sp>
        <p:nvSpPr>
          <p:cNvPr id="7" name="Номер слайда 6">
            <a:extLst>
              <a:ext uri="{FF2B5EF4-FFF2-40B4-BE49-F238E27FC236}">
                <a16:creationId xmlns:a16="http://schemas.microsoft.com/office/drawing/2014/main" id="{C16E37B9-A040-4BE8-8060-03863B6F5E1F}"/>
              </a:ext>
            </a:extLst>
          </p:cNvPr>
          <p:cNvSpPr>
            <a:spLocks noGrp="1"/>
          </p:cNvSpPr>
          <p:nvPr>
            <p:ph type="sldNum" sz="quarter" idx="12"/>
          </p:nvPr>
        </p:nvSpPr>
        <p:spPr/>
        <p:txBody>
          <a:bodyPr/>
          <a:lstStyle/>
          <a:p>
            <a:pPr rtl="0"/>
            <a:fld id="{294A09A9-5501-47C1-A89A-A340965A2BE2}" type="slidenum">
              <a:rPr lang="ru-RU" noProof="0" smtClean="0"/>
              <a:t>3</a:t>
            </a:fld>
            <a:endParaRPr lang="ru-RU" noProof="0"/>
          </a:p>
        </p:txBody>
      </p:sp>
      <p:pic>
        <p:nvPicPr>
          <p:cNvPr id="8" name="Picture 2" descr="Picture background">
            <a:extLst>
              <a:ext uri="{FF2B5EF4-FFF2-40B4-BE49-F238E27FC236}">
                <a16:creationId xmlns:a16="http://schemas.microsoft.com/office/drawing/2014/main" id="{A4CF0B95-DA9D-4A59-98F9-8697F52DE4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040"/>
          <a:stretch/>
        </p:blipFill>
        <p:spPr bwMode="auto">
          <a:xfrm>
            <a:off x="5939365" y="2002321"/>
            <a:ext cx="7042777" cy="3801492"/>
          </a:xfrm>
          <a:prstGeom prst="rect">
            <a:avLst/>
          </a:prstGeom>
          <a:noFill/>
          <a:extLst>
            <a:ext uri="{909E8E84-426E-40DD-AFC4-6F175D3DCCD1}">
              <a14:hiddenFill xmlns:a14="http://schemas.microsoft.com/office/drawing/2010/main">
                <a:solidFill>
                  <a:srgbClr val="FFFFFF"/>
                </a:solidFill>
              </a14:hiddenFill>
            </a:ext>
          </a:extLst>
        </p:spPr>
      </p:pic>
      <p:sp>
        <p:nvSpPr>
          <p:cNvPr id="12" name="Заголовок 1">
            <a:extLst>
              <a:ext uri="{FF2B5EF4-FFF2-40B4-BE49-F238E27FC236}">
                <a16:creationId xmlns:a16="http://schemas.microsoft.com/office/drawing/2014/main" id="{BA913BCA-D2B3-471F-B7BD-B98C38FF81B1}"/>
              </a:ext>
            </a:extLst>
          </p:cNvPr>
          <p:cNvSpPr txBox="1">
            <a:spLocks/>
          </p:cNvSpPr>
          <p:nvPr/>
        </p:nvSpPr>
        <p:spPr>
          <a:xfrm>
            <a:off x="199697" y="-278734"/>
            <a:ext cx="7783583" cy="2291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r>
              <a:rPr lang="en-US" b="1" dirty="0">
                <a:solidFill>
                  <a:schemeClr val="tx1"/>
                </a:solidFill>
                <a:latin typeface="Franklin Gothic Demi Cond" panose="020B0706030402020204" pitchFamily="34" charset="0"/>
              </a:rPr>
              <a:t>Direct Execution</a:t>
            </a:r>
          </a:p>
        </p:txBody>
      </p:sp>
      <p:sp>
        <p:nvSpPr>
          <p:cNvPr id="13" name="Заголовок 22">
            <a:extLst>
              <a:ext uri="{FF2B5EF4-FFF2-40B4-BE49-F238E27FC236}">
                <a16:creationId xmlns:a16="http://schemas.microsoft.com/office/drawing/2014/main" id="{985DAAEE-A01D-490C-BACA-D2D0E6E69CD7}"/>
              </a:ext>
            </a:extLst>
          </p:cNvPr>
          <p:cNvSpPr>
            <a:spLocks noGrp="1"/>
          </p:cNvSpPr>
          <p:nvPr>
            <p:ph type="title"/>
          </p:nvPr>
        </p:nvSpPr>
        <p:spPr>
          <a:xfrm>
            <a:off x="145359" y="1698094"/>
            <a:ext cx="6096000" cy="4474745"/>
          </a:xfrm>
        </p:spPr>
        <p:txBody>
          <a:bodyPr rtlCol="0">
            <a:normAutofit fontScale="90000"/>
          </a:bodyPr>
          <a:lstStyle/>
          <a:p>
            <a:pPr algn="l"/>
            <a:r>
              <a:rPr lang="en-US" sz="1600" b="1" i="0" dirty="0">
                <a:solidFill>
                  <a:schemeClr val="bg1">
                    <a:lumMod val="95000"/>
                  </a:schemeClr>
                </a:solidFill>
                <a:effectLst/>
                <a:latin typeface="Times New Roman" panose="02020603050405020304" pitchFamily="18" charset="0"/>
                <a:cs typeface="Times New Roman" panose="02020603050405020304" pitchFamily="18" charset="0"/>
              </a:rPr>
              <a:t>Direct Execution</a:t>
            </a:r>
            <a:r>
              <a:rPr lang="en-US" sz="1600" i="0" dirty="0">
                <a:solidFill>
                  <a:schemeClr val="bg1">
                    <a:lumMod val="95000"/>
                  </a:schemeClr>
                </a:solidFill>
                <a:effectLst/>
                <a:latin typeface="Times New Roman" panose="02020603050405020304" pitchFamily="18" charset="0"/>
                <a:cs typeface="Times New Roman" panose="02020603050405020304" pitchFamily="18" charset="0"/>
              </a:rPr>
              <a:t> is a mechanism where the CPU executes program code directly, without intermediate abstraction layers. This means that program instructions are passed directly to the CPU for execution.</a:t>
            </a:r>
            <a:br>
              <a:rPr lang="en-US" sz="1600" i="0" dirty="0">
                <a:solidFill>
                  <a:schemeClr val="bg1">
                    <a:lumMod val="95000"/>
                  </a:schemeClr>
                </a:solidFill>
                <a:effectLst/>
                <a:latin typeface="Times New Roman" panose="02020603050405020304" pitchFamily="18" charset="0"/>
                <a:cs typeface="Times New Roman" panose="02020603050405020304" pitchFamily="18" charset="0"/>
              </a:rPr>
            </a:br>
            <a:r>
              <a:rPr lang="en-US" sz="1600" b="1" i="0" dirty="0">
                <a:solidFill>
                  <a:schemeClr val="bg1">
                    <a:lumMod val="95000"/>
                  </a:schemeClr>
                </a:solidFill>
                <a:effectLst/>
                <a:latin typeface="Times New Roman" panose="02020603050405020304" pitchFamily="18" charset="0"/>
                <a:cs typeface="Times New Roman" panose="02020603050405020304" pitchFamily="18" charset="0"/>
              </a:rPr>
              <a:t>Advantages of Direct Execution:</a:t>
            </a:r>
            <a:br>
              <a:rPr lang="en-US" sz="1600" i="0" dirty="0">
                <a:solidFill>
                  <a:schemeClr val="bg1">
                    <a:lumMod val="95000"/>
                  </a:schemeClr>
                </a:solidFill>
                <a:effectLst/>
                <a:latin typeface="Times New Roman" panose="02020603050405020304" pitchFamily="18" charset="0"/>
                <a:cs typeface="Times New Roman" panose="02020603050405020304" pitchFamily="18" charset="0"/>
              </a:rPr>
            </a:br>
            <a:r>
              <a:rPr lang="ru-RU" sz="1600" i="0" dirty="0">
                <a:solidFill>
                  <a:schemeClr val="bg1">
                    <a:lumMod val="95000"/>
                  </a:schemeClr>
                </a:solidFill>
                <a:effectLst/>
                <a:latin typeface="Times New Roman" panose="02020603050405020304" pitchFamily="18" charset="0"/>
                <a:cs typeface="Times New Roman" panose="02020603050405020304" pitchFamily="18" charset="0"/>
              </a:rPr>
              <a:t>   </a:t>
            </a:r>
            <a:r>
              <a:rPr lang="ru-RU" sz="1600" dirty="0">
                <a:solidFill>
                  <a:schemeClr val="bg1">
                    <a:lumMod val="95000"/>
                  </a:schemeClr>
                </a:solidFill>
                <a:latin typeface="Times New Roman" panose="02020603050405020304" pitchFamily="18" charset="0"/>
                <a:cs typeface="Times New Roman" panose="02020603050405020304" pitchFamily="18" charset="0"/>
              </a:rPr>
              <a:t>1) </a:t>
            </a:r>
            <a:r>
              <a:rPr lang="en-US" sz="1600" i="0" dirty="0">
                <a:solidFill>
                  <a:schemeClr val="bg1">
                    <a:lumMod val="95000"/>
                  </a:schemeClr>
                </a:solidFill>
                <a:effectLst/>
                <a:latin typeface="Times New Roman" panose="02020603050405020304" pitchFamily="18" charset="0"/>
                <a:cs typeface="Times New Roman" panose="02020603050405020304" pitchFamily="18" charset="0"/>
              </a:rPr>
              <a:t>High performance, as there are no overheads from </a:t>
            </a:r>
            <a:r>
              <a:rPr lang="kk-KZ" sz="160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1600" i="0" dirty="0">
                <a:solidFill>
                  <a:schemeClr val="bg1">
                    <a:lumMod val="95000"/>
                  </a:schemeClr>
                </a:solidFill>
                <a:effectLst/>
                <a:latin typeface="Times New Roman" panose="02020603050405020304" pitchFamily="18" charset="0"/>
                <a:cs typeface="Times New Roman" panose="02020603050405020304" pitchFamily="18" charset="0"/>
              </a:rPr>
              <a:t>additional abstraction layers.</a:t>
            </a:r>
            <a:br>
              <a:rPr lang="en-US" sz="1600" i="0" dirty="0">
                <a:solidFill>
                  <a:schemeClr val="bg1">
                    <a:lumMod val="95000"/>
                  </a:schemeClr>
                </a:solidFill>
                <a:effectLst/>
                <a:latin typeface="Times New Roman" panose="02020603050405020304" pitchFamily="18" charset="0"/>
                <a:cs typeface="Times New Roman" panose="02020603050405020304" pitchFamily="18" charset="0"/>
              </a:rPr>
            </a:br>
            <a:r>
              <a:rPr lang="ru-RU" sz="1600" i="0" dirty="0">
                <a:solidFill>
                  <a:schemeClr val="bg1">
                    <a:lumMod val="95000"/>
                  </a:schemeClr>
                </a:solidFill>
                <a:effectLst/>
                <a:latin typeface="Times New Roman" panose="02020603050405020304" pitchFamily="18" charset="0"/>
                <a:cs typeface="Times New Roman" panose="02020603050405020304" pitchFamily="18" charset="0"/>
              </a:rPr>
              <a:t>   2</a:t>
            </a:r>
            <a:r>
              <a:rPr lang="ru-RU" sz="1600" dirty="0">
                <a:solidFill>
                  <a:schemeClr val="bg1">
                    <a:lumMod val="95000"/>
                  </a:schemeClr>
                </a:solidFill>
                <a:latin typeface="Times New Roman" panose="02020603050405020304" pitchFamily="18" charset="0"/>
                <a:cs typeface="Times New Roman" panose="02020603050405020304" pitchFamily="18" charset="0"/>
              </a:rPr>
              <a:t>)</a:t>
            </a:r>
            <a:r>
              <a:rPr lang="ru-RU" sz="1600" i="0" dirty="0">
                <a:solidFill>
                  <a:schemeClr val="bg1">
                    <a:lumMod val="95000"/>
                  </a:schemeClr>
                </a:solidFill>
                <a:effectLst/>
                <a:latin typeface="Times New Roman" panose="02020603050405020304" pitchFamily="18" charset="0"/>
                <a:cs typeface="Times New Roman" panose="02020603050405020304" pitchFamily="18" charset="0"/>
              </a:rPr>
              <a:t> </a:t>
            </a:r>
            <a:r>
              <a:rPr lang="en-US" sz="1600" i="0" dirty="0">
                <a:solidFill>
                  <a:schemeClr val="bg1">
                    <a:lumMod val="95000"/>
                  </a:schemeClr>
                </a:solidFill>
                <a:effectLst/>
                <a:latin typeface="Times New Roman" panose="02020603050405020304" pitchFamily="18" charset="0"/>
                <a:cs typeface="Times New Roman" panose="02020603050405020304" pitchFamily="18" charset="0"/>
              </a:rPr>
              <a:t>Minimal delays in code execution.</a:t>
            </a:r>
            <a:br>
              <a:rPr lang="en-US" sz="1600" i="0" dirty="0">
                <a:solidFill>
                  <a:schemeClr val="bg1">
                    <a:lumMod val="95000"/>
                  </a:schemeClr>
                </a:solidFill>
                <a:effectLst/>
                <a:latin typeface="Times New Roman" panose="02020603050405020304" pitchFamily="18" charset="0"/>
                <a:cs typeface="Times New Roman" panose="02020603050405020304" pitchFamily="18" charset="0"/>
              </a:rPr>
            </a:br>
            <a:r>
              <a:rPr lang="en-US" sz="1600" b="1" i="0" dirty="0">
                <a:solidFill>
                  <a:schemeClr val="bg1">
                    <a:lumMod val="95000"/>
                  </a:schemeClr>
                </a:solidFill>
                <a:effectLst/>
                <a:latin typeface="Times New Roman" panose="02020603050405020304" pitchFamily="18" charset="0"/>
                <a:cs typeface="Times New Roman" panose="02020603050405020304" pitchFamily="18" charset="0"/>
              </a:rPr>
              <a:t>Disadvantages of Direct Execution:</a:t>
            </a:r>
            <a:br>
              <a:rPr lang="en-US" sz="1600" i="0" dirty="0">
                <a:solidFill>
                  <a:schemeClr val="bg1">
                    <a:lumMod val="95000"/>
                  </a:schemeClr>
                </a:solidFill>
                <a:effectLst/>
                <a:latin typeface="Times New Roman" panose="02020603050405020304" pitchFamily="18" charset="0"/>
                <a:cs typeface="Times New Roman" panose="02020603050405020304" pitchFamily="18" charset="0"/>
              </a:rPr>
            </a:br>
            <a:r>
              <a:rPr lang="ru-RU" sz="1600" dirty="0">
                <a:solidFill>
                  <a:schemeClr val="bg1">
                    <a:lumMod val="95000"/>
                  </a:schemeClr>
                </a:solidFill>
                <a:latin typeface="Times New Roman" panose="02020603050405020304" pitchFamily="18" charset="0"/>
                <a:cs typeface="Times New Roman" panose="02020603050405020304" pitchFamily="18" charset="0"/>
              </a:rPr>
              <a:t>  1) </a:t>
            </a:r>
            <a:r>
              <a:rPr lang="en-US" sz="1600" i="0" dirty="0">
                <a:solidFill>
                  <a:schemeClr val="bg1">
                    <a:lumMod val="95000"/>
                  </a:schemeClr>
                </a:solidFill>
                <a:effectLst/>
                <a:latin typeface="Times New Roman" panose="02020603050405020304" pitchFamily="18" charset="0"/>
                <a:cs typeface="Times New Roman" panose="02020603050405020304" pitchFamily="18" charset="0"/>
              </a:rPr>
              <a:t>Lack of isolation between processes, which can lead to conflicts and errors.</a:t>
            </a:r>
            <a:br>
              <a:rPr lang="en-US" sz="1600" i="0" dirty="0">
                <a:solidFill>
                  <a:schemeClr val="bg1">
                    <a:lumMod val="95000"/>
                  </a:schemeClr>
                </a:solidFill>
                <a:effectLst/>
                <a:latin typeface="Times New Roman" panose="02020603050405020304" pitchFamily="18" charset="0"/>
                <a:cs typeface="Times New Roman" panose="02020603050405020304" pitchFamily="18" charset="0"/>
              </a:rPr>
            </a:br>
            <a:r>
              <a:rPr lang="ru-RU" sz="1600" i="0" dirty="0">
                <a:solidFill>
                  <a:schemeClr val="bg1">
                    <a:lumMod val="95000"/>
                  </a:schemeClr>
                </a:solidFill>
                <a:effectLst/>
                <a:latin typeface="Times New Roman" panose="02020603050405020304" pitchFamily="18" charset="0"/>
                <a:cs typeface="Times New Roman" panose="02020603050405020304" pitchFamily="18" charset="0"/>
              </a:rPr>
              <a:t>  2</a:t>
            </a:r>
            <a:r>
              <a:rPr lang="ru-RU" sz="1600" dirty="0">
                <a:solidFill>
                  <a:schemeClr val="bg1">
                    <a:lumMod val="95000"/>
                  </a:schemeClr>
                </a:solidFill>
                <a:latin typeface="Times New Roman" panose="02020603050405020304" pitchFamily="18" charset="0"/>
                <a:cs typeface="Times New Roman" panose="02020603050405020304" pitchFamily="18" charset="0"/>
              </a:rPr>
              <a:t>) </a:t>
            </a:r>
            <a:r>
              <a:rPr lang="en-US" sz="1600" i="0" dirty="0">
                <a:solidFill>
                  <a:schemeClr val="bg1">
                    <a:lumMod val="95000"/>
                  </a:schemeClr>
                </a:solidFill>
                <a:effectLst/>
                <a:latin typeface="Times New Roman" panose="02020603050405020304" pitchFamily="18" charset="0"/>
                <a:cs typeface="Times New Roman" panose="02020603050405020304" pitchFamily="18" charset="0"/>
              </a:rPr>
              <a:t>Potential security issues, as the code executes with full access to system resources.</a:t>
            </a:r>
            <a:br>
              <a:rPr lang="en-US" sz="1600" i="0" dirty="0">
                <a:solidFill>
                  <a:schemeClr val="bg1">
                    <a:lumMod val="95000"/>
                  </a:schemeClr>
                </a:solidFill>
                <a:effectLst/>
                <a:latin typeface="Times New Roman" panose="02020603050405020304" pitchFamily="18" charset="0"/>
                <a:cs typeface="Times New Roman" panose="02020603050405020304" pitchFamily="18" charset="0"/>
              </a:rPr>
            </a:br>
            <a:r>
              <a:rPr lang="en-US" sz="1600" i="0" dirty="0">
                <a:solidFill>
                  <a:schemeClr val="bg1">
                    <a:lumMod val="95000"/>
                  </a:schemeClr>
                </a:solidFill>
                <a:effectLst/>
                <a:latin typeface="Times New Roman" panose="02020603050405020304" pitchFamily="18" charset="0"/>
                <a:cs typeface="Times New Roman" panose="02020603050405020304" pitchFamily="18" charset="0"/>
              </a:rPr>
              <a:t>Direct Execution is often used in systems where performance is critical, such as real-time systems.</a:t>
            </a:r>
          </a:p>
        </p:txBody>
      </p:sp>
    </p:spTree>
    <p:extLst>
      <p:ext uri="{BB962C8B-B14F-4D97-AF65-F5344CB8AC3E}">
        <p14:creationId xmlns:p14="http://schemas.microsoft.com/office/powerpoint/2010/main" val="180400855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Заголовок 22">
            <a:extLst>
              <a:ext uri="{FF2B5EF4-FFF2-40B4-BE49-F238E27FC236}">
                <a16:creationId xmlns:a16="http://schemas.microsoft.com/office/drawing/2014/main" id="{CC69C1A1-78E3-4597-AE36-69056DA332BE}"/>
              </a:ext>
            </a:extLst>
          </p:cNvPr>
          <p:cNvSpPr>
            <a:spLocks noGrp="1"/>
          </p:cNvSpPr>
          <p:nvPr>
            <p:ph type="title"/>
          </p:nvPr>
        </p:nvSpPr>
        <p:spPr>
          <a:xfrm>
            <a:off x="5274748" y="1724628"/>
            <a:ext cx="6096000" cy="4474745"/>
          </a:xfrm>
        </p:spPr>
        <p:txBody>
          <a:bodyPr rtlCol="0"/>
          <a:lstStyle/>
          <a:p>
            <a:r>
              <a:rPr lang="en-US" sz="1200" b="1" i="0" dirty="0">
                <a:effectLst/>
                <a:latin typeface="Times New Roman" panose="02020603050405020304" pitchFamily="18" charset="0"/>
                <a:cs typeface="Times New Roman" panose="02020603050405020304" pitchFamily="18" charset="0"/>
              </a:rPr>
              <a:t>Thread API is a set of functions and tools provided by the operating system or libraries for working with threads. Threads allow programs to perform multiple tasks concurrently within a single process.</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Key Functions of Thread API:</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Thread creation: e.g., </a:t>
            </a:r>
            <a:r>
              <a:rPr lang="en-US" sz="1200" b="1" i="0" dirty="0" err="1">
                <a:effectLst/>
                <a:latin typeface="Times New Roman" panose="02020603050405020304" pitchFamily="18" charset="0"/>
                <a:cs typeface="Times New Roman" panose="02020603050405020304" pitchFamily="18" charset="0"/>
              </a:rPr>
              <a:t>pthread_create</a:t>
            </a:r>
            <a:r>
              <a:rPr lang="en-US" sz="1200" b="1" i="0" dirty="0">
                <a:effectLst/>
                <a:latin typeface="Times New Roman" panose="02020603050405020304" pitchFamily="18" charset="0"/>
                <a:cs typeface="Times New Roman" panose="02020603050405020304" pitchFamily="18" charset="0"/>
              </a:rPr>
              <a:t> in POSIX or </a:t>
            </a:r>
            <a:r>
              <a:rPr lang="en-US" sz="1200" b="1" i="0" dirty="0" err="1">
                <a:effectLst/>
                <a:latin typeface="Times New Roman" panose="02020603050405020304" pitchFamily="18" charset="0"/>
                <a:cs typeface="Times New Roman" panose="02020603050405020304" pitchFamily="18" charset="0"/>
              </a:rPr>
              <a:t>CreateThread</a:t>
            </a:r>
            <a:r>
              <a:rPr lang="en-US" sz="1200" b="1" i="0" dirty="0">
                <a:effectLst/>
                <a:latin typeface="Times New Roman" panose="02020603050405020304" pitchFamily="18" charset="0"/>
                <a:cs typeface="Times New Roman" panose="02020603050405020304" pitchFamily="18" charset="0"/>
              </a:rPr>
              <a:t> in Windows.</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Thread management: waiting for thread completion (</a:t>
            </a:r>
            <a:r>
              <a:rPr lang="en-US" sz="1200" b="1" i="0" dirty="0" err="1">
                <a:effectLst/>
                <a:latin typeface="Times New Roman" panose="02020603050405020304" pitchFamily="18" charset="0"/>
                <a:cs typeface="Times New Roman" panose="02020603050405020304" pitchFamily="18" charset="0"/>
              </a:rPr>
              <a:t>pthread_join</a:t>
            </a:r>
            <a:r>
              <a:rPr lang="en-US" sz="1200" b="1" i="0" dirty="0">
                <a:effectLst/>
                <a:latin typeface="Times New Roman" panose="02020603050405020304" pitchFamily="18" charset="0"/>
                <a:cs typeface="Times New Roman" panose="02020603050405020304" pitchFamily="18" charset="0"/>
              </a:rPr>
              <a:t>), terminating threads.</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Synchronization: using mutexes, semaphores, and other mechanisms to prevent conflicts.</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Examples of Thread API:</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POSIX Threads (</a:t>
            </a:r>
            <a:r>
              <a:rPr lang="en-US" sz="1200" b="1" i="0" dirty="0" err="1">
                <a:effectLst/>
                <a:latin typeface="Times New Roman" panose="02020603050405020304" pitchFamily="18" charset="0"/>
                <a:cs typeface="Times New Roman" panose="02020603050405020304" pitchFamily="18" charset="0"/>
              </a:rPr>
              <a:t>pthreads</a:t>
            </a:r>
            <a:r>
              <a:rPr lang="en-US" sz="1200" b="1" i="0" dirty="0">
                <a:effectLst/>
                <a:latin typeface="Times New Roman" panose="02020603050405020304" pitchFamily="18" charset="0"/>
                <a:cs typeface="Times New Roman" panose="02020603050405020304" pitchFamily="18" charset="0"/>
              </a:rPr>
              <a:t>) — a standard for Unix-like systems.</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Windows Thread API — a set of functions for working with threads in Windows.</a:t>
            </a:r>
            <a:br>
              <a:rPr lang="en-US" sz="1200" b="1" i="0" dirty="0">
                <a:effectLst/>
                <a:latin typeface="Times New Roman" panose="02020603050405020304" pitchFamily="18" charset="0"/>
                <a:cs typeface="Times New Roman" panose="02020603050405020304" pitchFamily="18" charset="0"/>
              </a:rPr>
            </a:br>
            <a:br>
              <a:rPr lang="en-US" sz="1200" b="1" i="0" dirty="0">
                <a:effectLst/>
                <a:latin typeface="Times New Roman" panose="02020603050405020304" pitchFamily="18" charset="0"/>
                <a:cs typeface="Times New Roman" panose="02020603050405020304" pitchFamily="18" charset="0"/>
              </a:rPr>
            </a:br>
            <a:r>
              <a:rPr lang="en-US" sz="1200" b="1" i="0" dirty="0">
                <a:effectLst/>
                <a:latin typeface="Times New Roman" panose="02020603050405020304" pitchFamily="18" charset="0"/>
                <a:cs typeface="Times New Roman" panose="02020603050405020304" pitchFamily="18" charset="0"/>
              </a:rPr>
              <a:t>Thread API enables developers to create multithreaded applications that efficiently utilize CPU resources.</a:t>
            </a:r>
            <a:endParaRPr lang="en-US" sz="1200" i="0" dirty="0">
              <a:effectLst/>
              <a:latin typeface="Times New Roman" panose="02020603050405020304" pitchFamily="18" charset="0"/>
              <a:cs typeface="Times New Roman" panose="02020603050405020304" pitchFamily="18" charset="0"/>
            </a:endParaRPr>
          </a:p>
        </p:txBody>
      </p:sp>
      <p:sp>
        <p:nvSpPr>
          <p:cNvPr id="7" name="Номер слайда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rtlCol="0"/>
          <a:lstStyle/>
          <a:p>
            <a:pPr rtl="0"/>
            <a:fld id="{294A09A9-5501-47C1-A89A-A340965A2BE2}" type="slidenum">
              <a:rPr lang="ru-RU" smtClean="0"/>
              <a:pPr rtl="0"/>
              <a:t>4</a:t>
            </a:fld>
            <a:endParaRPr lang="ru-RU"/>
          </a:p>
        </p:txBody>
      </p:sp>
      <p:sp>
        <p:nvSpPr>
          <p:cNvPr id="3" name="Объект 2">
            <a:extLst>
              <a:ext uri="{FF2B5EF4-FFF2-40B4-BE49-F238E27FC236}">
                <a16:creationId xmlns:a16="http://schemas.microsoft.com/office/drawing/2014/main" id="{730AA404-4A34-49DE-A024-46C3392C8BBD}"/>
              </a:ext>
            </a:extLst>
          </p:cNvPr>
          <p:cNvSpPr>
            <a:spLocks noGrp="1"/>
          </p:cNvSpPr>
          <p:nvPr>
            <p:ph idx="1"/>
          </p:nvPr>
        </p:nvSpPr>
        <p:spPr>
          <a:xfrm>
            <a:off x="5031680" y="6455456"/>
            <a:ext cx="6096000" cy="532038"/>
          </a:xfrm>
        </p:spPr>
        <p:txBody>
          <a:bodyPr/>
          <a:lstStyle/>
          <a:p>
            <a:endParaRPr lang="ru-RU" dirty="0"/>
          </a:p>
        </p:txBody>
      </p:sp>
      <p:sp>
        <p:nvSpPr>
          <p:cNvPr id="8" name="Заголовок 1">
            <a:extLst>
              <a:ext uri="{FF2B5EF4-FFF2-40B4-BE49-F238E27FC236}">
                <a16:creationId xmlns:a16="http://schemas.microsoft.com/office/drawing/2014/main" id="{B999850C-C717-4384-9694-AD91678A1488}"/>
              </a:ext>
            </a:extLst>
          </p:cNvPr>
          <p:cNvSpPr txBox="1">
            <a:spLocks/>
          </p:cNvSpPr>
          <p:nvPr/>
        </p:nvSpPr>
        <p:spPr>
          <a:xfrm>
            <a:off x="5031680" y="-573024"/>
            <a:ext cx="7023160" cy="3136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l"/>
            <a:r>
              <a:rPr lang="en-US" b="1" i="0" dirty="0">
                <a:effectLst/>
                <a:latin typeface="Franklin Gothic Demi Cond" panose="020B0706030402020204" pitchFamily="34" charset="0"/>
              </a:rPr>
              <a:t>Thread API</a:t>
            </a:r>
          </a:p>
        </p:txBody>
      </p:sp>
      <p:pic>
        <p:nvPicPr>
          <p:cNvPr id="1029" name="Picture 5" descr="Picture background">
            <a:extLst>
              <a:ext uri="{FF2B5EF4-FFF2-40B4-BE49-F238E27FC236}">
                <a16:creationId xmlns:a16="http://schemas.microsoft.com/office/drawing/2014/main" id="{CD802FFB-BD77-42E4-AA8F-B8F464DD89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20" r="18526" b="5870"/>
          <a:stretch/>
        </p:blipFill>
        <p:spPr bwMode="auto">
          <a:xfrm>
            <a:off x="-1" y="-358876"/>
            <a:ext cx="4657345" cy="7544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97583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CBF48F9F-0979-4538-8584-7104DCB1DB16}"/>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3" name="Рисунок 2">
            <a:extLst>
              <a:ext uri="{FF2B5EF4-FFF2-40B4-BE49-F238E27FC236}">
                <a16:creationId xmlns:a16="http://schemas.microsoft.com/office/drawing/2014/main" id="{E5AC9399-0C61-4399-BA29-833B79C127A8}"/>
              </a:ext>
            </a:extLst>
          </p:cNvPr>
          <p:cNvSpPr>
            <a:spLocks noGrp="1"/>
          </p:cNvSpPr>
          <p:nvPr>
            <p:ph type="pic" sz="quarter" idx="13"/>
          </p:nvPr>
        </p:nvSpPr>
        <p:spPr/>
      </p:sp>
      <p:pic>
        <p:nvPicPr>
          <p:cNvPr id="6146" name="Picture 2" descr="Picture background">
            <a:extLst>
              <a:ext uri="{FF2B5EF4-FFF2-40B4-BE49-F238E27FC236}">
                <a16:creationId xmlns:a16="http://schemas.microsoft.com/office/drawing/2014/main" id="{627ECAE8-6FCD-4655-8483-7527C746D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 y="-980849"/>
            <a:ext cx="1219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скругленные углы 9">
            <a:extLst>
              <a:ext uri="{FF2B5EF4-FFF2-40B4-BE49-F238E27FC236}">
                <a16:creationId xmlns:a16="http://schemas.microsoft.com/office/drawing/2014/main" id="{82C38E14-E644-4576-928D-C5F063A77385}"/>
              </a:ext>
            </a:extLst>
          </p:cNvPr>
          <p:cNvSpPr/>
          <p:nvPr/>
        </p:nvSpPr>
        <p:spPr>
          <a:xfrm>
            <a:off x="441960" y="1249680"/>
            <a:ext cx="11292840" cy="1524000"/>
          </a:xfrm>
          <a:prstGeom prst="roundRect">
            <a:avLst/>
          </a:prstGeom>
          <a:ln w="571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C85E61BC-4AC1-4E8C-9F9D-FAEC6764BAD2}"/>
              </a:ext>
            </a:extLst>
          </p:cNvPr>
          <p:cNvSpPr>
            <a:spLocks noGrp="1"/>
          </p:cNvSpPr>
          <p:nvPr>
            <p:ph type="title"/>
          </p:nvPr>
        </p:nvSpPr>
        <p:spPr/>
        <p:txBody>
          <a:bodyPr/>
          <a:lstStyle/>
          <a:p>
            <a:endParaRPr lang="ru-RU"/>
          </a:p>
        </p:txBody>
      </p:sp>
      <p:sp>
        <p:nvSpPr>
          <p:cNvPr id="4" name="Объект 3">
            <a:extLst>
              <a:ext uri="{FF2B5EF4-FFF2-40B4-BE49-F238E27FC236}">
                <a16:creationId xmlns:a16="http://schemas.microsoft.com/office/drawing/2014/main" id="{B53B5A12-EFD2-45A0-9A5F-FBA33715A2B0}"/>
              </a:ext>
            </a:extLst>
          </p:cNvPr>
          <p:cNvSpPr>
            <a:spLocks noGrp="1"/>
          </p:cNvSpPr>
          <p:nvPr>
            <p:ph idx="1"/>
          </p:nvPr>
        </p:nvSpPr>
        <p:spPr/>
        <p:txBody>
          <a:bodyPr/>
          <a:lstStyle/>
          <a:p>
            <a:endParaRPr lang="ru-RU"/>
          </a:p>
        </p:txBody>
      </p:sp>
      <p:sp>
        <p:nvSpPr>
          <p:cNvPr id="5" name="Номер слайда 4">
            <a:extLst>
              <a:ext uri="{FF2B5EF4-FFF2-40B4-BE49-F238E27FC236}">
                <a16:creationId xmlns:a16="http://schemas.microsoft.com/office/drawing/2014/main" id="{607726AA-0E1B-4E48-AB5B-A34CAB768504}"/>
              </a:ext>
            </a:extLst>
          </p:cNvPr>
          <p:cNvSpPr>
            <a:spLocks noGrp="1"/>
          </p:cNvSpPr>
          <p:nvPr>
            <p:ph type="sldNum" sz="quarter" idx="12"/>
          </p:nvPr>
        </p:nvSpPr>
        <p:spPr/>
        <p:txBody>
          <a:bodyPr/>
          <a:lstStyle/>
          <a:p>
            <a:pPr rtl="0"/>
            <a:fld id="{294A09A9-5501-47C1-A89A-A340965A2BE2}" type="slidenum">
              <a:rPr lang="ru-RU" noProof="0" smtClean="0"/>
              <a:pPr rtl="0"/>
              <a:t>5</a:t>
            </a:fld>
            <a:endParaRPr lang="ru-RU" noProof="0"/>
          </a:p>
        </p:txBody>
      </p:sp>
      <p:sp>
        <p:nvSpPr>
          <p:cNvPr id="7" name="Заголовок 1">
            <a:extLst>
              <a:ext uri="{FF2B5EF4-FFF2-40B4-BE49-F238E27FC236}">
                <a16:creationId xmlns:a16="http://schemas.microsoft.com/office/drawing/2014/main" id="{6086F8FF-754F-47A0-A1B3-C8E510D17849}"/>
              </a:ext>
            </a:extLst>
          </p:cNvPr>
          <p:cNvSpPr txBox="1">
            <a:spLocks/>
          </p:cNvSpPr>
          <p:nvPr/>
        </p:nvSpPr>
        <p:spPr>
          <a:xfrm>
            <a:off x="144780" y="1249680"/>
            <a:ext cx="11902440" cy="1524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b="1" i="0" dirty="0">
                <a:solidFill>
                  <a:schemeClr val="bg1">
                    <a:lumMod val="95000"/>
                  </a:schemeClr>
                </a:solidFill>
                <a:effectLst/>
                <a:latin typeface="Franklin Gothic Demi Cond" panose="020B0706030402020204" pitchFamily="34" charset="0"/>
              </a:rPr>
              <a:t>Comparison of Direct Execution and Thread API</a:t>
            </a:r>
          </a:p>
        </p:txBody>
      </p:sp>
      <p:sp>
        <p:nvSpPr>
          <p:cNvPr id="8" name="Заголовок 22">
            <a:extLst>
              <a:ext uri="{FF2B5EF4-FFF2-40B4-BE49-F238E27FC236}">
                <a16:creationId xmlns:a16="http://schemas.microsoft.com/office/drawing/2014/main" id="{527F4F77-9CEE-44A9-86BE-5C493EFF65FB}"/>
              </a:ext>
            </a:extLst>
          </p:cNvPr>
          <p:cNvSpPr txBox="1">
            <a:spLocks/>
          </p:cNvSpPr>
          <p:nvPr/>
        </p:nvSpPr>
        <p:spPr>
          <a:xfrm>
            <a:off x="259080" y="3727676"/>
            <a:ext cx="11902440" cy="24716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1600" b="1" dirty="0">
                <a:latin typeface="Times New Roman" panose="02020603050405020304" pitchFamily="18" charset="0"/>
                <a:cs typeface="Times New Roman" panose="02020603050405020304" pitchFamily="18" charset="0"/>
              </a:rPr>
              <a:t>Direct Execution:</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Direct execution of code by the CPU.</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Suitable for tasks where maximum performance and minimal overhead are critical.</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Not suitable for multithreaded applications, as it lacks thread management mechanisms.</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8088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a:extLst>
              <a:ext uri="{FF2B5EF4-FFF2-40B4-BE49-F238E27FC236}">
                <a16:creationId xmlns:a16="http://schemas.microsoft.com/office/drawing/2014/main" id="{CBF48F9F-0979-4538-8584-7104DCB1DB16}"/>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pic>
        <p:nvPicPr>
          <p:cNvPr id="13" name="Объект 3">
            <a:extLst>
              <a:ext uri="{FF2B5EF4-FFF2-40B4-BE49-F238E27FC236}">
                <a16:creationId xmlns:a16="http://schemas.microsoft.com/office/drawing/2014/main" id="{1D84C9DD-0219-4B48-9DBA-A729AE2E10E7}"/>
              </a:ext>
            </a:extLst>
          </p:cNvPr>
          <p:cNvPicPr>
            <a:picLocks noChangeAspect="1"/>
          </p:cNvPicPr>
          <p:nvPr/>
        </p:nvPicPr>
        <p:blipFill>
          <a:blip r:embed="rId2"/>
          <a:stretch>
            <a:fillRect/>
          </a:stretch>
        </p:blipFill>
        <p:spPr>
          <a:xfrm>
            <a:off x="33964" y="-2208110"/>
            <a:ext cx="12158036" cy="5893560"/>
          </a:xfrm>
          <a:prstGeom prst="rect">
            <a:avLst/>
          </a:prstGeom>
        </p:spPr>
      </p:pic>
      <p:sp>
        <p:nvSpPr>
          <p:cNvPr id="2" name="Заголовок 1">
            <a:extLst>
              <a:ext uri="{FF2B5EF4-FFF2-40B4-BE49-F238E27FC236}">
                <a16:creationId xmlns:a16="http://schemas.microsoft.com/office/drawing/2014/main" id="{C85E61BC-4AC1-4E8C-9F9D-FAEC6764BAD2}"/>
              </a:ext>
            </a:extLst>
          </p:cNvPr>
          <p:cNvSpPr>
            <a:spLocks noGrp="1"/>
          </p:cNvSpPr>
          <p:nvPr>
            <p:ph type="title"/>
          </p:nvPr>
        </p:nvSpPr>
        <p:spPr/>
        <p:txBody>
          <a:bodyPr/>
          <a:lstStyle/>
          <a:p>
            <a:endParaRPr lang="ru-RU"/>
          </a:p>
        </p:txBody>
      </p:sp>
      <p:sp>
        <p:nvSpPr>
          <p:cNvPr id="3" name="Рисунок 2">
            <a:extLst>
              <a:ext uri="{FF2B5EF4-FFF2-40B4-BE49-F238E27FC236}">
                <a16:creationId xmlns:a16="http://schemas.microsoft.com/office/drawing/2014/main" id="{E5AC9399-0C61-4399-BA29-833B79C127A8}"/>
              </a:ext>
            </a:extLst>
          </p:cNvPr>
          <p:cNvSpPr>
            <a:spLocks noGrp="1"/>
          </p:cNvSpPr>
          <p:nvPr>
            <p:ph type="pic" sz="quarter" idx="13"/>
          </p:nvPr>
        </p:nvSpPr>
        <p:spPr/>
      </p:sp>
      <p:sp>
        <p:nvSpPr>
          <p:cNvPr id="4" name="Объект 3">
            <a:extLst>
              <a:ext uri="{FF2B5EF4-FFF2-40B4-BE49-F238E27FC236}">
                <a16:creationId xmlns:a16="http://schemas.microsoft.com/office/drawing/2014/main" id="{B53B5A12-EFD2-45A0-9A5F-FBA33715A2B0}"/>
              </a:ext>
            </a:extLst>
          </p:cNvPr>
          <p:cNvSpPr>
            <a:spLocks noGrp="1"/>
          </p:cNvSpPr>
          <p:nvPr>
            <p:ph idx="1"/>
          </p:nvPr>
        </p:nvSpPr>
        <p:spPr/>
        <p:txBody>
          <a:bodyPr/>
          <a:lstStyle/>
          <a:p>
            <a:endParaRPr lang="ru-RU"/>
          </a:p>
        </p:txBody>
      </p:sp>
      <p:sp>
        <p:nvSpPr>
          <p:cNvPr id="5" name="Номер слайда 4">
            <a:extLst>
              <a:ext uri="{FF2B5EF4-FFF2-40B4-BE49-F238E27FC236}">
                <a16:creationId xmlns:a16="http://schemas.microsoft.com/office/drawing/2014/main" id="{607726AA-0E1B-4E48-AB5B-A34CAB768504}"/>
              </a:ext>
            </a:extLst>
          </p:cNvPr>
          <p:cNvSpPr>
            <a:spLocks noGrp="1"/>
          </p:cNvSpPr>
          <p:nvPr>
            <p:ph type="sldNum" sz="quarter" idx="12"/>
          </p:nvPr>
        </p:nvSpPr>
        <p:spPr/>
        <p:txBody>
          <a:bodyPr/>
          <a:lstStyle/>
          <a:p>
            <a:pPr rtl="0"/>
            <a:fld id="{294A09A9-5501-47C1-A89A-A340965A2BE2}" type="slidenum">
              <a:rPr lang="ru-RU" noProof="0" smtClean="0"/>
              <a:pPr rtl="0"/>
              <a:t>6</a:t>
            </a:fld>
            <a:endParaRPr lang="ru-RU" noProof="0"/>
          </a:p>
        </p:txBody>
      </p:sp>
      <p:sp>
        <p:nvSpPr>
          <p:cNvPr id="9" name="Заголовок 22">
            <a:extLst>
              <a:ext uri="{FF2B5EF4-FFF2-40B4-BE49-F238E27FC236}">
                <a16:creationId xmlns:a16="http://schemas.microsoft.com/office/drawing/2014/main" id="{6569E1E7-04D5-4E1F-A0A8-CC04EA69A63A}"/>
              </a:ext>
            </a:extLst>
          </p:cNvPr>
          <p:cNvSpPr txBox="1">
            <a:spLocks/>
          </p:cNvSpPr>
          <p:nvPr/>
        </p:nvSpPr>
        <p:spPr>
          <a:xfrm>
            <a:off x="289560" y="2534782"/>
            <a:ext cx="11902440" cy="45686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Thread API:</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Provides tools for creating and managing threads.</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Suitable for multithreaded applications requiring parallel task execution.</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Adds overhead but ensures safety and manageability.</a:t>
            </a:r>
            <a:br>
              <a:rPr lang="en-US" sz="16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Both approaches have their advantages and disadvantages, and the choice between them depends on the specific requirements of the task.</a:t>
            </a:r>
            <a:endParaRPr lang="en-US" sz="1600" dirty="0">
              <a:latin typeface="Times New Roman" panose="02020603050405020304" pitchFamily="18" charset="0"/>
              <a:cs typeface="Times New Roman" panose="02020603050405020304" pitchFamily="18" charset="0"/>
            </a:endParaRPr>
          </a:p>
        </p:txBody>
      </p:sp>
      <p:sp>
        <p:nvSpPr>
          <p:cNvPr id="10" name="Прямоугольник: скругленные углы 9">
            <a:extLst>
              <a:ext uri="{FF2B5EF4-FFF2-40B4-BE49-F238E27FC236}">
                <a16:creationId xmlns:a16="http://schemas.microsoft.com/office/drawing/2014/main" id="{6B4256AE-4FD2-4B48-A628-3C9AE783547E}"/>
              </a:ext>
            </a:extLst>
          </p:cNvPr>
          <p:cNvSpPr/>
          <p:nvPr/>
        </p:nvSpPr>
        <p:spPr>
          <a:xfrm>
            <a:off x="441960" y="1249680"/>
            <a:ext cx="11292840" cy="1524000"/>
          </a:xfrm>
          <a:prstGeom prst="roundRect">
            <a:avLst/>
          </a:prstGeom>
          <a:ln w="571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1" name="Прямоугольник: скругленные углы 10">
            <a:extLst>
              <a:ext uri="{FF2B5EF4-FFF2-40B4-BE49-F238E27FC236}">
                <a16:creationId xmlns:a16="http://schemas.microsoft.com/office/drawing/2014/main" id="{31FB6D7A-353D-4292-9D24-C6CF14005EFC}"/>
              </a:ext>
            </a:extLst>
          </p:cNvPr>
          <p:cNvSpPr/>
          <p:nvPr/>
        </p:nvSpPr>
        <p:spPr>
          <a:xfrm>
            <a:off x="441960" y="1249680"/>
            <a:ext cx="11292840" cy="1524000"/>
          </a:xfrm>
          <a:prstGeom prst="roundRect">
            <a:avLst/>
          </a:prstGeom>
          <a:ln w="5715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Заголовок 1">
            <a:extLst>
              <a:ext uri="{FF2B5EF4-FFF2-40B4-BE49-F238E27FC236}">
                <a16:creationId xmlns:a16="http://schemas.microsoft.com/office/drawing/2014/main" id="{BD886CBA-6363-4B44-84CF-DA6649BF5955}"/>
              </a:ext>
            </a:extLst>
          </p:cNvPr>
          <p:cNvSpPr txBox="1">
            <a:spLocks/>
          </p:cNvSpPr>
          <p:nvPr/>
        </p:nvSpPr>
        <p:spPr>
          <a:xfrm>
            <a:off x="144780" y="1249680"/>
            <a:ext cx="11902440" cy="1524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b="1" i="0" dirty="0">
                <a:solidFill>
                  <a:schemeClr val="bg1">
                    <a:lumMod val="95000"/>
                  </a:schemeClr>
                </a:solidFill>
                <a:effectLst/>
                <a:latin typeface="Franklin Gothic Demi Cond" panose="020B0706030402020204" pitchFamily="34" charset="0"/>
              </a:rPr>
              <a:t>Comparison of Direct Execution and Thread API</a:t>
            </a:r>
          </a:p>
        </p:txBody>
      </p:sp>
    </p:spTree>
    <p:extLst>
      <p:ext uri="{BB962C8B-B14F-4D97-AF65-F5344CB8AC3E}">
        <p14:creationId xmlns:p14="http://schemas.microsoft.com/office/powerpoint/2010/main" val="424632817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A0E90CFC-8DB5-433A-B5CA-765842BB589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3" name="Заголовок 22">
            <a:extLst>
              <a:ext uri="{FF2B5EF4-FFF2-40B4-BE49-F238E27FC236}">
                <a16:creationId xmlns:a16="http://schemas.microsoft.com/office/drawing/2014/main" id="{CC69C1A1-78E3-4597-AE36-69056DA332BE}"/>
              </a:ext>
            </a:extLst>
          </p:cNvPr>
          <p:cNvSpPr>
            <a:spLocks noGrp="1"/>
          </p:cNvSpPr>
          <p:nvPr>
            <p:ph type="title"/>
          </p:nvPr>
        </p:nvSpPr>
        <p:spPr>
          <a:xfrm>
            <a:off x="502920" y="5940553"/>
            <a:ext cx="10867828" cy="1085086"/>
          </a:xfrm>
        </p:spPr>
        <p:txBody>
          <a:bodyPr rtlCol="0"/>
          <a:lstStyle/>
          <a:p>
            <a:pPr algn="l"/>
            <a:br>
              <a:rPr lang="kk-KZ" sz="1600" b="1" i="0" dirty="0">
                <a:effectLst/>
                <a:latin typeface="Times New Roman" panose="02020603050405020304" pitchFamily="18" charset="0"/>
                <a:cs typeface="Times New Roman" panose="02020603050405020304" pitchFamily="18" charset="0"/>
              </a:rPr>
            </a:br>
            <a:r>
              <a:rPr lang="en-US" sz="1600" b="1" i="0" dirty="0">
                <a:effectLst/>
                <a:latin typeface="Times New Roman" panose="02020603050405020304" pitchFamily="18" charset="0"/>
                <a:cs typeface="Times New Roman" panose="02020603050405020304" pitchFamily="18" charset="0"/>
              </a:rPr>
              <a:t>now we will look at everything step by step.</a:t>
            </a:r>
            <a:endParaRPr lang="en-US" sz="1600" i="0" dirty="0">
              <a:effectLst/>
              <a:latin typeface="Times New Roman" panose="02020603050405020304" pitchFamily="18" charset="0"/>
              <a:cs typeface="Times New Roman" panose="02020603050405020304" pitchFamily="18" charset="0"/>
            </a:endParaRPr>
          </a:p>
        </p:txBody>
      </p:sp>
      <p:sp>
        <p:nvSpPr>
          <p:cNvPr id="7" name="Номер слайда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rtlCol="0"/>
          <a:lstStyle/>
          <a:p>
            <a:pPr rtl="0"/>
            <a:fld id="{294A09A9-5501-47C1-A89A-A340965A2BE2}" type="slidenum">
              <a:rPr lang="ru-RU" smtClean="0"/>
              <a:pPr rtl="0"/>
              <a:t>7</a:t>
            </a:fld>
            <a:endParaRPr lang="ru-RU"/>
          </a:p>
        </p:txBody>
      </p:sp>
      <p:pic>
        <p:nvPicPr>
          <p:cNvPr id="4" name="Объект 3">
            <a:extLst>
              <a:ext uri="{FF2B5EF4-FFF2-40B4-BE49-F238E27FC236}">
                <a16:creationId xmlns:a16="http://schemas.microsoft.com/office/drawing/2014/main" id="{742FDB25-EBB5-4AE8-A856-E6FF06EAEEED}"/>
              </a:ext>
            </a:extLst>
          </p:cNvPr>
          <p:cNvPicPr>
            <a:picLocks noGrp="1" noChangeAspect="1"/>
          </p:cNvPicPr>
          <p:nvPr>
            <p:ph idx="1"/>
          </p:nvPr>
        </p:nvPicPr>
        <p:blipFill>
          <a:blip r:embed="rId3"/>
          <a:stretch>
            <a:fillRect/>
          </a:stretch>
        </p:blipFill>
        <p:spPr>
          <a:xfrm>
            <a:off x="2230488" y="1129729"/>
            <a:ext cx="7593863" cy="3681095"/>
          </a:xfrm>
        </p:spPr>
      </p:pic>
      <p:sp>
        <p:nvSpPr>
          <p:cNvPr id="8" name="Заголовок 1">
            <a:extLst>
              <a:ext uri="{FF2B5EF4-FFF2-40B4-BE49-F238E27FC236}">
                <a16:creationId xmlns:a16="http://schemas.microsoft.com/office/drawing/2014/main" id="{B999850C-C717-4384-9694-AD91678A1488}"/>
              </a:ext>
            </a:extLst>
          </p:cNvPr>
          <p:cNvSpPr txBox="1">
            <a:spLocks/>
          </p:cNvSpPr>
          <p:nvPr/>
        </p:nvSpPr>
        <p:spPr>
          <a:xfrm>
            <a:off x="0" y="-573024"/>
            <a:ext cx="12054840" cy="2218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3600" b="0" i="0" dirty="0">
                <a:solidFill>
                  <a:schemeClr val="bg1">
                    <a:lumMod val="95000"/>
                  </a:schemeClr>
                </a:solidFill>
                <a:effectLst/>
                <a:latin typeface="Franklin Gothic Demi Cond" panose="020B0706030402020204" pitchFamily="34" charset="0"/>
              </a:rPr>
              <a:t>Let’s look at an example of creating and managing a thread using POSIX Threads (</a:t>
            </a:r>
            <a:r>
              <a:rPr lang="en-US" sz="3600" b="0" i="0" dirty="0" err="1">
                <a:solidFill>
                  <a:schemeClr val="bg1">
                    <a:lumMod val="95000"/>
                  </a:schemeClr>
                </a:solidFill>
                <a:effectLst/>
                <a:latin typeface="Franklin Gothic Demi Cond" panose="020B0706030402020204" pitchFamily="34" charset="0"/>
              </a:rPr>
              <a:t>pthreads</a:t>
            </a:r>
            <a:r>
              <a:rPr lang="en-US" sz="3600" b="0" i="0" dirty="0">
                <a:solidFill>
                  <a:schemeClr val="bg1">
                    <a:lumMod val="95000"/>
                  </a:schemeClr>
                </a:solidFill>
                <a:effectLst/>
                <a:latin typeface="Franklin Gothic Demi Cond" panose="020B0706030402020204" pitchFamily="34" charset="0"/>
              </a:rPr>
              <a:t>) in C:</a:t>
            </a:r>
            <a:endParaRPr lang="en-US" sz="3600" b="1" i="0" dirty="0">
              <a:solidFill>
                <a:schemeClr val="bg1">
                  <a:lumMod val="95000"/>
                </a:schemeClr>
              </a:solidFill>
              <a:effectLst/>
              <a:latin typeface="Franklin Gothic Demi Cond" panose="020B0706030402020204" pitchFamily="34" charset="0"/>
            </a:endParaRPr>
          </a:p>
        </p:txBody>
      </p:sp>
      <p:sp>
        <p:nvSpPr>
          <p:cNvPr id="6" name="Рисунок 5">
            <a:extLst>
              <a:ext uri="{FF2B5EF4-FFF2-40B4-BE49-F238E27FC236}">
                <a16:creationId xmlns:a16="http://schemas.microsoft.com/office/drawing/2014/main" id="{9F486F15-FDDC-4BFE-BA4C-5B079167E3A6}"/>
              </a:ext>
            </a:extLst>
          </p:cNvPr>
          <p:cNvSpPr>
            <a:spLocks noGrp="1"/>
          </p:cNvSpPr>
          <p:nvPr>
            <p:ph type="pic" sz="quarter" idx="13"/>
          </p:nvPr>
        </p:nvSpPr>
        <p:spPr/>
      </p:sp>
      <p:sp>
        <p:nvSpPr>
          <p:cNvPr id="9" name="TextBox 8">
            <a:extLst>
              <a:ext uri="{FF2B5EF4-FFF2-40B4-BE49-F238E27FC236}">
                <a16:creationId xmlns:a16="http://schemas.microsoft.com/office/drawing/2014/main" id="{A3E3F731-84E3-414F-8A87-0F3A374C95A7}"/>
              </a:ext>
            </a:extLst>
          </p:cNvPr>
          <p:cNvSpPr txBox="1"/>
          <p:nvPr/>
        </p:nvSpPr>
        <p:spPr>
          <a:xfrm>
            <a:off x="502920" y="4821690"/>
            <a:ext cx="6157730" cy="1200329"/>
          </a:xfrm>
          <a:prstGeom prst="rect">
            <a:avLst/>
          </a:prstGeom>
          <a:noFill/>
        </p:spPr>
        <p:txBody>
          <a:bodyPr wrap="square">
            <a:spAutoFit/>
          </a:bodyPr>
          <a:lstStyle/>
          <a:p>
            <a:r>
              <a:rPr lang="en-US" sz="2400" dirty="0">
                <a:solidFill>
                  <a:schemeClr val="bg1"/>
                </a:solidFill>
                <a:latin typeface="+mj-lt"/>
              </a:rPr>
              <a:t>Program Output</a:t>
            </a:r>
          </a:p>
          <a:p>
            <a:r>
              <a:rPr lang="en-US" sz="2400" dirty="0">
                <a:solidFill>
                  <a:srgbClr val="C00000"/>
                </a:solidFill>
                <a:latin typeface="+mj-lt"/>
              </a:rPr>
              <a:t>Hello from thread!</a:t>
            </a:r>
          </a:p>
          <a:p>
            <a:r>
              <a:rPr lang="en-US" sz="2400" dirty="0">
                <a:solidFill>
                  <a:srgbClr val="C00000"/>
                </a:solidFill>
                <a:latin typeface="+mj-lt"/>
              </a:rPr>
              <a:t>Main thread finished.</a:t>
            </a:r>
            <a:endParaRPr lang="ru-RU" sz="2400" dirty="0">
              <a:solidFill>
                <a:srgbClr val="C00000"/>
              </a:solidFill>
              <a:latin typeface="+mj-lt"/>
            </a:endParaRPr>
          </a:p>
        </p:txBody>
      </p:sp>
      <p:sp>
        <p:nvSpPr>
          <p:cNvPr id="13" name="TextBox 12">
            <a:extLst>
              <a:ext uri="{FF2B5EF4-FFF2-40B4-BE49-F238E27FC236}">
                <a16:creationId xmlns:a16="http://schemas.microsoft.com/office/drawing/2014/main" id="{4CB9A96B-9241-4B8F-B728-6ECE35DEA686}"/>
              </a:ext>
            </a:extLst>
          </p:cNvPr>
          <p:cNvSpPr txBox="1"/>
          <p:nvPr/>
        </p:nvSpPr>
        <p:spPr>
          <a:xfrm>
            <a:off x="4899828" y="5017223"/>
            <a:ext cx="6157730" cy="923330"/>
          </a:xfrm>
          <a:prstGeom prst="rect">
            <a:avLst/>
          </a:prstGeom>
          <a:noFill/>
        </p:spPr>
        <p:txBody>
          <a:bodyPr wrap="square">
            <a:spAutoFit/>
          </a:bodyPr>
          <a:lstStyle/>
          <a:p>
            <a:r>
              <a:rPr lang="en-US" dirty="0">
                <a:solidFill>
                  <a:schemeClr val="bg1"/>
                </a:solidFill>
                <a:latin typeface="+mj-lt"/>
              </a:rPr>
              <a:t>However, the order of execution may vary since threads run asynchronously.</a:t>
            </a:r>
          </a:p>
          <a:p>
            <a:r>
              <a:rPr lang="en-US" dirty="0">
                <a:solidFill>
                  <a:schemeClr val="bg1"/>
                </a:solidFill>
                <a:latin typeface="+mj-lt"/>
              </a:rPr>
              <a:t>This code illustrates the basic use of threads in C</a:t>
            </a:r>
            <a:endParaRPr lang="ru-RU" dirty="0">
              <a:solidFill>
                <a:schemeClr val="bg1"/>
              </a:solidFill>
              <a:latin typeface="+mj-lt"/>
            </a:endParaRPr>
          </a:p>
        </p:txBody>
      </p:sp>
    </p:spTree>
    <p:extLst>
      <p:ext uri="{BB962C8B-B14F-4D97-AF65-F5344CB8AC3E}">
        <p14:creationId xmlns:p14="http://schemas.microsoft.com/office/powerpoint/2010/main" val="17500961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A0E90CFC-8DB5-433A-B5CA-765842BB589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3" name="Заголовок 22">
            <a:extLst>
              <a:ext uri="{FF2B5EF4-FFF2-40B4-BE49-F238E27FC236}">
                <a16:creationId xmlns:a16="http://schemas.microsoft.com/office/drawing/2014/main" id="{CC69C1A1-78E3-4597-AE36-69056DA332BE}"/>
              </a:ext>
            </a:extLst>
          </p:cNvPr>
          <p:cNvSpPr>
            <a:spLocks noGrp="1"/>
          </p:cNvSpPr>
          <p:nvPr>
            <p:ph type="title"/>
          </p:nvPr>
        </p:nvSpPr>
        <p:spPr>
          <a:xfrm>
            <a:off x="662086" y="1129729"/>
            <a:ext cx="10867828" cy="2499359"/>
          </a:xfrm>
        </p:spPr>
        <p:txBody>
          <a:bodyPr rtlCol="0"/>
          <a:lstStyle/>
          <a:p>
            <a:pPr algn="ctr"/>
            <a:r>
              <a:rPr lang="en-US" sz="2000" b="1" i="0" dirty="0">
                <a:effectLst/>
                <a:latin typeface="+mn-lt"/>
                <a:cs typeface="Times New Roman" panose="02020603050405020304" pitchFamily="18" charset="0"/>
              </a:rPr>
              <a:t>1-step </a:t>
            </a:r>
            <a:r>
              <a:rPr lang="en-US" sz="2000" b="1" dirty="0">
                <a:latin typeface="+mn-lt"/>
              </a:rPr>
              <a:t>Including Header Files</a:t>
            </a:r>
            <a:br>
              <a:rPr lang="en-US" sz="2000" b="1" dirty="0">
                <a:latin typeface="+mn-lt"/>
              </a:rPr>
            </a:br>
            <a:r>
              <a:rPr lang="en-US" sz="2000" b="1" dirty="0" err="1">
                <a:solidFill>
                  <a:srgbClr val="FFFF00"/>
                </a:solidFill>
              </a:rPr>
              <a:t>pthread.h</a:t>
            </a:r>
            <a:r>
              <a:rPr lang="en-US" sz="2000" b="1" dirty="0">
                <a:solidFill>
                  <a:srgbClr val="FFFF00"/>
                </a:solidFill>
              </a:rPr>
              <a:t> </a:t>
            </a:r>
            <a:r>
              <a:rPr lang="en-US" sz="2000" b="1" dirty="0">
                <a:latin typeface="+mn-lt"/>
              </a:rPr>
              <a:t>— header file for working with POSIX threads.</a:t>
            </a:r>
            <a:br>
              <a:rPr lang="en-US" sz="2000" b="1" dirty="0">
                <a:latin typeface="+mn-lt"/>
              </a:rPr>
            </a:br>
            <a:r>
              <a:rPr lang="en-US" sz="2000" b="1" dirty="0" err="1">
                <a:solidFill>
                  <a:srgbClr val="FFFF00"/>
                </a:solidFill>
              </a:rPr>
              <a:t>stdio.h</a:t>
            </a:r>
            <a:r>
              <a:rPr lang="en-US" sz="2000" b="1" dirty="0">
                <a:latin typeface="+mn-lt"/>
              </a:rPr>
              <a:t> — standard library for input/output (</a:t>
            </a:r>
            <a:r>
              <a:rPr lang="en-US" sz="2000" b="1" dirty="0" err="1">
                <a:latin typeface="+mn-lt"/>
              </a:rPr>
              <a:t>printf</a:t>
            </a:r>
            <a:r>
              <a:rPr lang="en-US" sz="2000" b="1" dirty="0">
                <a:latin typeface="+mn-lt"/>
              </a:rPr>
              <a:t>, etc.).</a:t>
            </a:r>
            <a:endParaRPr lang="en-US" sz="2000" i="0" dirty="0">
              <a:effectLst/>
              <a:latin typeface="+mn-lt"/>
              <a:cs typeface="Times New Roman" panose="02020603050405020304" pitchFamily="18" charset="0"/>
            </a:endParaRPr>
          </a:p>
        </p:txBody>
      </p:sp>
      <p:sp>
        <p:nvSpPr>
          <p:cNvPr id="7" name="Номер слайда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rtlCol="0"/>
          <a:lstStyle/>
          <a:p>
            <a:pPr rtl="0"/>
            <a:fld id="{294A09A9-5501-47C1-A89A-A340965A2BE2}" type="slidenum">
              <a:rPr lang="ru-RU" smtClean="0"/>
              <a:pPr rtl="0"/>
              <a:t>8</a:t>
            </a:fld>
            <a:endParaRPr lang="ru-RU"/>
          </a:p>
        </p:txBody>
      </p:sp>
      <p:pic>
        <p:nvPicPr>
          <p:cNvPr id="4" name="Объект 3">
            <a:extLst>
              <a:ext uri="{FF2B5EF4-FFF2-40B4-BE49-F238E27FC236}">
                <a16:creationId xmlns:a16="http://schemas.microsoft.com/office/drawing/2014/main" id="{742FDB25-EBB5-4AE8-A856-E6FF06EAEEED}"/>
              </a:ext>
            </a:extLst>
          </p:cNvPr>
          <p:cNvPicPr>
            <a:picLocks noGrp="1" noChangeAspect="1"/>
          </p:cNvPicPr>
          <p:nvPr>
            <p:ph idx="1"/>
          </p:nvPr>
        </p:nvPicPr>
        <p:blipFill rotWithShape="1">
          <a:blip r:embed="rId3"/>
          <a:srcRect b="85977"/>
          <a:stretch/>
        </p:blipFill>
        <p:spPr>
          <a:xfrm>
            <a:off x="2230488" y="1129729"/>
            <a:ext cx="7593863" cy="516191"/>
          </a:xfrm>
        </p:spPr>
      </p:pic>
      <p:sp>
        <p:nvSpPr>
          <p:cNvPr id="8" name="Заголовок 1">
            <a:extLst>
              <a:ext uri="{FF2B5EF4-FFF2-40B4-BE49-F238E27FC236}">
                <a16:creationId xmlns:a16="http://schemas.microsoft.com/office/drawing/2014/main" id="{B999850C-C717-4384-9694-AD91678A1488}"/>
              </a:ext>
            </a:extLst>
          </p:cNvPr>
          <p:cNvSpPr txBox="1">
            <a:spLocks/>
          </p:cNvSpPr>
          <p:nvPr/>
        </p:nvSpPr>
        <p:spPr>
          <a:xfrm>
            <a:off x="0" y="-573024"/>
            <a:ext cx="12054840" cy="2218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3600" b="0" i="0" dirty="0">
                <a:solidFill>
                  <a:schemeClr val="bg1">
                    <a:lumMod val="95000"/>
                  </a:schemeClr>
                </a:solidFill>
                <a:effectLst/>
                <a:latin typeface="Franklin Gothic Demi Cond" panose="020B0706030402020204" pitchFamily="34" charset="0"/>
              </a:rPr>
              <a:t>Let’s look at an example of creating and managing a thread using POSIX Threads (</a:t>
            </a:r>
            <a:r>
              <a:rPr lang="en-US" sz="3600" b="0" i="0" dirty="0" err="1">
                <a:solidFill>
                  <a:schemeClr val="bg1">
                    <a:lumMod val="95000"/>
                  </a:schemeClr>
                </a:solidFill>
                <a:effectLst/>
                <a:latin typeface="Franklin Gothic Demi Cond" panose="020B0706030402020204" pitchFamily="34" charset="0"/>
              </a:rPr>
              <a:t>pthreads</a:t>
            </a:r>
            <a:r>
              <a:rPr lang="en-US" sz="3600" b="0" i="0" dirty="0">
                <a:solidFill>
                  <a:schemeClr val="bg1">
                    <a:lumMod val="95000"/>
                  </a:schemeClr>
                </a:solidFill>
                <a:effectLst/>
                <a:latin typeface="Franklin Gothic Demi Cond" panose="020B0706030402020204" pitchFamily="34" charset="0"/>
              </a:rPr>
              <a:t>) in C:</a:t>
            </a:r>
            <a:endParaRPr lang="en-US" sz="3600" b="1" i="0" dirty="0">
              <a:solidFill>
                <a:schemeClr val="bg1">
                  <a:lumMod val="95000"/>
                </a:schemeClr>
              </a:solidFill>
              <a:effectLst/>
              <a:latin typeface="Franklin Gothic Demi Cond" panose="020B0706030402020204" pitchFamily="34" charset="0"/>
            </a:endParaRPr>
          </a:p>
        </p:txBody>
      </p:sp>
      <p:pic>
        <p:nvPicPr>
          <p:cNvPr id="9" name="Объект 3">
            <a:extLst>
              <a:ext uri="{FF2B5EF4-FFF2-40B4-BE49-F238E27FC236}">
                <a16:creationId xmlns:a16="http://schemas.microsoft.com/office/drawing/2014/main" id="{97388583-9696-4ABE-A223-782BD4A36DBA}"/>
              </a:ext>
            </a:extLst>
          </p:cNvPr>
          <p:cNvPicPr>
            <a:picLocks noChangeAspect="1"/>
          </p:cNvPicPr>
          <p:nvPr/>
        </p:nvPicPr>
        <p:blipFill rotWithShape="1">
          <a:blip r:embed="rId3"/>
          <a:srcRect t="17278" b="55287"/>
          <a:stretch/>
        </p:blipFill>
        <p:spPr>
          <a:xfrm>
            <a:off x="2230488" y="3124132"/>
            <a:ext cx="7593863" cy="1009911"/>
          </a:xfrm>
          <a:prstGeom prst="rect">
            <a:avLst/>
          </a:prstGeom>
        </p:spPr>
      </p:pic>
      <p:sp>
        <p:nvSpPr>
          <p:cNvPr id="10" name="Заголовок 22">
            <a:extLst>
              <a:ext uri="{FF2B5EF4-FFF2-40B4-BE49-F238E27FC236}">
                <a16:creationId xmlns:a16="http://schemas.microsoft.com/office/drawing/2014/main" id="{D032F79D-5E00-4E3D-8179-837B4EC4973C}"/>
              </a:ext>
            </a:extLst>
          </p:cNvPr>
          <p:cNvSpPr txBox="1">
            <a:spLocks/>
          </p:cNvSpPr>
          <p:nvPr/>
        </p:nvSpPr>
        <p:spPr>
          <a:xfrm>
            <a:off x="593505" y="3570479"/>
            <a:ext cx="10867828" cy="24993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2000" b="1" dirty="0">
                <a:cs typeface="Times New Roman" panose="02020603050405020304" pitchFamily="18" charset="0"/>
              </a:rPr>
              <a:t>2-step </a:t>
            </a:r>
            <a:r>
              <a:rPr lang="en-US" sz="2000" dirty="0"/>
              <a:t>Thread Function</a:t>
            </a:r>
          </a:p>
          <a:p>
            <a:pPr algn="ctr"/>
            <a:r>
              <a:rPr lang="en-US" sz="2000" dirty="0">
                <a:cs typeface="Times New Roman" panose="02020603050405020304" pitchFamily="18" charset="0"/>
              </a:rPr>
              <a:t>This is the function that runs inside the newly created thread.</a:t>
            </a:r>
          </a:p>
          <a:p>
            <a:pPr algn="ctr"/>
            <a:r>
              <a:rPr lang="en-US" sz="2000" dirty="0">
                <a:cs typeface="Times New Roman" panose="02020603050405020304" pitchFamily="18" charset="0"/>
              </a:rPr>
              <a:t>It prints "Hello from thread!\n" and then terminates, returning NULL</a:t>
            </a:r>
          </a:p>
        </p:txBody>
      </p:sp>
    </p:spTree>
    <p:extLst>
      <p:ext uri="{BB962C8B-B14F-4D97-AF65-F5344CB8AC3E}">
        <p14:creationId xmlns:p14="http://schemas.microsoft.com/office/powerpoint/2010/main" val="148096001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id="{A0E90CFC-8DB5-433A-B5CA-765842BB589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3" name="Заголовок 22">
            <a:extLst>
              <a:ext uri="{FF2B5EF4-FFF2-40B4-BE49-F238E27FC236}">
                <a16:creationId xmlns:a16="http://schemas.microsoft.com/office/drawing/2014/main" id="{CC69C1A1-78E3-4597-AE36-69056DA332BE}"/>
              </a:ext>
            </a:extLst>
          </p:cNvPr>
          <p:cNvSpPr>
            <a:spLocks noGrp="1"/>
          </p:cNvSpPr>
          <p:nvPr>
            <p:ph type="title"/>
          </p:nvPr>
        </p:nvSpPr>
        <p:spPr>
          <a:xfrm>
            <a:off x="662086" y="1129730"/>
            <a:ext cx="10867828" cy="2297494"/>
          </a:xfrm>
        </p:spPr>
        <p:txBody>
          <a:bodyPr rtlCol="0"/>
          <a:lstStyle/>
          <a:p>
            <a:pPr algn="ctr"/>
            <a:r>
              <a:rPr lang="en-US" sz="2000" b="1" dirty="0">
                <a:latin typeface="+mn-lt"/>
                <a:cs typeface="Times New Roman" panose="02020603050405020304" pitchFamily="18" charset="0"/>
              </a:rPr>
              <a:t>3</a:t>
            </a:r>
            <a:r>
              <a:rPr lang="en-US" sz="2000" b="1" i="0" dirty="0">
                <a:effectLst/>
                <a:latin typeface="+mn-lt"/>
                <a:cs typeface="Times New Roman" panose="02020603050405020304" pitchFamily="18" charset="0"/>
              </a:rPr>
              <a:t>-step </a:t>
            </a:r>
            <a:r>
              <a:rPr lang="en-US" sz="2000" b="1" dirty="0">
                <a:latin typeface="+mn-lt"/>
              </a:rPr>
              <a:t>Main Function</a:t>
            </a:r>
            <a:br>
              <a:rPr lang="en-US" sz="2000" b="1" dirty="0">
                <a:latin typeface="+mn-lt"/>
              </a:rPr>
            </a:br>
            <a:r>
              <a:rPr lang="en-US" sz="2000" b="1" dirty="0">
                <a:latin typeface="+mn-lt"/>
              </a:rPr>
              <a:t>Declares a variable </a:t>
            </a:r>
            <a:r>
              <a:rPr lang="en-US" sz="2000" b="1" dirty="0">
                <a:solidFill>
                  <a:srgbClr val="FFFF00"/>
                </a:solidFill>
                <a:latin typeface="+mn-lt"/>
              </a:rPr>
              <a:t>thread</a:t>
            </a:r>
            <a:r>
              <a:rPr lang="en-US" sz="2000" b="1" dirty="0">
                <a:latin typeface="+mn-lt"/>
              </a:rPr>
              <a:t> of type </a:t>
            </a:r>
            <a:r>
              <a:rPr lang="en-US" sz="2000" b="1" dirty="0" err="1">
                <a:solidFill>
                  <a:srgbClr val="FFFF00"/>
                </a:solidFill>
                <a:latin typeface="+mn-lt"/>
              </a:rPr>
              <a:t>pthread_t</a:t>
            </a:r>
            <a:r>
              <a:rPr lang="en-US" sz="2000" b="1" dirty="0">
                <a:latin typeface="+mn-lt"/>
              </a:rPr>
              <a:t>, which will store the thread identifier.</a:t>
            </a:r>
            <a:endParaRPr lang="en-US" sz="2000" i="0" dirty="0">
              <a:effectLst/>
              <a:latin typeface="+mn-lt"/>
              <a:cs typeface="Times New Roman" panose="02020603050405020304" pitchFamily="18" charset="0"/>
            </a:endParaRPr>
          </a:p>
        </p:txBody>
      </p:sp>
      <p:sp>
        <p:nvSpPr>
          <p:cNvPr id="7" name="Номер слайда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rtlCol="0"/>
          <a:lstStyle/>
          <a:p>
            <a:pPr rtl="0"/>
            <a:fld id="{294A09A9-5501-47C1-A89A-A340965A2BE2}" type="slidenum">
              <a:rPr lang="ru-RU" smtClean="0"/>
              <a:pPr rtl="0"/>
              <a:t>9</a:t>
            </a:fld>
            <a:endParaRPr lang="ru-RU"/>
          </a:p>
        </p:txBody>
      </p:sp>
      <p:pic>
        <p:nvPicPr>
          <p:cNvPr id="4" name="Объект 3">
            <a:extLst>
              <a:ext uri="{FF2B5EF4-FFF2-40B4-BE49-F238E27FC236}">
                <a16:creationId xmlns:a16="http://schemas.microsoft.com/office/drawing/2014/main" id="{742FDB25-EBB5-4AE8-A856-E6FF06EAEEED}"/>
              </a:ext>
            </a:extLst>
          </p:cNvPr>
          <p:cNvPicPr>
            <a:picLocks noGrp="1" noChangeAspect="1"/>
          </p:cNvPicPr>
          <p:nvPr>
            <p:ph idx="1"/>
          </p:nvPr>
        </p:nvPicPr>
        <p:blipFill rotWithShape="1">
          <a:blip r:embed="rId3"/>
          <a:srcRect t="47920" b="37537"/>
          <a:stretch/>
        </p:blipFill>
        <p:spPr>
          <a:xfrm>
            <a:off x="2299068" y="1253847"/>
            <a:ext cx="7593863" cy="535329"/>
          </a:xfrm>
        </p:spPr>
      </p:pic>
      <p:sp>
        <p:nvSpPr>
          <p:cNvPr id="8" name="Заголовок 1">
            <a:extLst>
              <a:ext uri="{FF2B5EF4-FFF2-40B4-BE49-F238E27FC236}">
                <a16:creationId xmlns:a16="http://schemas.microsoft.com/office/drawing/2014/main" id="{B999850C-C717-4384-9694-AD91678A1488}"/>
              </a:ext>
            </a:extLst>
          </p:cNvPr>
          <p:cNvSpPr txBox="1">
            <a:spLocks/>
          </p:cNvSpPr>
          <p:nvPr/>
        </p:nvSpPr>
        <p:spPr>
          <a:xfrm>
            <a:off x="0" y="-573024"/>
            <a:ext cx="12054840" cy="2218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3600" b="0" i="0" dirty="0">
                <a:solidFill>
                  <a:schemeClr val="bg1">
                    <a:lumMod val="95000"/>
                  </a:schemeClr>
                </a:solidFill>
                <a:effectLst/>
                <a:latin typeface="Franklin Gothic Demi Cond" panose="020B0706030402020204" pitchFamily="34" charset="0"/>
              </a:rPr>
              <a:t>Let’s look at an example of creating and managing a thread using POSIX Threads (</a:t>
            </a:r>
            <a:r>
              <a:rPr lang="en-US" sz="3600" b="0" i="0" dirty="0" err="1">
                <a:solidFill>
                  <a:schemeClr val="bg1">
                    <a:lumMod val="95000"/>
                  </a:schemeClr>
                </a:solidFill>
                <a:effectLst/>
                <a:latin typeface="Franklin Gothic Demi Cond" panose="020B0706030402020204" pitchFamily="34" charset="0"/>
              </a:rPr>
              <a:t>pthreads</a:t>
            </a:r>
            <a:r>
              <a:rPr lang="en-US" sz="3600" b="0" i="0" dirty="0">
                <a:solidFill>
                  <a:schemeClr val="bg1">
                    <a:lumMod val="95000"/>
                  </a:schemeClr>
                </a:solidFill>
                <a:effectLst/>
                <a:latin typeface="Franklin Gothic Demi Cond" panose="020B0706030402020204" pitchFamily="34" charset="0"/>
              </a:rPr>
              <a:t>) in C:</a:t>
            </a:r>
            <a:endParaRPr lang="en-US" sz="3600" b="1" i="0" dirty="0">
              <a:solidFill>
                <a:schemeClr val="bg1">
                  <a:lumMod val="95000"/>
                </a:schemeClr>
              </a:solidFill>
              <a:effectLst/>
              <a:latin typeface="Franklin Gothic Demi Cond" panose="020B0706030402020204" pitchFamily="34" charset="0"/>
            </a:endParaRPr>
          </a:p>
        </p:txBody>
      </p:sp>
      <p:pic>
        <p:nvPicPr>
          <p:cNvPr id="9" name="Объект 3">
            <a:extLst>
              <a:ext uri="{FF2B5EF4-FFF2-40B4-BE49-F238E27FC236}">
                <a16:creationId xmlns:a16="http://schemas.microsoft.com/office/drawing/2014/main" id="{97388583-9696-4ABE-A223-782BD4A36DBA}"/>
              </a:ext>
            </a:extLst>
          </p:cNvPr>
          <p:cNvPicPr>
            <a:picLocks noChangeAspect="1"/>
          </p:cNvPicPr>
          <p:nvPr/>
        </p:nvPicPr>
        <p:blipFill rotWithShape="1">
          <a:blip r:embed="rId3"/>
          <a:srcRect t="58636" b="24409"/>
          <a:stretch/>
        </p:blipFill>
        <p:spPr>
          <a:xfrm>
            <a:off x="2299068" y="2927194"/>
            <a:ext cx="7593863" cy="624147"/>
          </a:xfrm>
          <a:prstGeom prst="rect">
            <a:avLst/>
          </a:prstGeom>
        </p:spPr>
      </p:pic>
      <p:sp>
        <p:nvSpPr>
          <p:cNvPr id="10" name="Заголовок 22">
            <a:extLst>
              <a:ext uri="{FF2B5EF4-FFF2-40B4-BE49-F238E27FC236}">
                <a16:creationId xmlns:a16="http://schemas.microsoft.com/office/drawing/2014/main" id="{D032F79D-5E00-4E3D-8179-837B4EC4973C}"/>
              </a:ext>
            </a:extLst>
          </p:cNvPr>
          <p:cNvSpPr txBox="1">
            <a:spLocks/>
          </p:cNvSpPr>
          <p:nvPr/>
        </p:nvSpPr>
        <p:spPr>
          <a:xfrm>
            <a:off x="593506" y="3552306"/>
            <a:ext cx="10867828" cy="21759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cap="all" spc="120" baseline="0">
                <a:solidFill>
                  <a:schemeClr val="bg1"/>
                </a:solidFill>
                <a:latin typeface="+mj-lt"/>
                <a:ea typeface="+mj-ea"/>
                <a:cs typeface="+mj-cs"/>
              </a:defRPr>
            </a:lvl1pPr>
          </a:lstStyle>
          <a:p>
            <a:pPr algn="ctr"/>
            <a:r>
              <a:rPr lang="en-US" sz="2000" b="1" dirty="0">
                <a:cs typeface="Times New Roman" panose="02020603050405020304" pitchFamily="18" charset="0"/>
              </a:rPr>
              <a:t>4-step </a:t>
            </a:r>
            <a:r>
              <a:rPr lang="en-US" sz="2000" dirty="0"/>
              <a:t>Creating the Thread</a:t>
            </a:r>
          </a:p>
          <a:p>
            <a:pPr algn="ctr"/>
            <a:r>
              <a:rPr lang="en-US" sz="2000" dirty="0" err="1">
                <a:solidFill>
                  <a:srgbClr val="FFFF00"/>
                </a:solidFill>
                <a:cs typeface="Times New Roman" panose="02020603050405020304" pitchFamily="18" charset="0"/>
              </a:rPr>
              <a:t>pthread_create</a:t>
            </a:r>
            <a:r>
              <a:rPr lang="en-US" sz="2000" dirty="0">
                <a:solidFill>
                  <a:srgbClr val="FFFF00"/>
                </a:solidFill>
                <a:cs typeface="Times New Roman" panose="02020603050405020304" pitchFamily="18" charset="0"/>
              </a:rPr>
              <a:t>()</a:t>
            </a:r>
            <a:r>
              <a:rPr lang="en-US" sz="2000" dirty="0">
                <a:cs typeface="Times New Roman" panose="02020603050405020304" pitchFamily="18" charset="0"/>
              </a:rPr>
              <a:t> creates a new thread:</a:t>
            </a:r>
          </a:p>
          <a:p>
            <a:pPr algn="ctr"/>
            <a:r>
              <a:rPr lang="en-US" sz="2000" dirty="0">
                <a:solidFill>
                  <a:srgbClr val="FFFF00"/>
                </a:solidFill>
                <a:cs typeface="Times New Roman" panose="02020603050405020304" pitchFamily="18" charset="0"/>
              </a:rPr>
              <a:t>&amp;thread </a:t>
            </a:r>
            <a:r>
              <a:rPr lang="en-US" sz="2000" dirty="0">
                <a:cs typeface="Times New Roman" panose="02020603050405020304" pitchFamily="18" charset="0"/>
              </a:rPr>
              <a:t>— pointer to the variable where the thread ID will be stored.</a:t>
            </a:r>
          </a:p>
          <a:p>
            <a:pPr algn="ctr"/>
            <a:r>
              <a:rPr lang="en-US" sz="2000" dirty="0">
                <a:solidFill>
                  <a:srgbClr val="FFFF00"/>
                </a:solidFill>
                <a:cs typeface="Times New Roman" panose="02020603050405020304" pitchFamily="18" charset="0"/>
              </a:rPr>
              <a:t>NULL</a:t>
            </a:r>
            <a:r>
              <a:rPr lang="en-US" sz="2000" dirty="0">
                <a:cs typeface="Times New Roman" panose="02020603050405020304" pitchFamily="18" charset="0"/>
              </a:rPr>
              <a:t> — thread attributes (default).</a:t>
            </a:r>
          </a:p>
          <a:p>
            <a:pPr algn="ctr"/>
            <a:r>
              <a:rPr lang="en-US" sz="2000" dirty="0" err="1">
                <a:solidFill>
                  <a:srgbClr val="FFFF00"/>
                </a:solidFill>
                <a:cs typeface="Times New Roman" panose="02020603050405020304" pitchFamily="18" charset="0"/>
              </a:rPr>
              <a:t>thread_function</a:t>
            </a:r>
            <a:r>
              <a:rPr lang="en-US" sz="2000" dirty="0">
                <a:solidFill>
                  <a:srgbClr val="FFFF00"/>
                </a:solidFill>
                <a:cs typeface="Times New Roman" panose="02020603050405020304" pitchFamily="18" charset="0"/>
              </a:rPr>
              <a:t> </a:t>
            </a:r>
            <a:r>
              <a:rPr lang="en-US" sz="2000" dirty="0">
                <a:cs typeface="Times New Roman" panose="02020603050405020304" pitchFamily="18" charset="0"/>
              </a:rPr>
              <a:t>— function that will execute in the thread.</a:t>
            </a:r>
          </a:p>
          <a:p>
            <a:pPr algn="ctr"/>
            <a:r>
              <a:rPr lang="en-US" sz="2000" dirty="0">
                <a:solidFill>
                  <a:srgbClr val="FFFF00"/>
                </a:solidFill>
                <a:cs typeface="Times New Roman" panose="02020603050405020304" pitchFamily="18" charset="0"/>
              </a:rPr>
              <a:t>NULL</a:t>
            </a:r>
            <a:r>
              <a:rPr lang="en-US" sz="2000" dirty="0">
                <a:cs typeface="Times New Roman" panose="02020603050405020304" pitchFamily="18" charset="0"/>
              </a:rPr>
              <a:t> — argument for this function (not used).</a:t>
            </a:r>
          </a:p>
        </p:txBody>
      </p:sp>
    </p:spTree>
    <p:extLst>
      <p:ext uri="{BB962C8B-B14F-4D97-AF65-F5344CB8AC3E}">
        <p14:creationId xmlns:p14="http://schemas.microsoft.com/office/powerpoint/2010/main" val="3566916092"/>
      </p:ext>
    </p:extLst>
  </p:cSld>
  <p:clrMapOvr>
    <a:masterClrMapping/>
  </p:clrMapOvr>
  <p:transition spd="slow">
    <p:push dir="u"/>
  </p:transition>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FD85BFFF-2B6E-4D20-8938-61E36B8CF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DA60BD-0042-4722-B671-D551884D1E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_JuxtaposeVTI</Template>
  <TotalTime>0</TotalTime>
  <Words>901</Words>
  <Application>Microsoft Office PowerPoint</Application>
  <PresentationFormat>Широкоэкранный</PresentationFormat>
  <Paragraphs>67</Paragraphs>
  <Slides>12</Slides>
  <Notes>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Calibri</vt:lpstr>
      <vt:lpstr>Franklin Gothic Demi Cond</vt:lpstr>
      <vt:lpstr>Franklin Gothic Medium</vt:lpstr>
      <vt:lpstr>Times New Roman</vt:lpstr>
      <vt:lpstr>Wingdings</vt:lpstr>
      <vt:lpstr>JuxtaposeVTI</vt:lpstr>
      <vt:lpstr>Direct Execution and Thread API</vt:lpstr>
      <vt:lpstr>Презентация PowerPoint</vt:lpstr>
      <vt:lpstr>Direct Execution is a mechanism where the CPU executes program code directly, without intermediate abstraction layers. This means that program instructions are passed directly to the CPU for execution. Advantages of Direct Execution:    1) High performance, as there are no overheads from               additional abstraction layers.    2) Minimal delays in code execution. Disadvantages of Direct Execution:   1) Lack of isolation between processes, which can lead to conflicts and errors.   2) Potential security issues, as the code executes with full access to system resources. Direct Execution is often used in systems where performance is critical, such as real-time systems.</vt:lpstr>
      <vt:lpstr>Thread API is a set of functions and tools provided by the operating system or libraries for working with threads. Threads allow programs to perform multiple tasks concurrently within a single process.  Key Functions of Thread API:  Thread creation: e.g., pthread_create in POSIX or CreateThread in Windows.  Thread management: waiting for thread completion (pthread_join), terminating threads.  Synchronization: using mutexes, semaphores, and other mechanisms to prevent conflicts.  Examples of Thread API:  POSIX Threads (pthreads) — a standard for Unix-like systems.  Windows Thread API — a set of functions for working with threads in Windows.  Thread API enables developers to create multithreaded applications that efficiently utilize CPU resources.</vt:lpstr>
      <vt:lpstr>Презентация PowerPoint</vt:lpstr>
      <vt:lpstr>Презентация PowerPoint</vt:lpstr>
      <vt:lpstr> now we will look at everything step by step.</vt:lpstr>
      <vt:lpstr>1-step Including Header Files pthread.h — header file for working with POSIX threads. stdio.h — standard library for input/output (printf, etc.).</vt:lpstr>
      <vt:lpstr>3-step Main Function Declares a variable thread of type pthread_t, which will store the thread identifier.</vt:lpstr>
      <vt:lpstr>5-step Waiting for the Thread to Finish pthread_join() suspends the execution of the main thread (main) until the created thread completes.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2021-04-27T10:31:44Z</dcterms:created>
  <dcterms:modified xsi:type="dcterms:W3CDTF">2025-02-27T15:05:40Z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