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58" r:id="rId7"/>
    <p:sldId id="261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B1A097-422F-4115-AD11-0594E440D4E4}">
          <p14:sldIdLst>
            <p14:sldId id="256"/>
            <p14:sldId id="257"/>
            <p14:sldId id="262"/>
            <p14:sldId id="263"/>
            <p14:sldId id="264"/>
          </p14:sldIdLst>
        </p14:section>
        <p14:section name="HybridApps" id="{F1E53993-C968-46BE-9687-52A65DCB4435}">
          <p14:sldIdLst>
            <p14:sldId id="258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C655-D681-4550-AB29-97E19F7500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B1F618-13D3-410A-85AA-2533B040146B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</a:rPr>
            <a:t>Kein App Store</a:t>
          </a:r>
          <a:endParaRPr lang="en-US" b="1" dirty="0">
            <a:solidFill>
              <a:schemeClr val="bg1"/>
            </a:solidFill>
          </a:endParaRPr>
        </a:p>
      </dgm:t>
    </dgm:pt>
    <dgm:pt modelId="{7D9E745E-7473-4BF7-A892-74DDB053D905}" type="parTrans" cxnId="{AEFC509E-0C1A-47B1-824B-2652387AC2FE}">
      <dgm:prSet/>
      <dgm:spPr/>
      <dgm:t>
        <a:bodyPr/>
        <a:lstStyle/>
        <a:p>
          <a:endParaRPr lang="en-US"/>
        </a:p>
      </dgm:t>
    </dgm:pt>
    <dgm:pt modelId="{148F7332-285D-4FE7-BEC0-3A81EFA880BB}" type="sibTrans" cxnId="{AEFC509E-0C1A-47B1-824B-2652387AC2FE}">
      <dgm:prSet/>
      <dgm:spPr/>
      <dgm:t>
        <a:bodyPr/>
        <a:lstStyle/>
        <a:p>
          <a:endParaRPr lang="en-US"/>
        </a:p>
      </dgm:t>
    </dgm:pt>
    <dgm:pt modelId="{D7A0C039-3398-4695-B659-672FC9F98D79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</a:rPr>
            <a:t>Große Zeitersparnis</a:t>
          </a:r>
          <a:endParaRPr lang="en-US" b="1" dirty="0">
            <a:solidFill>
              <a:schemeClr val="bg1"/>
            </a:solidFill>
          </a:endParaRPr>
        </a:p>
      </dgm:t>
    </dgm:pt>
    <dgm:pt modelId="{5091A8BF-97B7-4A53-B78B-10073BDEAD9C}" type="parTrans" cxnId="{1E3D93C3-31EE-4AFE-8E2D-B8D183009690}">
      <dgm:prSet/>
      <dgm:spPr/>
      <dgm:t>
        <a:bodyPr/>
        <a:lstStyle/>
        <a:p>
          <a:endParaRPr lang="en-US"/>
        </a:p>
      </dgm:t>
    </dgm:pt>
    <dgm:pt modelId="{405F075E-76AD-43A0-82DA-97145AF31F18}" type="sibTrans" cxnId="{1E3D93C3-31EE-4AFE-8E2D-B8D183009690}">
      <dgm:prSet/>
      <dgm:spPr/>
      <dgm:t>
        <a:bodyPr/>
        <a:lstStyle/>
        <a:p>
          <a:endParaRPr lang="en-US"/>
        </a:p>
      </dgm:t>
    </dgm:pt>
    <dgm:pt modelId="{1D85018B-7D95-4C32-BB11-9BAE29EDA2BE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</a:rPr>
            <a:t>Starke Performance Einbuße  </a:t>
          </a:r>
          <a:endParaRPr lang="en-US" b="1" dirty="0">
            <a:solidFill>
              <a:schemeClr val="bg1"/>
            </a:solidFill>
          </a:endParaRPr>
        </a:p>
      </dgm:t>
    </dgm:pt>
    <dgm:pt modelId="{7BED542A-27BB-4C26-9DA5-801213DCA61B}" type="parTrans" cxnId="{9200631D-F989-4288-8C7C-8E053C7D5CE9}">
      <dgm:prSet/>
      <dgm:spPr/>
      <dgm:t>
        <a:bodyPr/>
        <a:lstStyle/>
        <a:p>
          <a:endParaRPr lang="en-US"/>
        </a:p>
      </dgm:t>
    </dgm:pt>
    <dgm:pt modelId="{FC15463A-174B-4FFC-95EE-3F898076B45B}" type="sibTrans" cxnId="{9200631D-F989-4288-8C7C-8E053C7D5CE9}">
      <dgm:prSet/>
      <dgm:spPr/>
      <dgm:t>
        <a:bodyPr/>
        <a:lstStyle/>
        <a:p>
          <a:endParaRPr lang="en-US"/>
        </a:p>
      </dgm:t>
    </dgm:pt>
    <dgm:pt modelId="{FFF0B4B6-6166-4506-A83F-37A4082DBB7F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</a:rPr>
            <a:t>Niedrige Entwicklungskosten</a:t>
          </a:r>
          <a:endParaRPr lang="en-US" b="1" dirty="0">
            <a:solidFill>
              <a:schemeClr val="bg1"/>
            </a:solidFill>
          </a:endParaRPr>
        </a:p>
      </dgm:t>
    </dgm:pt>
    <dgm:pt modelId="{7D844F61-2DF3-4777-82B3-5A175694B732}" type="parTrans" cxnId="{D56CBA1B-1C6E-4E62-8821-953090C4E6BF}">
      <dgm:prSet/>
      <dgm:spPr/>
      <dgm:t>
        <a:bodyPr/>
        <a:lstStyle/>
        <a:p>
          <a:endParaRPr lang="en-US"/>
        </a:p>
      </dgm:t>
    </dgm:pt>
    <dgm:pt modelId="{B9099886-E39C-4663-BAC7-05521977D4A2}" type="sibTrans" cxnId="{D56CBA1B-1C6E-4E62-8821-953090C4E6BF}">
      <dgm:prSet/>
      <dgm:spPr/>
      <dgm:t>
        <a:bodyPr/>
        <a:lstStyle/>
        <a:p>
          <a:endParaRPr lang="en-US"/>
        </a:p>
      </dgm:t>
    </dgm:pt>
    <dgm:pt modelId="{9628144F-3475-4FE3-801B-B80D093C037D}" type="pres">
      <dgm:prSet presAssocID="{2EC6C655-D681-4550-AB29-97E19F750025}" presName="root" presStyleCnt="0">
        <dgm:presLayoutVars>
          <dgm:dir/>
          <dgm:resizeHandles val="exact"/>
        </dgm:presLayoutVars>
      </dgm:prSet>
      <dgm:spPr/>
    </dgm:pt>
    <dgm:pt modelId="{5F149E39-EEEB-4E15-8347-C3F60151112F}" type="pres">
      <dgm:prSet presAssocID="{2EC6C655-D681-4550-AB29-97E19F750025}" presName="container" presStyleCnt="0">
        <dgm:presLayoutVars>
          <dgm:dir/>
          <dgm:resizeHandles val="exact"/>
        </dgm:presLayoutVars>
      </dgm:prSet>
      <dgm:spPr/>
    </dgm:pt>
    <dgm:pt modelId="{D2BA33C6-6101-4B12-ABEC-58BD8417FFE8}" type="pres">
      <dgm:prSet presAssocID="{2BB1F618-13D3-410A-85AA-2533B040146B}" presName="compNode" presStyleCnt="0"/>
      <dgm:spPr/>
    </dgm:pt>
    <dgm:pt modelId="{6B29B2B0-2D8C-4FC9-9F1B-3B25B5E901E2}" type="pres">
      <dgm:prSet presAssocID="{2BB1F618-13D3-410A-85AA-2533B040146B}" presName="iconBgRect" presStyleLbl="bgShp" presStyleIdx="0" presStyleCnt="4"/>
      <dgm:spPr>
        <a:solidFill>
          <a:srgbClr val="92D050"/>
        </a:solidFill>
      </dgm:spPr>
    </dgm:pt>
    <dgm:pt modelId="{E6B4DB5C-DCA1-4CB7-93CD-476A6FCEC399}" type="pres">
      <dgm:prSet presAssocID="{2BB1F618-13D3-410A-85AA-2533B04014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B2FEDA4-674D-4773-8895-533F4C7A89FF}" type="pres">
      <dgm:prSet presAssocID="{2BB1F618-13D3-410A-85AA-2533B040146B}" presName="spaceRect" presStyleCnt="0"/>
      <dgm:spPr/>
    </dgm:pt>
    <dgm:pt modelId="{398EA7D4-BA91-45BE-A0A8-C79EB0D34DBB}" type="pres">
      <dgm:prSet presAssocID="{2BB1F618-13D3-410A-85AA-2533B040146B}" presName="textRect" presStyleLbl="revTx" presStyleIdx="0" presStyleCnt="4">
        <dgm:presLayoutVars>
          <dgm:chMax val="1"/>
          <dgm:chPref val="1"/>
        </dgm:presLayoutVars>
      </dgm:prSet>
      <dgm:spPr/>
    </dgm:pt>
    <dgm:pt modelId="{5071D6EE-F962-47D1-8EDC-92702E2BECEE}" type="pres">
      <dgm:prSet presAssocID="{148F7332-285D-4FE7-BEC0-3A81EFA880BB}" presName="sibTrans" presStyleLbl="sibTrans2D1" presStyleIdx="0" presStyleCnt="0"/>
      <dgm:spPr/>
    </dgm:pt>
    <dgm:pt modelId="{8DA3BFB9-D372-43D0-8D98-1F0B2C71063C}" type="pres">
      <dgm:prSet presAssocID="{D7A0C039-3398-4695-B659-672FC9F98D79}" presName="compNode" presStyleCnt="0"/>
      <dgm:spPr/>
    </dgm:pt>
    <dgm:pt modelId="{08608003-10EE-4A36-A029-D8784929179B}" type="pres">
      <dgm:prSet presAssocID="{D7A0C039-3398-4695-B659-672FC9F98D79}" presName="iconBgRect" presStyleLbl="bgShp" presStyleIdx="1" presStyleCnt="4"/>
      <dgm:spPr>
        <a:solidFill>
          <a:srgbClr val="92D050"/>
        </a:solidFill>
      </dgm:spPr>
    </dgm:pt>
    <dgm:pt modelId="{2B0D5BE8-B0BA-4AE8-8615-E51DE9FB17E0}" type="pres">
      <dgm:prSet presAssocID="{D7A0C039-3398-4695-B659-672FC9F98D79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AB9E064-FD37-467B-BA04-E2973B2A5A8D}" type="pres">
      <dgm:prSet presAssocID="{D7A0C039-3398-4695-B659-672FC9F98D79}" presName="spaceRect" presStyleCnt="0"/>
      <dgm:spPr/>
    </dgm:pt>
    <dgm:pt modelId="{6D558E68-9F17-4AEB-A9C9-5A3D1C090240}" type="pres">
      <dgm:prSet presAssocID="{D7A0C039-3398-4695-B659-672FC9F98D79}" presName="textRect" presStyleLbl="revTx" presStyleIdx="1" presStyleCnt="4">
        <dgm:presLayoutVars>
          <dgm:chMax val="1"/>
          <dgm:chPref val="1"/>
        </dgm:presLayoutVars>
      </dgm:prSet>
      <dgm:spPr/>
    </dgm:pt>
    <dgm:pt modelId="{FD3AC1FC-6631-4B44-87DA-38C5A667F96A}" type="pres">
      <dgm:prSet presAssocID="{405F075E-76AD-43A0-82DA-97145AF31F18}" presName="sibTrans" presStyleLbl="sibTrans2D1" presStyleIdx="0" presStyleCnt="0"/>
      <dgm:spPr/>
    </dgm:pt>
    <dgm:pt modelId="{DA3EAA74-5835-46B1-A1A1-B4B5731396FF}" type="pres">
      <dgm:prSet presAssocID="{1D85018B-7D95-4C32-BB11-9BAE29EDA2BE}" presName="compNode" presStyleCnt="0"/>
      <dgm:spPr/>
    </dgm:pt>
    <dgm:pt modelId="{25DEF056-3910-4199-8425-53987E538911}" type="pres">
      <dgm:prSet presAssocID="{1D85018B-7D95-4C32-BB11-9BAE29EDA2BE}" presName="iconBgRect" presStyleLbl="bgShp" presStyleIdx="2" presStyleCnt="4"/>
      <dgm:spPr>
        <a:solidFill>
          <a:schemeClr val="accent2">
            <a:lumMod val="75000"/>
          </a:schemeClr>
        </a:solidFill>
      </dgm:spPr>
    </dgm:pt>
    <dgm:pt modelId="{63753B73-6340-4924-B533-4D03EFA4AD59}" type="pres">
      <dgm:prSet presAssocID="{1D85018B-7D95-4C32-BB11-9BAE29EDA2BE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FA3B64-B5C8-474A-BFE6-C8BB44937389}" type="pres">
      <dgm:prSet presAssocID="{1D85018B-7D95-4C32-BB11-9BAE29EDA2BE}" presName="spaceRect" presStyleCnt="0"/>
      <dgm:spPr/>
    </dgm:pt>
    <dgm:pt modelId="{B45F5044-9DC8-4731-B066-188B85C87637}" type="pres">
      <dgm:prSet presAssocID="{1D85018B-7D95-4C32-BB11-9BAE29EDA2BE}" presName="textRect" presStyleLbl="revTx" presStyleIdx="2" presStyleCnt="4">
        <dgm:presLayoutVars>
          <dgm:chMax val="1"/>
          <dgm:chPref val="1"/>
        </dgm:presLayoutVars>
      </dgm:prSet>
      <dgm:spPr/>
    </dgm:pt>
    <dgm:pt modelId="{06947C1D-3AD0-44AF-A3BC-432F1C10829C}" type="pres">
      <dgm:prSet presAssocID="{FC15463A-174B-4FFC-95EE-3F898076B45B}" presName="sibTrans" presStyleLbl="sibTrans2D1" presStyleIdx="0" presStyleCnt="0"/>
      <dgm:spPr/>
    </dgm:pt>
    <dgm:pt modelId="{42B3946E-1443-4296-9A5D-BFF8A0BCC0ED}" type="pres">
      <dgm:prSet presAssocID="{FFF0B4B6-6166-4506-A83F-37A4082DBB7F}" presName="compNode" presStyleCnt="0"/>
      <dgm:spPr/>
    </dgm:pt>
    <dgm:pt modelId="{FFF47602-7366-4DEE-B1EE-71942FFDB082}" type="pres">
      <dgm:prSet presAssocID="{FFF0B4B6-6166-4506-A83F-37A4082DBB7F}" presName="iconBgRect" presStyleLbl="bgShp" presStyleIdx="3" presStyleCnt="4"/>
      <dgm:spPr>
        <a:solidFill>
          <a:srgbClr val="92D050"/>
        </a:solidFill>
      </dgm:spPr>
    </dgm:pt>
    <dgm:pt modelId="{ABE47F1C-F82C-4B9E-BEBB-F97FE2A0C302}" type="pres">
      <dgm:prSet presAssocID="{FFF0B4B6-6166-4506-A83F-37A4082DBB7F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317F966-25F9-4D46-80BE-5ACE96BDE6DB}" type="pres">
      <dgm:prSet presAssocID="{FFF0B4B6-6166-4506-A83F-37A4082DBB7F}" presName="spaceRect" presStyleCnt="0"/>
      <dgm:spPr/>
    </dgm:pt>
    <dgm:pt modelId="{E614EF77-4061-499A-9576-19E257695B32}" type="pres">
      <dgm:prSet presAssocID="{FFF0B4B6-6166-4506-A83F-37A4082DBB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6D9902-3CD0-48E1-A4B1-180068C76A31}" type="presOf" srcId="{FFF0B4B6-6166-4506-A83F-37A4082DBB7F}" destId="{E614EF77-4061-499A-9576-19E257695B32}" srcOrd="0" destOrd="0" presId="urn:microsoft.com/office/officeart/2018/2/layout/IconCircleList"/>
    <dgm:cxn modelId="{D56CBA1B-1C6E-4E62-8821-953090C4E6BF}" srcId="{2EC6C655-D681-4550-AB29-97E19F750025}" destId="{FFF0B4B6-6166-4506-A83F-37A4082DBB7F}" srcOrd="3" destOrd="0" parTransId="{7D844F61-2DF3-4777-82B3-5A175694B732}" sibTransId="{B9099886-E39C-4663-BAC7-05521977D4A2}"/>
    <dgm:cxn modelId="{9200631D-F989-4288-8C7C-8E053C7D5CE9}" srcId="{2EC6C655-D681-4550-AB29-97E19F750025}" destId="{1D85018B-7D95-4C32-BB11-9BAE29EDA2BE}" srcOrd="2" destOrd="0" parTransId="{7BED542A-27BB-4C26-9DA5-801213DCA61B}" sibTransId="{FC15463A-174B-4FFC-95EE-3F898076B45B}"/>
    <dgm:cxn modelId="{300B0223-9671-4032-9CE6-9E2594DD17FD}" type="presOf" srcId="{2BB1F618-13D3-410A-85AA-2533B040146B}" destId="{398EA7D4-BA91-45BE-A0A8-C79EB0D34DBB}" srcOrd="0" destOrd="0" presId="urn:microsoft.com/office/officeart/2018/2/layout/IconCircleList"/>
    <dgm:cxn modelId="{99321825-C8DD-4393-9888-2DB3EFEE4738}" type="presOf" srcId="{2EC6C655-D681-4550-AB29-97E19F750025}" destId="{9628144F-3475-4FE3-801B-B80D093C037D}" srcOrd="0" destOrd="0" presId="urn:microsoft.com/office/officeart/2018/2/layout/IconCircleList"/>
    <dgm:cxn modelId="{874F3E60-E8F4-444D-9CEC-7F59A4182F42}" type="presOf" srcId="{FC15463A-174B-4FFC-95EE-3F898076B45B}" destId="{06947C1D-3AD0-44AF-A3BC-432F1C10829C}" srcOrd="0" destOrd="0" presId="urn:microsoft.com/office/officeart/2018/2/layout/IconCircleList"/>
    <dgm:cxn modelId="{AC7A4362-8F1B-4465-AAA4-AB841929AED9}" type="presOf" srcId="{D7A0C039-3398-4695-B659-672FC9F98D79}" destId="{6D558E68-9F17-4AEB-A9C9-5A3D1C090240}" srcOrd="0" destOrd="0" presId="urn:microsoft.com/office/officeart/2018/2/layout/IconCircleList"/>
    <dgm:cxn modelId="{AEFC509E-0C1A-47B1-824B-2652387AC2FE}" srcId="{2EC6C655-D681-4550-AB29-97E19F750025}" destId="{2BB1F618-13D3-410A-85AA-2533B040146B}" srcOrd="0" destOrd="0" parTransId="{7D9E745E-7473-4BF7-A892-74DDB053D905}" sibTransId="{148F7332-285D-4FE7-BEC0-3A81EFA880BB}"/>
    <dgm:cxn modelId="{9A9379A4-9460-4F81-8A51-46B2705D32FB}" type="presOf" srcId="{148F7332-285D-4FE7-BEC0-3A81EFA880BB}" destId="{5071D6EE-F962-47D1-8EDC-92702E2BECEE}" srcOrd="0" destOrd="0" presId="urn:microsoft.com/office/officeart/2018/2/layout/IconCircleList"/>
    <dgm:cxn modelId="{D049C7B7-319B-4971-BEF4-7E4846302FE6}" type="presOf" srcId="{1D85018B-7D95-4C32-BB11-9BAE29EDA2BE}" destId="{B45F5044-9DC8-4731-B066-188B85C87637}" srcOrd="0" destOrd="0" presId="urn:microsoft.com/office/officeart/2018/2/layout/IconCircleList"/>
    <dgm:cxn modelId="{1E3D93C3-31EE-4AFE-8E2D-B8D183009690}" srcId="{2EC6C655-D681-4550-AB29-97E19F750025}" destId="{D7A0C039-3398-4695-B659-672FC9F98D79}" srcOrd="1" destOrd="0" parTransId="{5091A8BF-97B7-4A53-B78B-10073BDEAD9C}" sibTransId="{405F075E-76AD-43A0-82DA-97145AF31F18}"/>
    <dgm:cxn modelId="{054CDBDB-1568-4ACE-A150-1411E682BDB2}" type="presOf" srcId="{405F075E-76AD-43A0-82DA-97145AF31F18}" destId="{FD3AC1FC-6631-4B44-87DA-38C5A667F96A}" srcOrd="0" destOrd="0" presId="urn:microsoft.com/office/officeart/2018/2/layout/IconCircleList"/>
    <dgm:cxn modelId="{8C7E4D2E-3C0F-4E8D-865E-B6D64DC52728}" type="presParOf" srcId="{9628144F-3475-4FE3-801B-B80D093C037D}" destId="{5F149E39-EEEB-4E15-8347-C3F60151112F}" srcOrd="0" destOrd="0" presId="urn:microsoft.com/office/officeart/2018/2/layout/IconCircleList"/>
    <dgm:cxn modelId="{05BDE632-7E2C-429F-A5ED-4EE5189ABCEE}" type="presParOf" srcId="{5F149E39-EEEB-4E15-8347-C3F60151112F}" destId="{D2BA33C6-6101-4B12-ABEC-58BD8417FFE8}" srcOrd="0" destOrd="0" presId="urn:microsoft.com/office/officeart/2018/2/layout/IconCircleList"/>
    <dgm:cxn modelId="{F47EF2A0-B7AD-40DB-95A0-14669B47E67C}" type="presParOf" srcId="{D2BA33C6-6101-4B12-ABEC-58BD8417FFE8}" destId="{6B29B2B0-2D8C-4FC9-9F1B-3B25B5E901E2}" srcOrd="0" destOrd="0" presId="urn:microsoft.com/office/officeart/2018/2/layout/IconCircleList"/>
    <dgm:cxn modelId="{9E984AFF-54E2-48A9-94F7-DFDD29390774}" type="presParOf" srcId="{D2BA33C6-6101-4B12-ABEC-58BD8417FFE8}" destId="{E6B4DB5C-DCA1-4CB7-93CD-476A6FCEC399}" srcOrd="1" destOrd="0" presId="urn:microsoft.com/office/officeart/2018/2/layout/IconCircleList"/>
    <dgm:cxn modelId="{16170549-00E5-42DA-97C6-89AB1781CF11}" type="presParOf" srcId="{D2BA33C6-6101-4B12-ABEC-58BD8417FFE8}" destId="{FB2FEDA4-674D-4773-8895-533F4C7A89FF}" srcOrd="2" destOrd="0" presId="urn:microsoft.com/office/officeart/2018/2/layout/IconCircleList"/>
    <dgm:cxn modelId="{30540B17-858F-4771-AFEA-0306AE280A84}" type="presParOf" srcId="{D2BA33C6-6101-4B12-ABEC-58BD8417FFE8}" destId="{398EA7D4-BA91-45BE-A0A8-C79EB0D34DBB}" srcOrd="3" destOrd="0" presId="urn:microsoft.com/office/officeart/2018/2/layout/IconCircleList"/>
    <dgm:cxn modelId="{D1F67E97-6632-4490-ADC4-14DDEC22814D}" type="presParOf" srcId="{5F149E39-EEEB-4E15-8347-C3F60151112F}" destId="{5071D6EE-F962-47D1-8EDC-92702E2BECEE}" srcOrd="1" destOrd="0" presId="urn:microsoft.com/office/officeart/2018/2/layout/IconCircleList"/>
    <dgm:cxn modelId="{9061E042-08EC-462E-9B6C-1041E8957603}" type="presParOf" srcId="{5F149E39-EEEB-4E15-8347-C3F60151112F}" destId="{8DA3BFB9-D372-43D0-8D98-1F0B2C71063C}" srcOrd="2" destOrd="0" presId="urn:microsoft.com/office/officeart/2018/2/layout/IconCircleList"/>
    <dgm:cxn modelId="{FF7A3881-56AF-4D70-B616-0C03167E63EB}" type="presParOf" srcId="{8DA3BFB9-D372-43D0-8D98-1F0B2C71063C}" destId="{08608003-10EE-4A36-A029-D8784929179B}" srcOrd="0" destOrd="0" presId="urn:microsoft.com/office/officeart/2018/2/layout/IconCircleList"/>
    <dgm:cxn modelId="{A4DED0CC-99B0-4696-8EEE-CF2478385D7E}" type="presParOf" srcId="{8DA3BFB9-D372-43D0-8D98-1F0B2C71063C}" destId="{2B0D5BE8-B0BA-4AE8-8615-E51DE9FB17E0}" srcOrd="1" destOrd="0" presId="urn:microsoft.com/office/officeart/2018/2/layout/IconCircleList"/>
    <dgm:cxn modelId="{FB950A37-6745-4F6C-A22F-266AE54E99D5}" type="presParOf" srcId="{8DA3BFB9-D372-43D0-8D98-1F0B2C71063C}" destId="{3AB9E064-FD37-467B-BA04-E2973B2A5A8D}" srcOrd="2" destOrd="0" presId="urn:microsoft.com/office/officeart/2018/2/layout/IconCircleList"/>
    <dgm:cxn modelId="{28E0E13E-DCDD-4D86-9F03-4506AF8813F6}" type="presParOf" srcId="{8DA3BFB9-D372-43D0-8D98-1F0B2C71063C}" destId="{6D558E68-9F17-4AEB-A9C9-5A3D1C090240}" srcOrd="3" destOrd="0" presId="urn:microsoft.com/office/officeart/2018/2/layout/IconCircleList"/>
    <dgm:cxn modelId="{A26DE9FB-77AE-4C78-A0CF-764A7BAEA273}" type="presParOf" srcId="{5F149E39-EEEB-4E15-8347-C3F60151112F}" destId="{FD3AC1FC-6631-4B44-87DA-38C5A667F96A}" srcOrd="3" destOrd="0" presId="urn:microsoft.com/office/officeart/2018/2/layout/IconCircleList"/>
    <dgm:cxn modelId="{93375104-2143-4D50-AE53-66D6E06FCCF6}" type="presParOf" srcId="{5F149E39-EEEB-4E15-8347-C3F60151112F}" destId="{DA3EAA74-5835-46B1-A1A1-B4B5731396FF}" srcOrd="4" destOrd="0" presId="urn:microsoft.com/office/officeart/2018/2/layout/IconCircleList"/>
    <dgm:cxn modelId="{4B5ABB26-95DE-4474-A787-24B687483123}" type="presParOf" srcId="{DA3EAA74-5835-46B1-A1A1-B4B5731396FF}" destId="{25DEF056-3910-4199-8425-53987E538911}" srcOrd="0" destOrd="0" presId="urn:microsoft.com/office/officeart/2018/2/layout/IconCircleList"/>
    <dgm:cxn modelId="{58CFFA92-2A1F-457F-9471-97F300814CF6}" type="presParOf" srcId="{DA3EAA74-5835-46B1-A1A1-B4B5731396FF}" destId="{63753B73-6340-4924-B533-4D03EFA4AD59}" srcOrd="1" destOrd="0" presId="urn:microsoft.com/office/officeart/2018/2/layout/IconCircleList"/>
    <dgm:cxn modelId="{81E5594B-6948-4BF8-9C60-13425B1B5614}" type="presParOf" srcId="{DA3EAA74-5835-46B1-A1A1-B4B5731396FF}" destId="{E9FA3B64-B5C8-474A-BFE6-C8BB44937389}" srcOrd="2" destOrd="0" presId="urn:microsoft.com/office/officeart/2018/2/layout/IconCircleList"/>
    <dgm:cxn modelId="{A01AAE3E-FDBE-47EE-9D2E-9387CCCA26DF}" type="presParOf" srcId="{DA3EAA74-5835-46B1-A1A1-B4B5731396FF}" destId="{B45F5044-9DC8-4731-B066-188B85C87637}" srcOrd="3" destOrd="0" presId="urn:microsoft.com/office/officeart/2018/2/layout/IconCircleList"/>
    <dgm:cxn modelId="{69377D85-0FAB-4A7C-B3EC-96D1403BE7DD}" type="presParOf" srcId="{5F149E39-EEEB-4E15-8347-C3F60151112F}" destId="{06947C1D-3AD0-44AF-A3BC-432F1C10829C}" srcOrd="5" destOrd="0" presId="urn:microsoft.com/office/officeart/2018/2/layout/IconCircleList"/>
    <dgm:cxn modelId="{399AA8E9-2DEA-46C8-A5CD-477C491195A2}" type="presParOf" srcId="{5F149E39-EEEB-4E15-8347-C3F60151112F}" destId="{42B3946E-1443-4296-9A5D-BFF8A0BCC0ED}" srcOrd="6" destOrd="0" presId="urn:microsoft.com/office/officeart/2018/2/layout/IconCircleList"/>
    <dgm:cxn modelId="{2D372650-FEAF-441B-ABD7-4E15864DFC4D}" type="presParOf" srcId="{42B3946E-1443-4296-9A5D-BFF8A0BCC0ED}" destId="{FFF47602-7366-4DEE-B1EE-71942FFDB082}" srcOrd="0" destOrd="0" presId="urn:microsoft.com/office/officeart/2018/2/layout/IconCircleList"/>
    <dgm:cxn modelId="{20BF585C-F73E-4152-91B8-A28364B99B40}" type="presParOf" srcId="{42B3946E-1443-4296-9A5D-BFF8A0BCC0ED}" destId="{ABE47F1C-F82C-4B9E-BEBB-F97FE2A0C302}" srcOrd="1" destOrd="0" presId="urn:microsoft.com/office/officeart/2018/2/layout/IconCircleList"/>
    <dgm:cxn modelId="{1402C40D-32EA-4307-B374-1D3960517D71}" type="presParOf" srcId="{42B3946E-1443-4296-9A5D-BFF8A0BCC0ED}" destId="{E317F966-25F9-4D46-80BE-5ACE96BDE6DB}" srcOrd="2" destOrd="0" presId="urn:microsoft.com/office/officeart/2018/2/layout/IconCircleList"/>
    <dgm:cxn modelId="{6F0BA5EC-A2CE-41CE-8278-113579E8C368}" type="presParOf" srcId="{42B3946E-1443-4296-9A5D-BFF8A0BCC0ED}" destId="{E614EF77-4061-499A-9576-19E257695B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6C655-D681-4550-AB29-97E19F7500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B1F618-13D3-410A-85AA-2533B040146B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Vollen Zugriff auf die Funktionen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7D9E745E-7473-4BF7-A892-74DDB053D905}" type="parTrans" cxnId="{AEFC509E-0C1A-47B1-824B-2652387AC2FE}">
      <dgm:prSet/>
      <dgm:spPr/>
      <dgm:t>
        <a:bodyPr/>
        <a:lstStyle/>
        <a:p>
          <a:endParaRPr lang="en-US"/>
        </a:p>
      </dgm:t>
    </dgm:pt>
    <dgm:pt modelId="{148F7332-285D-4FE7-BEC0-3A81EFA880BB}" type="sibTrans" cxnId="{AEFC509E-0C1A-47B1-824B-2652387AC2FE}">
      <dgm:prSet/>
      <dgm:spPr/>
      <dgm:t>
        <a:bodyPr/>
        <a:lstStyle/>
        <a:p>
          <a:endParaRPr lang="en-US"/>
        </a:p>
      </dgm:t>
    </dgm:pt>
    <dgm:pt modelId="{D7A0C039-3398-4695-B659-672FC9F98D79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Extreme Performance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5091A8BF-97B7-4A53-B78B-10073BDEAD9C}" type="parTrans" cxnId="{1E3D93C3-31EE-4AFE-8E2D-B8D183009690}">
      <dgm:prSet/>
      <dgm:spPr/>
      <dgm:t>
        <a:bodyPr/>
        <a:lstStyle/>
        <a:p>
          <a:endParaRPr lang="en-US"/>
        </a:p>
      </dgm:t>
    </dgm:pt>
    <dgm:pt modelId="{405F075E-76AD-43A0-82DA-97145AF31F18}" type="sibTrans" cxnId="{1E3D93C3-31EE-4AFE-8E2D-B8D183009690}">
      <dgm:prSet/>
      <dgm:spPr/>
      <dgm:t>
        <a:bodyPr/>
        <a:lstStyle/>
        <a:p>
          <a:endParaRPr lang="en-US"/>
        </a:p>
      </dgm:t>
    </dgm:pt>
    <dgm:pt modelId="{1D85018B-7D95-4C32-BB11-9BAE29EDA2BE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Enormer Zeitaufwand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7BED542A-27BB-4C26-9DA5-801213DCA61B}" type="parTrans" cxnId="{9200631D-F989-4288-8C7C-8E053C7D5CE9}">
      <dgm:prSet/>
      <dgm:spPr/>
      <dgm:t>
        <a:bodyPr/>
        <a:lstStyle/>
        <a:p>
          <a:endParaRPr lang="en-US"/>
        </a:p>
      </dgm:t>
    </dgm:pt>
    <dgm:pt modelId="{FC15463A-174B-4FFC-95EE-3F898076B45B}" type="sibTrans" cxnId="{9200631D-F989-4288-8C7C-8E053C7D5CE9}">
      <dgm:prSet/>
      <dgm:spPr/>
      <dgm:t>
        <a:bodyPr/>
        <a:lstStyle/>
        <a:p>
          <a:endParaRPr lang="en-US"/>
        </a:p>
      </dgm:t>
    </dgm:pt>
    <dgm:pt modelId="{FFF0B4B6-6166-4506-A83F-37A4082DBB7F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Hohe Entwicklungskosten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7D844F61-2DF3-4777-82B3-5A175694B732}" type="parTrans" cxnId="{D56CBA1B-1C6E-4E62-8821-953090C4E6BF}">
      <dgm:prSet/>
      <dgm:spPr/>
      <dgm:t>
        <a:bodyPr/>
        <a:lstStyle/>
        <a:p>
          <a:endParaRPr lang="en-US"/>
        </a:p>
      </dgm:t>
    </dgm:pt>
    <dgm:pt modelId="{B9099886-E39C-4663-BAC7-05521977D4A2}" type="sibTrans" cxnId="{D56CBA1B-1C6E-4E62-8821-953090C4E6BF}">
      <dgm:prSet/>
      <dgm:spPr/>
      <dgm:t>
        <a:bodyPr/>
        <a:lstStyle/>
        <a:p>
          <a:endParaRPr lang="en-US"/>
        </a:p>
      </dgm:t>
    </dgm:pt>
    <dgm:pt modelId="{9628144F-3475-4FE3-801B-B80D093C037D}" type="pres">
      <dgm:prSet presAssocID="{2EC6C655-D681-4550-AB29-97E19F750025}" presName="root" presStyleCnt="0">
        <dgm:presLayoutVars>
          <dgm:dir/>
          <dgm:resizeHandles val="exact"/>
        </dgm:presLayoutVars>
      </dgm:prSet>
      <dgm:spPr/>
    </dgm:pt>
    <dgm:pt modelId="{5F149E39-EEEB-4E15-8347-C3F60151112F}" type="pres">
      <dgm:prSet presAssocID="{2EC6C655-D681-4550-AB29-97E19F750025}" presName="container" presStyleCnt="0">
        <dgm:presLayoutVars>
          <dgm:dir/>
          <dgm:resizeHandles val="exact"/>
        </dgm:presLayoutVars>
      </dgm:prSet>
      <dgm:spPr/>
    </dgm:pt>
    <dgm:pt modelId="{D2BA33C6-6101-4B12-ABEC-58BD8417FFE8}" type="pres">
      <dgm:prSet presAssocID="{2BB1F618-13D3-410A-85AA-2533B040146B}" presName="compNode" presStyleCnt="0"/>
      <dgm:spPr/>
    </dgm:pt>
    <dgm:pt modelId="{6B29B2B0-2D8C-4FC9-9F1B-3B25B5E901E2}" type="pres">
      <dgm:prSet presAssocID="{2BB1F618-13D3-410A-85AA-2533B040146B}" presName="iconBgRect" presStyleLbl="bgShp" presStyleIdx="0" presStyleCnt="4"/>
      <dgm:spPr>
        <a:solidFill>
          <a:srgbClr val="92D050"/>
        </a:solidFill>
      </dgm:spPr>
    </dgm:pt>
    <dgm:pt modelId="{E6B4DB5C-DCA1-4CB7-93CD-476A6FCEC399}" type="pres">
      <dgm:prSet presAssocID="{2BB1F618-13D3-410A-85AA-2533B04014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B2FEDA4-674D-4773-8895-533F4C7A89FF}" type="pres">
      <dgm:prSet presAssocID="{2BB1F618-13D3-410A-85AA-2533B040146B}" presName="spaceRect" presStyleCnt="0"/>
      <dgm:spPr/>
    </dgm:pt>
    <dgm:pt modelId="{398EA7D4-BA91-45BE-A0A8-C79EB0D34DBB}" type="pres">
      <dgm:prSet presAssocID="{2BB1F618-13D3-410A-85AA-2533B040146B}" presName="textRect" presStyleLbl="revTx" presStyleIdx="0" presStyleCnt="4">
        <dgm:presLayoutVars>
          <dgm:chMax val="1"/>
          <dgm:chPref val="1"/>
        </dgm:presLayoutVars>
      </dgm:prSet>
      <dgm:spPr/>
    </dgm:pt>
    <dgm:pt modelId="{5071D6EE-F962-47D1-8EDC-92702E2BECEE}" type="pres">
      <dgm:prSet presAssocID="{148F7332-285D-4FE7-BEC0-3A81EFA880BB}" presName="sibTrans" presStyleLbl="sibTrans2D1" presStyleIdx="0" presStyleCnt="0"/>
      <dgm:spPr/>
    </dgm:pt>
    <dgm:pt modelId="{8DA3BFB9-D372-43D0-8D98-1F0B2C71063C}" type="pres">
      <dgm:prSet presAssocID="{D7A0C039-3398-4695-B659-672FC9F98D79}" presName="compNode" presStyleCnt="0"/>
      <dgm:spPr/>
    </dgm:pt>
    <dgm:pt modelId="{08608003-10EE-4A36-A029-D8784929179B}" type="pres">
      <dgm:prSet presAssocID="{D7A0C039-3398-4695-B659-672FC9F98D79}" presName="iconBgRect" presStyleLbl="bgShp" presStyleIdx="1" presStyleCnt="4"/>
      <dgm:spPr>
        <a:solidFill>
          <a:srgbClr val="92D050"/>
        </a:solidFill>
      </dgm:spPr>
    </dgm:pt>
    <dgm:pt modelId="{2B0D5BE8-B0BA-4AE8-8615-E51DE9FB17E0}" type="pres">
      <dgm:prSet presAssocID="{D7A0C039-3398-4695-B659-672FC9F98D79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AB9E064-FD37-467B-BA04-E2973B2A5A8D}" type="pres">
      <dgm:prSet presAssocID="{D7A0C039-3398-4695-B659-672FC9F98D79}" presName="spaceRect" presStyleCnt="0"/>
      <dgm:spPr/>
    </dgm:pt>
    <dgm:pt modelId="{6D558E68-9F17-4AEB-A9C9-5A3D1C090240}" type="pres">
      <dgm:prSet presAssocID="{D7A0C039-3398-4695-B659-672FC9F98D79}" presName="textRect" presStyleLbl="revTx" presStyleIdx="1" presStyleCnt="4">
        <dgm:presLayoutVars>
          <dgm:chMax val="1"/>
          <dgm:chPref val="1"/>
        </dgm:presLayoutVars>
      </dgm:prSet>
      <dgm:spPr/>
    </dgm:pt>
    <dgm:pt modelId="{FD3AC1FC-6631-4B44-87DA-38C5A667F96A}" type="pres">
      <dgm:prSet presAssocID="{405F075E-76AD-43A0-82DA-97145AF31F18}" presName="sibTrans" presStyleLbl="sibTrans2D1" presStyleIdx="0" presStyleCnt="0"/>
      <dgm:spPr/>
    </dgm:pt>
    <dgm:pt modelId="{DA3EAA74-5835-46B1-A1A1-B4B5731396FF}" type="pres">
      <dgm:prSet presAssocID="{1D85018B-7D95-4C32-BB11-9BAE29EDA2BE}" presName="compNode" presStyleCnt="0"/>
      <dgm:spPr/>
    </dgm:pt>
    <dgm:pt modelId="{25DEF056-3910-4199-8425-53987E538911}" type="pres">
      <dgm:prSet presAssocID="{1D85018B-7D95-4C32-BB11-9BAE29EDA2BE}" presName="iconBgRect" presStyleLbl="bgShp" presStyleIdx="2" presStyleCnt="4"/>
      <dgm:spPr>
        <a:solidFill>
          <a:schemeClr val="accent2">
            <a:lumMod val="75000"/>
          </a:schemeClr>
        </a:solidFill>
      </dgm:spPr>
    </dgm:pt>
    <dgm:pt modelId="{63753B73-6340-4924-B533-4D03EFA4AD59}" type="pres">
      <dgm:prSet presAssocID="{1D85018B-7D95-4C32-BB11-9BAE29EDA2BE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FA3B64-B5C8-474A-BFE6-C8BB44937389}" type="pres">
      <dgm:prSet presAssocID="{1D85018B-7D95-4C32-BB11-9BAE29EDA2BE}" presName="spaceRect" presStyleCnt="0"/>
      <dgm:spPr/>
    </dgm:pt>
    <dgm:pt modelId="{B45F5044-9DC8-4731-B066-188B85C87637}" type="pres">
      <dgm:prSet presAssocID="{1D85018B-7D95-4C32-BB11-9BAE29EDA2BE}" presName="textRect" presStyleLbl="revTx" presStyleIdx="2" presStyleCnt="4">
        <dgm:presLayoutVars>
          <dgm:chMax val="1"/>
          <dgm:chPref val="1"/>
        </dgm:presLayoutVars>
      </dgm:prSet>
      <dgm:spPr/>
    </dgm:pt>
    <dgm:pt modelId="{06947C1D-3AD0-44AF-A3BC-432F1C10829C}" type="pres">
      <dgm:prSet presAssocID="{FC15463A-174B-4FFC-95EE-3F898076B45B}" presName="sibTrans" presStyleLbl="sibTrans2D1" presStyleIdx="0" presStyleCnt="0"/>
      <dgm:spPr/>
    </dgm:pt>
    <dgm:pt modelId="{42B3946E-1443-4296-9A5D-BFF8A0BCC0ED}" type="pres">
      <dgm:prSet presAssocID="{FFF0B4B6-6166-4506-A83F-37A4082DBB7F}" presName="compNode" presStyleCnt="0"/>
      <dgm:spPr/>
    </dgm:pt>
    <dgm:pt modelId="{FFF47602-7366-4DEE-B1EE-71942FFDB082}" type="pres">
      <dgm:prSet presAssocID="{FFF0B4B6-6166-4506-A83F-37A4082DBB7F}" presName="iconBgRect" presStyleLbl="bgShp" presStyleIdx="3" presStyleCnt="4"/>
      <dgm:spPr>
        <a:solidFill>
          <a:schemeClr val="accent2">
            <a:lumMod val="75000"/>
          </a:schemeClr>
        </a:solidFill>
      </dgm:spPr>
    </dgm:pt>
    <dgm:pt modelId="{ABE47F1C-F82C-4B9E-BEBB-F97FE2A0C302}" type="pres">
      <dgm:prSet presAssocID="{FFF0B4B6-6166-4506-A83F-37A4082DBB7F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317F966-25F9-4D46-80BE-5ACE96BDE6DB}" type="pres">
      <dgm:prSet presAssocID="{FFF0B4B6-6166-4506-A83F-37A4082DBB7F}" presName="spaceRect" presStyleCnt="0"/>
      <dgm:spPr/>
    </dgm:pt>
    <dgm:pt modelId="{E614EF77-4061-499A-9576-19E257695B32}" type="pres">
      <dgm:prSet presAssocID="{FFF0B4B6-6166-4506-A83F-37A4082DBB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6D9902-3CD0-48E1-A4B1-180068C76A31}" type="presOf" srcId="{FFF0B4B6-6166-4506-A83F-37A4082DBB7F}" destId="{E614EF77-4061-499A-9576-19E257695B32}" srcOrd="0" destOrd="0" presId="urn:microsoft.com/office/officeart/2018/2/layout/IconCircleList"/>
    <dgm:cxn modelId="{D56CBA1B-1C6E-4E62-8821-953090C4E6BF}" srcId="{2EC6C655-D681-4550-AB29-97E19F750025}" destId="{FFF0B4B6-6166-4506-A83F-37A4082DBB7F}" srcOrd="3" destOrd="0" parTransId="{7D844F61-2DF3-4777-82B3-5A175694B732}" sibTransId="{B9099886-E39C-4663-BAC7-05521977D4A2}"/>
    <dgm:cxn modelId="{9200631D-F989-4288-8C7C-8E053C7D5CE9}" srcId="{2EC6C655-D681-4550-AB29-97E19F750025}" destId="{1D85018B-7D95-4C32-BB11-9BAE29EDA2BE}" srcOrd="2" destOrd="0" parTransId="{7BED542A-27BB-4C26-9DA5-801213DCA61B}" sibTransId="{FC15463A-174B-4FFC-95EE-3F898076B45B}"/>
    <dgm:cxn modelId="{300B0223-9671-4032-9CE6-9E2594DD17FD}" type="presOf" srcId="{2BB1F618-13D3-410A-85AA-2533B040146B}" destId="{398EA7D4-BA91-45BE-A0A8-C79EB0D34DBB}" srcOrd="0" destOrd="0" presId="urn:microsoft.com/office/officeart/2018/2/layout/IconCircleList"/>
    <dgm:cxn modelId="{99321825-C8DD-4393-9888-2DB3EFEE4738}" type="presOf" srcId="{2EC6C655-D681-4550-AB29-97E19F750025}" destId="{9628144F-3475-4FE3-801B-B80D093C037D}" srcOrd="0" destOrd="0" presId="urn:microsoft.com/office/officeart/2018/2/layout/IconCircleList"/>
    <dgm:cxn modelId="{874F3E60-E8F4-444D-9CEC-7F59A4182F42}" type="presOf" srcId="{FC15463A-174B-4FFC-95EE-3F898076B45B}" destId="{06947C1D-3AD0-44AF-A3BC-432F1C10829C}" srcOrd="0" destOrd="0" presId="urn:microsoft.com/office/officeart/2018/2/layout/IconCircleList"/>
    <dgm:cxn modelId="{AC7A4362-8F1B-4465-AAA4-AB841929AED9}" type="presOf" srcId="{D7A0C039-3398-4695-B659-672FC9F98D79}" destId="{6D558E68-9F17-4AEB-A9C9-5A3D1C090240}" srcOrd="0" destOrd="0" presId="urn:microsoft.com/office/officeart/2018/2/layout/IconCircleList"/>
    <dgm:cxn modelId="{AEFC509E-0C1A-47B1-824B-2652387AC2FE}" srcId="{2EC6C655-D681-4550-AB29-97E19F750025}" destId="{2BB1F618-13D3-410A-85AA-2533B040146B}" srcOrd="0" destOrd="0" parTransId="{7D9E745E-7473-4BF7-A892-74DDB053D905}" sibTransId="{148F7332-285D-4FE7-BEC0-3A81EFA880BB}"/>
    <dgm:cxn modelId="{9A9379A4-9460-4F81-8A51-46B2705D32FB}" type="presOf" srcId="{148F7332-285D-4FE7-BEC0-3A81EFA880BB}" destId="{5071D6EE-F962-47D1-8EDC-92702E2BECEE}" srcOrd="0" destOrd="0" presId="urn:microsoft.com/office/officeart/2018/2/layout/IconCircleList"/>
    <dgm:cxn modelId="{D049C7B7-319B-4971-BEF4-7E4846302FE6}" type="presOf" srcId="{1D85018B-7D95-4C32-BB11-9BAE29EDA2BE}" destId="{B45F5044-9DC8-4731-B066-188B85C87637}" srcOrd="0" destOrd="0" presId="urn:microsoft.com/office/officeart/2018/2/layout/IconCircleList"/>
    <dgm:cxn modelId="{1E3D93C3-31EE-4AFE-8E2D-B8D183009690}" srcId="{2EC6C655-D681-4550-AB29-97E19F750025}" destId="{D7A0C039-3398-4695-B659-672FC9F98D79}" srcOrd="1" destOrd="0" parTransId="{5091A8BF-97B7-4A53-B78B-10073BDEAD9C}" sibTransId="{405F075E-76AD-43A0-82DA-97145AF31F18}"/>
    <dgm:cxn modelId="{054CDBDB-1568-4ACE-A150-1411E682BDB2}" type="presOf" srcId="{405F075E-76AD-43A0-82DA-97145AF31F18}" destId="{FD3AC1FC-6631-4B44-87DA-38C5A667F96A}" srcOrd="0" destOrd="0" presId="urn:microsoft.com/office/officeart/2018/2/layout/IconCircleList"/>
    <dgm:cxn modelId="{8C7E4D2E-3C0F-4E8D-865E-B6D64DC52728}" type="presParOf" srcId="{9628144F-3475-4FE3-801B-B80D093C037D}" destId="{5F149E39-EEEB-4E15-8347-C3F60151112F}" srcOrd="0" destOrd="0" presId="urn:microsoft.com/office/officeart/2018/2/layout/IconCircleList"/>
    <dgm:cxn modelId="{05BDE632-7E2C-429F-A5ED-4EE5189ABCEE}" type="presParOf" srcId="{5F149E39-EEEB-4E15-8347-C3F60151112F}" destId="{D2BA33C6-6101-4B12-ABEC-58BD8417FFE8}" srcOrd="0" destOrd="0" presId="urn:microsoft.com/office/officeart/2018/2/layout/IconCircleList"/>
    <dgm:cxn modelId="{F47EF2A0-B7AD-40DB-95A0-14669B47E67C}" type="presParOf" srcId="{D2BA33C6-6101-4B12-ABEC-58BD8417FFE8}" destId="{6B29B2B0-2D8C-4FC9-9F1B-3B25B5E901E2}" srcOrd="0" destOrd="0" presId="urn:microsoft.com/office/officeart/2018/2/layout/IconCircleList"/>
    <dgm:cxn modelId="{9E984AFF-54E2-48A9-94F7-DFDD29390774}" type="presParOf" srcId="{D2BA33C6-6101-4B12-ABEC-58BD8417FFE8}" destId="{E6B4DB5C-DCA1-4CB7-93CD-476A6FCEC399}" srcOrd="1" destOrd="0" presId="urn:microsoft.com/office/officeart/2018/2/layout/IconCircleList"/>
    <dgm:cxn modelId="{16170549-00E5-42DA-97C6-89AB1781CF11}" type="presParOf" srcId="{D2BA33C6-6101-4B12-ABEC-58BD8417FFE8}" destId="{FB2FEDA4-674D-4773-8895-533F4C7A89FF}" srcOrd="2" destOrd="0" presId="urn:microsoft.com/office/officeart/2018/2/layout/IconCircleList"/>
    <dgm:cxn modelId="{30540B17-858F-4771-AFEA-0306AE280A84}" type="presParOf" srcId="{D2BA33C6-6101-4B12-ABEC-58BD8417FFE8}" destId="{398EA7D4-BA91-45BE-A0A8-C79EB0D34DBB}" srcOrd="3" destOrd="0" presId="urn:microsoft.com/office/officeart/2018/2/layout/IconCircleList"/>
    <dgm:cxn modelId="{D1F67E97-6632-4490-ADC4-14DDEC22814D}" type="presParOf" srcId="{5F149E39-EEEB-4E15-8347-C3F60151112F}" destId="{5071D6EE-F962-47D1-8EDC-92702E2BECEE}" srcOrd="1" destOrd="0" presId="urn:microsoft.com/office/officeart/2018/2/layout/IconCircleList"/>
    <dgm:cxn modelId="{9061E042-08EC-462E-9B6C-1041E8957603}" type="presParOf" srcId="{5F149E39-EEEB-4E15-8347-C3F60151112F}" destId="{8DA3BFB9-D372-43D0-8D98-1F0B2C71063C}" srcOrd="2" destOrd="0" presId="urn:microsoft.com/office/officeart/2018/2/layout/IconCircleList"/>
    <dgm:cxn modelId="{FF7A3881-56AF-4D70-B616-0C03167E63EB}" type="presParOf" srcId="{8DA3BFB9-D372-43D0-8D98-1F0B2C71063C}" destId="{08608003-10EE-4A36-A029-D8784929179B}" srcOrd="0" destOrd="0" presId="urn:microsoft.com/office/officeart/2018/2/layout/IconCircleList"/>
    <dgm:cxn modelId="{A4DED0CC-99B0-4696-8EEE-CF2478385D7E}" type="presParOf" srcId="{8DA3BFB9-D372-43D0-8D98-1F0B2C71063C}" destId="{2B0D5BE8-B0BA-4AE8-8615-E51DE9FB17E0}" srcOrd="1" destOrd="0" presId="urn:microsoft.com/office/officeart/2018/2/layout/IconCircleList"/>
    <dgm:cxn modelId="{FB950A37-6745-4F6C-A22F-266AE54E99D5}" type="presParOf" srcId="{8DA3BFB9-D372-43D0-8D98-1F0B2C71063C}" destId="{3AB9E064-FD37-467B-BA04-E2973B2A5A8D}" srcOrd="2" destOrd="0" presId="urn:microsoft.com/office/officeart/2018/2/layout/IconCircleList"/>
    <dgm:cxn modelId="{28E0E13E-DCDD-4D86-9F03-4506AF8813F6}" type="presParOf" srcId="{8DA3BFB9-D372-43D0-8D98-1F0B2C71063C}" destId="{6D558E68-9F17-4AEB-A9C9-5A3D1C090240}" srcOrd="3" destOrd="0" presId="urn:microsoft.com/office/officeart/2018/2/layout/IconCircleList"/>
    <dgm:cxn modelId="{A26DE9FB-77AE-4C78-A0CF-764A7BAEA273}" type="presParOf" srcId="{5F149E39-EEEB-4E15-8347-C3F60151112F}" destId="{FD3AC1FC-6631-4B44-87DA-38C5A667F96A}" srcOrd="3" destOrd="0" presId="urn:microsoft.com/office/officeart/2018/2/layout/IconCircleList"/>
    <dgm:cxn modelId="{93375104-2143-4D50-AE53-66D6E06FCCF6}" type="presParOf" srcId="{5F149E39-EEEB-4E15-8347-C3F60151112F}" destId="{DA3EAA74-5835-46B1-A1A1-B4B5731396FF}" srcOrd="4" destOrd="0" presId="urn:microsoft.com/office/officeart/2018/2/layout/IconCircleList"/>
    <dgm:cxn modelId="{4B5ABB26-95DE-4474-A787-24B687483123}" type="presParOf" srcId="{DA3EAA74-5835-46B1-A1A1-B4B5731396FF}" destId="{25DEF056-3910-4199-8425-53987E538911}" srcOrd="0" destOrd="0" presId="urn:microsoft.com/office/officeart/2018/2/layout/IconCircleList"/>
    <dgm:cxn modelId="{58CFFA92-2A1F-457F-9471-97F300814CF6}" type="presParOf" srcId="{DA3EAA74-5835-46B1-A1A1-B4B5731396FF}" destId="{63753B73-6340-4924-B533-4D03EFA4AD59}" srcOrd="1" destOrd="0" presId="urn:microsoft.com/office/officeart/2018/2/layout/IconCircleList"/>
    <dgm:cxn modelId="{81E5594B-6948-4BF8-9C60-13425B1B5614}" type="presParOf" srcId="{DA3EAA74-5835-46B1-A1A1-B4B5731396FF}" destId="{E9FA3B64-B5C8-474A-BFE6-C8BB44937389}" srcOrd="2" destOrd="0" presId="urn:microsoft.com/office/officeart/2018/2/layout/IconCircleList"/>
    <dgm:cxn modelId="{A01AAE3E-FDBE-47EE-9D2E-9387CCCA26DF}" type="presParOf" srcId="{DA3EAA74-5835-46B1-A1A1-B4B5731396FF}" destId="{B45F5044-9DC8-4731-B066-188B85C87637}" srcOrd="3" destOrd="0" presId="urn:microsoft.com/office/officeart/2018/2/layout/IconCircleList"/>
    <dgm:cxn modelId="{69377D85-0FAB-4A7C-B3EC-96D1403BE7DD}" type="presParOf" srcId="{5F149E39-EEEB-4E15-8347-C3F60151112F}" destId="{06947C1D-3AD0-44AF-A3BC-432F1C10829C}" srcOrd="5" destOrd="0" presId="urn:microsoft.com/office/officeart/2018/2/layout/IconCircleList"/>
    <dgm:cxn modelId="{399AA8E9-2DEA-46C8-A5CD-477C491195A2}" type="presParOf" srcId="{5F149E39-EEEB-4E15-8347-C3F60151112F}" destId="{42B3946E-1443-4296-9A5D-BFF8A0BCC0ED}" srcOrd="6" destOrd="0" presId="urn:microsoft.com/office/officeart/2018/2/layout/IconCircleList"/>
    <dgm:cxn modelId="{2D372650-FEAF-441B-ABD7-4E15864DFC4D}" type="presParOf" srcId="{42B3946E-1443-4296-9A5D-BFF8A0BCC0ED}" destId="{FFF47602-7366-4DEE-B1EE-71942FFDB082}" srcOrd="0" destOrd="0" presId="urn:microsoft.com/office/officeart/2018/2/layout/IconCircleList"/>
    <dgm:cxn modelId="{20BF585C-F73E-4152-91B8-A28364B99B40}" type="presParOf" srcId="{42B3946E-1443-4296-9A5D-BFF8A0BCC0ED}" destId="{ABE47F1C-F82C-4B9E-BEBB-F97FE2A0C302}" srcOrd="1" destOrd="0" presId="urn:microsoft.com/office/officeart/2018/2/layout/IconCircleList"/>
    <dgm:cxn modelId="{1402C40D-32EA-4307-B374-1D3960517D71}" type="presParOf" srcId="{42B3946E-1443-4296-9A5D-BFF8A0BCC0ED}" destId="{E317F966-25F9-4D46-80BE-5ACE96BDE6DB}" srcOrd="2" destOrd="0" presId="urn:microsoft.com/office/officeart/2018/2/layout/IconCircleList"/>
    <dgm:cxn modelId="{6F0BA5EC-A2CE-41CE-8278-113579E8C368}" type="presParOf" srcId="{42B3946E-1443-4296-9A5D-BFF8A0BCC0ED}" destId="{E614EF77-4061-499A-9576-19E257695B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6C655-D681-4550-AB29-97E19F7500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B1F618-13D3-410A-85AA-2533B040146B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Vollen Zugriff auf die Funktionen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7D9E745E-7473-4BF7-A892-74DDB053D905}" type="parTrans" cxnId="{AEFC509E-0C1A-47B1-824B-2652387AC2FE}">
      <dgm:prSet/>
      <dgm:spPr/>
      <dgm:t>
        <a:bodyPr/>
        <a:lstStyle/>
        <a:p>
          <a:endParaRPr lang="en-US"/>
        </a:p>
      </dgm:t>
    </dgm:pt>
    <dgm:pt modelId="{148F7332-285D-4FE7-BEC0-3A81EFA880BB}" type="sibTrans" cxnId="{AEFC509E-0C1A-47B1-824B-2652387AC2FE}">
      <dgm:prSet/>
      <dgm:spPr/>
      <dgm:t>
        <a:bodyPr/>
        <a:lstStyle/>
        <a:p>
          <a:endParaRPr lang="en-US"/>
        </a:p>
      </dgm:t>
    </dgm:pt>
    <dgm:pt modelId="{D7A0C039-3398-4695-B659-672FC9F98D79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Gute Performance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5091A8BF-97B7-4A53-B78B-10073BDEAD9C}" type="parTrans" cxnId="{1E3D93C3-31EE-4AFE-8E2D-B8D183009690}">
      <dgm:prSet/>
      <dgm:spPr/>
      <dgm:t>
        <a:bodyPr/>
        <a:lstStyle/>
        <a:p>
          <a:endParaRPr lang="en-US"/>
        </a:p>
      </dgm:t>
    </dgm:pt>
    <dgm:pt modelId="{405F075E-76AD-43A0-82DA-97145AF31F18}" type="sibTrans" cxnId="{1E3D93C3-31EE-4AFE-8E2D-B8D183009690}">
      <dgm:prSet/>
      <dgm:spPr/>
      <dgm:t>
        <a:bodyPr/>
        <a:lstStyle/>
        <a:p>
          <a:endParaRPr lang="en-US"/>
        </a:p>
      </dgm:t>
    </dgm:pt>
    <dgm:pt modelId="{1D85018B-7D95-4C32-BB11-9BAE29EDA2BE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Wenig Zeitaufwand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7BED542A-27BB-4C26-9DA5-801213DCA61B}" type="parTrans" cxnId="{9200631D-F989-4288-8C7C-8E053C7D5CE9}">
      <dgm:prSet/>
      <dgm:spPr/>
      <dgm:t>
        <a:bodyPr/>
        <a:lstStyle/>
        <a:p>
          <a:endParaRPr lang="en-US"/>
        </a:p>
      </dgm:t>
    </dgm:pt>
    <dgm:pt modelId="{FC15463A-174B-4FFC-95EE-3F898076B45B}" type="sibTrans" cxnId="{9200631D-F989-4288-8C7C-8E053C7D5CE9}">
      <dgm:prSet/>
      <dgm:spPr/>
      <dgm:t>
        <a:bodyPr/>
        <a:lstStyle/>
        <a:p>
          <a:endParaRPr lang="en-US"/>
        </a:p>
      </dgm:t>
    </dgm:pt>
    <dgm:pt modelId="{FFF0B4B6-6166-4506-A83F-37A4082DBB7F}">
      <dgm:prSet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Raleway" panose="020B0303030101060003" pitchFamily="34" charset="0"/>
            </a:rPr>
            <a:t>Niedrige Entwicklungskosten</a:t>
          </a:r>
          <a:endParaRPr lang="en-US" b="1" dirty="0">
            <a:solidFill>
              <a:schemeClr val="bg1"/>
            </a:solidFill>
            <a:latin typeface="Raleway" panose="020B0303030101060003" pitchFamily="34" charset="0"/>
          </a:endParaRPr>
        </a:p>
      </dgm:t>
    </dgm:pt>
    <dgm:pt modelId="{7D844F61-2DF3-4777-82B3-5A175694B732}" type="parTrans" cxnId="{D56CBA1B-1C6E-4E62-8821-953090C4E6BF}">
      <dgm:prSet/>
      <dgm:spPr/>
      <dgm:t>
        <a:bodyPr/>
        <a:lstStyle/>
        <a:p>
          <a:endParaRPr lang="en-US"/>
        </a:p>
      </dgm:t>
    </dgm:pt>
    <dgm:pt modelId="{B9099886-E39C-4663-BAC7-05521977D4A2}" type="sibTrans" cxnId="{D56CBA1B-1C6E-4E62-8821-953090C4E6BF}">
      <dgm:prSet/>
      <dgm:spPr/>
      <dgm:t>
        <a:bodyPr/>
        <a:lstStyle/>
        <a:p>
          <a:endParaRPr lang="en-US"/>
        </a:p>
      </dgm:t>
    </dgm:pt>
    <dgm:pt modelId="{9628144F-3475-4FE3-801B-B80D093C037D}" type="pres">
      <dgm:prSet presAssocID="{2EC6C655-D681-4550-AB29-97E19F750025}" presName="root" presStyleCnt="0">
        <dgm:presLayoutVars>
          <dgm:dir/>
          <dgm:resizeHandles val="exact"/>
        </dgm:presLayoutVars>
      </dgm:prSet>
      <dgm:spPr/>
    </dgm:pt>
    <dgm:pt modelId="{5F149E39-EEEB-4E15-8347-C3F60151112F}" type="pres">
      <dgm:prSet presAssocID="{2EC6C655-D681-4550-AB29-97E19F750025}" presName="container" presStyleCnt="0">
        <dgm:presLayoutVars>
          <dgm:dir/>
          <dgm:resizeHandles val="exact"/>
        </dgm:presLayoutVars>
      </dgm:prSet>
      <dgm:spPr/>
    </dgm:pt>
    <dgm:pt modelId="{D2BA33C6-6101-4B12-ABEC-58BD8417FFE8}" type="pres">
      <dgm:prSet presAssocID="{2BB1F618-13D3-410A-85AA-2533B040146B}" presName="compNode" presStyleCnt="0"/>
      <dgm:spPr/>
    </dgm:pt>
    <dgm:pt modelId="{6B29B2B0-2D8C-4FC9-9F1B-3B25B5E901E2}" type="pres">
      <dgm:prSet presAssocID="{2BB1F618-13D3-410A-85AA-2533B040146B}" presName="iconBgRect" presStyleLbl="bgShp" presStyleIdx="0" presStyleCnt="4"/>
      <dgm:spPr>
        <a:solidFill>
          <a:srgbClr val="92D050"/>
        </a:solidFill>
      </dgm:spPr>
    </dgm:pt>
    <dgm:pt modelId="{E6B4DB5C-DCA1-4CB7-93CD-476A6FCEC399}" type="pres">
      <dgm:prSet presAssocID="{2BB1F618-13D3-410A-85AA-2533B04014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B2FEDA4-674D-4773-8895-533F4C7A89FF}" type="pres">
      <dgm:prSet presAssocID="{2BB1F618-13D3-410A-85AA-2533B040146B}" presName="spaceRect" presStyleCnt="0"/>
      <dgm:spPr/>
    </dgm:pt>
    <dgm:pt modelId="{398EA7D4-BA91-45BE-A0A8-C79EB0D34DBB}" type="pres">
      <dgm:prSet presAssocID="{2BB1F618-13D3-410A-85AA-2533B040146B}" presName="textRect" presStyleLbl="revTx" presStyleIdx="0" presStyleCnt="4">
        <dgm:presLayoutVars>
          <dgm:chMax val="1"/>
          <dgm:chPref val="1"/>
        </dgm:presLayoutVars>
      </dgm:prSet>
      <dgm:spPr/>
    </dgm:pt>
    <dgm:pt modelId="{5071D6EE-F962-47D1-8EDC-92702E2BECEE}" type="pres">
      <dgm:prSet presAssocID="{148F7332-285D-4FE7-BEC0-3A81EFA880BB}" presName="sibTrans" presStyleLbl="sibTrans2D1" presStyleIdx="0" presStyleCnt="0"/>
      <dgm:spPr/>
    </dgm:pt>
    <dgm:pt modelId="{8DA3BFB9-D372-43D0-8D98-1F0B2C71063C}" type="pres">
      <dgm:prSet presAssocID="{D7A0C039-3398-4695-B659-672FC9F98D79}" presName="compNode" presStyleCnt="0"/>
      <dgm:spPr/>
    </dgm:pt>
    <dgm:pt modelId="{08608003-10EE-4A36-A029-D8784929179B}" type="pres">
      <dgm:prSet presAssocID="{D7A0C039-3398-4695-B659-672FC9F98D79}" presName="iconBgRect" presStyleLbl="bgShp" presStyleIdx="1" presStyleCnt="4"/>
      <dgm:spPr>
        <a:solidFill>
          <a:srgbClr val="92D050"/>
        </a:solidFill>
      </dgm:spPr>
    </dgm:pt>
    <dgm:pt modelId="{2B0D5BE8-B0BA-4AE8-8615-E51DE9FB17E0}" type="pres">
      <dgm:prSet presAssocID="{D7A0C039-3398-4695-B659-672FC9F98D79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AB9E064-FD37-467B-BA04-E2973B2A5A8D}" type="pres">
      <dgm:prSet presAssocID="{D7A0C039-3398-4695-B659-672FC9F98D79}" presName="spaceRect" presStyleCnt="0"/>
      <dgm:spPr/>
    </dgm:pt>
    <dgm:pt modelId="{6D558E68-9F17-4AEB-A9C9-5A3D1C090240}" type="pres">
      <dgm:prSet presAssocID="{D7A0C039-3398-4695-B659-672FC9F98D79}" presName="textRect" presStyleLbl="revTx" presStyleIdx="1" presStyleCnt="4">
        <dgm:presLayoutVars>
          <dgm:chMax val="1"/>
          <dgm:chPref val="1"/>
        </dgm:presLayoutVars>
      </dgm:prSet>
      <dgm:spPr/>
    </dgm:pt>
    <dgm:pt modelId="{FD3AC1FC-6631-4B44-87DA-38C5A667F96A}" type="pres">
      <dgm:prSet presAssocID="{405F075E-76AD-43A0-82DA-97145AF31F18}" presName="sibTrans" presStyleLbl="sibTrans2D1" presStyleIdx="0" presStyleCnt="0"/>
      <dgm:spPr/>
    </dgm:pt>
    <dgm:pt modelId="{DA3EAA74-5835-46B1-A1A1-B4B5731396FF}" type="pres">
      <dgm:prSet presAssocID="{1D85018B-7D95-4C32-BB11-9BAE29EDA2BE}" presName="compNode" presStyleCnt="0"/>
      <dgm:spPr/>
    </dgm:pt>
    <dgm:pt modelId="{25DEF056-3910-4199-8425-53987E538911}" type="pres">
      <dgm:prSet presAssocID="{1D85018B-7D95-4C32-BB11-9BAE29EDA2BE}" presName="iconBgRect" presStyleLbl="bgShp" presStyleIdx="2" presStyleCnt="4"/>
      <dgm:spPr>
        <a:solidFill>
          <a:srgbClr val="92D050"/>
        </a:solidFill>
      </dgm:spPr>
    </dgm:pt>
    <dgm:pt modelId="{63753B73-6340-4924-B533-4D03EFA4AD59}" type="pres">
      <dgm:prSet presAssocID="{1D85018B-7D95-4C32-BB11-9BAE29EDA2BE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FA3B64-B5C8-474A-BFE6-C8BB44937389}" type="pres">
      <dgm:prSet presAssocID="{1D85018B-7D95-4C32-BB11-9BAE29EDA2BE}" presName="spaceRect" presStyleCnt="0"/>
      <dgm:spPr/>
    </dgm:pt>
    <dgm:pt modelId="{B45F5044-9DC8-4731-B066-188B85C87637}" type="pres">
      <dgm:prSet presAssocID="{1D85018B-7D95-4C32-BB11-9BAE29EDA2BE}" presName="textRect" presStyleLbl="revTx" presStyleIdx="2" presStyleCnt="4">
        <dgm:presLayoutVars>
          <dgm:chMax val="1"/>
          <dgm:chPref val="1"/>
        </dgm:presLayoutVars>
      </dgm:prSet>
      <dgm:spPr/>
    </dgm:pt>
    <dgm:pt modelId="{06947C1D-3AD0-44AF-A3BC-432F1C10829C}" type="pres">
      <dgm:prSet presAssocID="{FC15463A-174B-4FFC-95EE-3F898076B45B}" presName="sibTrans" presStyleLbl="sibTrans2D1" presStyleIdx="0" presStyleCnt="0"/>
      <dgm:spPr/>
    </dgm:pt>
    <dgm:pt modelId="{42B3946E-1443-4296-9A5D-BFF8A0BCC0ED}" type="pres">
      <dgm:prSet presAssocID="{FFF0B4B6-6166-4506-A83F-37A4082DBB7F}" presName="compNode" presStyleCnt="0"/>
      <dgm:spPr/>
    </dgm:pt>
    <dgm:pt modelId="{FFF47602-7366-4DEE-B1EE-71942FFDB082}" type="pres">
      <dgm:prSet presAssocID="{FFF0B4B6-6166-4506-A83F-37A4082DBB7F}" presName="iconBgRect" presStyleLbl="bgShp" presStyleIdx="3" presStyleCnt="4"/>
      <dgm:spPr>
        <a:solidFill>
          <a:srgbClr val="92D050"/>
        </a:solidFill>
      </dgm:spPr>
    </dgm:pt>
    <dgm:pt modelId="{ABE47F1C-F82C-4B9E-BEBB-F97FE2A0C302}" type="pres">
      <dgm:prSet presAssocID="{FFF0B4B6-6166-4506-A83F-37A4082DBB7F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317F966-25F9-4D46-80BE-5ACE96BDE6DB}" type="pres">
      <dgm:prSet presAssocID="{FFF0B4B6-6166-4506-A83F-37A4082DBB7F}" presName="spaceRect" presStyleCnt="0"/>
      <dgm:spPr/>
    </dgm:pt>
    <dgm:pt modelId="{E614EF77-4061-499A-9576-19E257695B32}" type="pres">
      <dgm:prSet presAssocID="{FFF0B4B6-6166-4506-A83F-37A4082DBB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6D9902-3CD0-48E1-A4B1-180068C76A31}" type="presOf" srcId="{FFF0B4B6-6166-4506-A83F-37A4082DBB7F}" destId="{E614EF77-4061-499A-9576-19E257695B32}" srcOrd="0" destOrd="0" presId="urn:microsoft.com/office/officeart/2018/2/layout/IconCircleList"/>
    <dgm:cxn modelId="{D56CBA1B-1C6E-4E62-8821-953090C4E6BF}" srcId="{2EC6C655-D681-4550-AB29-97E19F750025}" destId="{FFF0B4B6-6166-4506-A83F-37A4082DBB7F}" srcOrd="3" destOrd="0" parTransId="{7D844F61-2DF3-4777-82B3-5A175694B732}" sibTransId="{B9099886-E39C-4663-BAC7-05521977D4A2}"/>
    <dgm:cxn modelId="{9200631D-F989-4288-8C7C-8E053C7D5CE9}" srcId="{2EC6C655-D681-4550-AB29-97E19F750025}" destId="{1D85018B-7D95-4C32-BB11-9BAE29EDA2BE}" srcOrd="2" destOrd="0" parTransId="{7BED542A-27BB-4C26-9DA5-801213DCA61B}" sibTransId="{FC15463A-174B-4FFC-95EE-3F898076B45B}"/>
    <dgm:cxn modelId="{300B0223-9671-4032-9CE6-9E2594DD17FD}" type="presOf" srcId="{2BB1F618-13D3-410A-85AA-2533B040146B}" destId="{398EA7D4-BA91-45BE-A0A8-C79EB0D34DBB}" srcOrd="0" destOrd="0" presId="urn:microsoft.com/office/officeart/2018/2/layout/IconCircleList"/>
    <dgm:cxn modelId="{99321825-C8DD-4393-9888-2DB3EFEE4738}" type="presOf" srcId="{2EC6C655-D681-4550-AB29-97E19F750025}" destId="{9628144F-3475-4FE3-801B-B80D093C037D}" srcOrd="0" destOrd="0" presId="urn:microsoft.com/office/officeart/2018/2/layout/IconCircleList"/>
    <dgm:cxn modelId="{874F3E60-E8F4-444D-9CEC-7F59A4182F42}" type="presOf" srcId="{FC15463A-174B-4FFC-95EE-3F898076B45B}" destId="{06947C1D-3AD0-44AF-A3BC-432F1C10829C}" srcOrd="0" destOrd="0" presId="urn:microsoft.com/office/officeart/2018/2/layout/IconCircleList"/>
    <dgm:cxn modelId="{AC7A4362-8F1B-4465-AAA4-AB841929AED9}" type="presOf" srcId="{D7A0C039-3398-4695-B659-672FC9F98D79}" destId="{6D558E68-9F17-4AEB-A9C9-5A3D1C090240}" srcOrd="0" destOrd="0" presId="urn:microsoft.com/office/officeart/2018/2/layout/IconCircleList"/>
    <dgm:cxn modelId="{AEFC509E-0C1A-47B1-824B-2652387AC2FE}" srcId="{2EC6C655-D681-4550-AB29-97E19F750025}" destId="{2BB1F618-13D3-410A-85AA-2533B040146B}" srcOrd="0" destOrd="0" parTransId="{7D9E745E-7473-4BF7-A892-74DDB053D905}" sibTransId="{148F7332-285D-4FE7-BEC0-3A81EFA880BB}"/>
    <dgm:cxn modelId="{9A9379A4-9460-4F81-8A51-46B2705D32FB}" type="presOf" srcId="{148F7332-285D-4FE7-BEC0-3A81EFA880BB}" destId="{5071D6EE-F962-47D1-8EDC-92702E2BECEE}" srcOrd="0" destOrd="0" presId="urn:microsoft.com/office/officeart/2018/2/layout/IconCircleList"/>
    <dgm:cxn modelId="{D049C7B7-319B-4971-BEF4-7E4846302FE6}" type="presOf" srcId="{1D85018B-7D95-4C32-BB11-9BAE29EDA2BE}" destId="{B45F5044-9DC8-4731-B066-188B85C87637}" srcOrd="0" destOrd="0" presId="urn:microsoft.com/office/officeart/2018/2/layout/IconCircleList"/>
    <dgm:cxn modelId="{1E3D93C3-31EE-4AFE-8E2D-B8D183009690}" srcId="{2EC6C655-D681-4550-AB29-97E19F750025}" destId="{D7A0C039-3398-4695-B659-672FC9F98D79}" srcOrd="1" destOrd="0" parTransId="{5091A8BF-97B7-4A53-B78B-10073BDEAD9C}" sibTransId="{405F075E-76AD-43A0-82DA-97145AF31F18}"/>
    <dgm:cxn modelId="{054CDBDB-1568-4ACE-A150-1411E682BDB2}" type="presOf" srcId="{405F075E-76AD-43A0-82DA-97145AF31F18}" destId="{FD3AC1FC-6631-4B44-87DA-38C5A667F96A}" srcOrd="0" destOrd="0" presId="urn:microsoft.com/office/officeart/2018/2/layout/IconCircleList"/>
    <dgm:cxn modelId="{8C7E4D2E-3C0F-4E8D-865E-B6D64DC52728}" type="presParOf" srcId="{9628144F-3475-4FE3-801B-B80D093C037D}" destId="{5F149E39-EEEB-4E15-8347-C3F60151112F}" srcOrd="0" destOrd="0" presId="urn:microsoft.com/office/officeart/2018/2/layout/IconCircleList"/>
    <dgm:cxn modelId="{05BDE632-7E2C-429F-A5ED-4EE5189ABCEE}" type="presParOf" srcId="{5F149E39-EEEB-4E15-8347-C3F60151112F}" destId="{D2BA33C6-6101-4B12-ABEC-58BD8417FFE8}" srcOrd="0" destOrd="0" presId="urn:microsoft.com/office/officeart/2018/2/layout/IconCircleList"/>
    <dgm:cxn modelId="{F47EF2A0-B7AD-40DB-95A0-14669B47E67C}" type="presParOf" srcId="{D2BA33C6-6101-4B12-ABEC-58BD8417FFE8}" destId="{6B29B2B0-2D8C-4FC9-9F1B-3B25B5E901E2}" srcOrd="0" destOrd="0" presId="urn:microsoft.com/office/officeart/2018/2/layout/IconCircleList"/>
    <dgm:cxn modelId="{9E984AFF-54E2-48A9-94F7-DFDD29390774}" type="presParOf" srcId="{D2BA33C6-6101-4B12-ABEC-58BD8417FFE8}" destId="{E6B4DB5C-DCA1-4CB7-93CD-476A6FCEC399}" srcOrd="1" destOrd="0" presId="urn:microsoft.com/office/officeart/2018/2/layout/IconCircleList"/>
    <dgm:cxn modelId="{16170549-00E5-42DA-97C6-89AB1781CF11}" type="presParOf" srcId="{D2BA33C6-6101-4B12-ABEC-58BD8417FFE8}" destId="{FB2FEDA4-674D-4773-8895-533F4C7A89FF}" srcOrd="2" destOrd="0" presId="urn:microsoft.com/office/officeart/2018/2/layout/IconCircleList"/>
    <dgm:cxn modelId="{30540B17-858F-4771-AFEA-0306AE280A84}" type="presParOf" srcId="{D2BA33C6-6101-4B12-ABEC-58BD8417FFE8}" destId="{398EA7D4-BA91-45BE-A0A8-C79EB0D34DBB}" srcOrd="3" destOrd="0" presId="urn:microsoft.com/office/officeart/2018/2/layout/IconCircleList"/>
    <dgm:cxn modelId="{D1F67E97-6632-4490-ADC4-14DDEC22814D}" type="presParOf" srcId="{5F149E39-EEEB-4E15-8347-C3F60151112F}" destId="{5071D6EE-F962-47D1-8EDC-92702E2BECEE}" srcOrd="1" destOrd="0" presId="urn:microsoft.com/office/officeart/2018/2/layout/IconCircleList"/>
    <dgm:cxn modelId="{9061E042-08EC-462E-9B6C-1041E8957603}" type="presParOf" srcId="{5F149E39-EEEB-4E15-8347-C3F60151112F}" destId="{8DA3BFB9-D372-43D0-8D98-1F0B2C71063C}" srcOrd="2" destOrd="0" presId="urn:microsoft.com/office/officeart/2018/2/layout/IconCircleList"/>
    <dgm:cxn modelId="{FF7A3881-56AF-4D70-B616-0C03167E63EB}" type="presParOf" srcId="{8DA3BFB9-D372-43D0-8D98-1F0B2C71063C}" destId="{08608003-10EE-4A36-A029-D8784929179B}" srcOrd="0" destOrd="0" presId="urn:microsoft.com/office/officeart/2018/2/layout/IconCircleList"/>
    <dgm:cxn modelId="{A4DED0CC-99B0-4696-8EEE-CF2478385D7E}" type="presParOf" srcId="{8DA3BFB9-D372-43D0-8D98-1F0B2C71063C}" destId="{2B0D5BE8-B0BA-4AE8-8615-E51DE9FB17E0}" srcOrd="1" destOrd="0" presId="urn:microsoft.com/office/officeart/2018/2/layout/IconCircleList"/>
    <dgm:cxn modelId="{FB950A37-6745-4F6C-A22F-266AE54E99D5}" type="presParOf" srcId="{8DA3BFB9-D372-43D0-8D98-1F0B2C71063C}" destId="{3AB9E064-FD37-467B-BA04-E2973B2A5A8D}" srcOrd="2" destOrd="0" presId="urn:microsoft.com/office/officeart/2018/2/layout/IconCircleList"/>
    <dgm:cxn modelId="{28E0E13E-DCDD-4D86-9F03-4506AF8813F6}" type="presParOf" srcId="{8DA3BFB9-D372-43D0-8D98-1F0B2C71063C}" destId="{6D558E68-9F17-4AEB-A9C9-5A3D1C090240}" srcOrd="3" destOrd="0" presId="urn:microsoft.com/office/officeart/2018/2/layout/IconCircleList"/>
    <dgm:cxn modelId="{A26DE9FB-77AE-4C78-A0CF-764A7BAEA273}" type="presParOf" srcId="{5F149E39-EEEB-4E15-8347-C3F60151112F}" destId="{FD3AC1FC-6631-4B44-87DA-38C5A667F96A}" srcOrd="3" destOrd="0" presId="urn:microsoft.com/office/officeart/2018/2/layout/IconCircleList"/>
    <dgm:cxn modelId="{93375104-2143-4D50-AE53-66D6E06FCCF6}" type="presParOf" srcId="{5F149E39-EEEB-4E15-8347-C3F60151112F}" destId="{DA3EAA74-5835-46B1-A1A1-B4B5731396FF}" srcOrd="4" destOrd="0" presId="urn:microsoft.com/office/officeart/2018/2/layout/IconCircleList"/>
    <dgm:cxn modelId="{4B5ABB26-95DE-4474-A787-24B687483123}" type="presParOf" srcId="{DA3EAA74-5835-46B1-A1A1-B4B5731396FF}" destId="{25DEF056-3910-4199-8425-53987E538911}" srcOrd="0" destOrd="0" presId="urn:microsoft.com/office/officeart/2018/2/layout/IconCircleList"/>
    <dgm:cxn modelId="{58CFFA92-2A1F-457F-9471-97F300814CF6}" type="presParOf" srcId="{DA3EAA74-5835-46B1-A1A1-B4B5731396FF}" destId="{63753B73-6340-4924-B533-4D03EFA4AD59}" srcOrd="1" destOrd="0" presId="urn:microsoft.com/office/officeart/2018/2/layout/IconCircleList"/>
    <dgm:cxn modelId="{81E5594B-6948-4BF8-9C60-13425B1B5614}" type="presParOf" srcId="{DA3EAA74-5835-46B1-A1A1-B4B5731396FF}" destId="{E9FA3B64-B5C8-474A-BFE6-C8BB44937389}" srcOrd="2" destOrd="0" presId="urn:microsoft.com/office/officeart/2018/2/layout/IconCircleList"/>
    <dgm:cxn modelId="{A01AAE3E-FDBE-47EE-9D2E-9387CCCA26DF}" type="presParOf" srcId="{DA3EAA74-5835-46B1-A1A1-B4B5731396FF}" destId="{B45F5044-9DC8-4731-B066-188B85C87637}" srcOrd="3" destOrd="0" presId="urn:microsoft.com/office/officeart/2018/2/layout/IconCircleList"/>
    <dgm:cxn modelId="{69377D85-0FAB-4A7C-B3EC-96D1403BE7DD}" type="presParOf" srcId="{5F149E39-EEEB-4E15-8347-C3F60151112F}" destId="{06947C1D-3AD0-44AF-A3BC-432F1C10829C}" srcOrd="5" destOrd="0" presId="urn:microsoft.com/office/officeart/2018/2/layout/IconCircleList"/>
    <dgm:cxn modelId="{399AA8E9-2DEA-46C8-A5CD-477C491195A2}" type="presParOf" srcId="{5F149E39-EEEB-4E15-8347-C3F60151112F}" destId="{42B3946E-1443-4296-9A5D-BFF8A0BCC0ED}" srcOrd="6" destOrd="0" presId="urn:microsoft.com/office/officeart/2018/2/layout/IconCircleList"/>
    <dgm:cxn modelId="{2D372650-FEAF-441B-ABD7-4E15864DFC4D}" type="presParOf" srcId="{42B3946E-1443-4296-9A5D-BFF8A0BCC0ED}" destId="{FFF47602-7366-4DEE-B1EE-71942FFDB082}" srcOrd="0" destOrd="0" presId="urn:microsoft.com/office/officeart/2018/2/layout/IconCircleList"/>
    <dgm:cxn modelId="{20BF585C-F73E-4152-91B8-A28364B99B40}" type="presParOf" srcId="{42B3946E-1443-4296-9A5D-BFF8A0BCC0ED}" destId="{ABE47F1C-F82C-4B9E-BEBB-F97FE2A0C302}" srcOrd="1" destOrd="0" presId="urn:microsoft.com/office/officeart/2018/2/layout/IconCircleList"/>
    <dgm:cxn modelId="{1402C40D-32EA-4307-B374-1D3960517D71}" type="presParOf" srcId="{42B3946E-1443-4296-9A5D-BFF8A0BCC0ED}" destId="{E317F966-25F9-4D46-80BE-5ACE96BDE6DB}" srcOrd="2" destOrd="0" presId="urn:microsoft.com/office/officeart/2018/2/layout/IconCircleList"/>
    <dgm:cxn modelId="{6F0BA5EC-A2CE-41CE-8278-113579E8C368}" type="presParOf" srcId="{42B3946E-1443-4296-9A5D-BFF8A0BCC0ED}" destId="{E614EF77-4061-499A-9576-19E257695B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9B2B0-2D8C-4FC9-9F1B-3B25B5E901E2}">
      <dsp:nvSpPr>
        <dsp:cNvPr id="0" name=""/>
        <dsp:cNvSpPr/>
      </dsp:nvSpPr>
      <dsp:spPr>
        <a:xfrm>
          <a:off x="12904" y="971961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4DB5C-DCA1-4CB7-93CD-476A6FCEC399}">
      <dsp:nvSpPr>
        <dsp:cNvPr id="0" name=""/>
        <dsp:cNvSpPr/>
      </dsp:nvSpPr>
      <dsp:spPr>
        <a:xfrm>
          <a:off x="184386" y="1143443"/>
          <a:ext cx="473616" cy="473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EA7D4-BA91-45BE-A0A8-C79EB0D34DBB}">
      <dsp:nvSpPr>
        <dsp:cNvPr id="0" name=""/>
        <dsp:cNvSpPr/>
      </dsp:nvSpPr>
      <dsp:spPr>
        <a:xfrm>
          <a:off x="1004465" y="971961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Kein App Store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004465" y="971961"/>
        <a:ext cx="1924795" cy="816579"/>
      </dsp:txXfrm>
    </dsp:sp>
    <dsp:sp modelId="{08608003-10EE-4A36-A029-D8784929179B}">
      <dsp:nvSpPr>
        <dsp:cNvPr id="0" name=""/>
        <dsp:cNvSpPr/>
      </dsp:nvSpPr>
      <dsp:spPr>
        <a:xfrm>
          <a:off x="3264642" y="971961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D5BE8-B0BA-4AE8-8615-E51DE9FB17E0}">
      <dsp:nvSpPr>
        <dsp:cNvPr id="0" name=""/>
        <dsp:cNvSpPr/>
      </dsp:nvSpPr>
      <dsp:spPr>
        <a:xfrm>
          <a:off x="3436124" y="1143443"/>
          <a:ext cx="473616" cy="4736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8E68-9F17-4AEB-A9C9-5A3D1C090240}">
      <dsp:nvSpPr>
        <dsp:cNvPr id="0" name=""/>
        <dsp:cNvSpPr/>
      </dsp:nvSpPr>
      <dsp:spPr>
        <a:xfrm>
          <a:off x="4256203" y="971961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Große Zeitersparnis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256203" y="971961"/>
        <a:ext cx="1924795" cy="816579"/>
      </dsp:txXfrm>
    </dsp:sp>
    <dsp:sp modelId="{25DEF056-3910-4199-8425-53987E538911}">
      <dsp:nvSpPr>
        <dsp:cNvPr id="0" name=""/>
        <dsp:cNvSpPr/>
      </dsp:nvSpPr>
      <dsp:spPr>
        <a:xfrm>
          <a:off x="12904" y="2521196"/>
          <a:ext cx="816579" cy="816579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53B73-6340-4924-B533-4D03EFA4AD59}">
      <dsp:nvSpPr>
        <dsp:cNvPr id="0" name=""/>
        <dsp:cNvSpPr/>
      </dsp:nvSpPr>
      <dsp:spPr>
        <a:xfrm>
          <a:off x="184386" y="2692678"/>
          <a:ext cx="473616" cy="473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F5044-9DC8-4731-B066-188B85C87637}">
      <dsp:nvSpPr>
        <dsp:cNvPr id="0" name=""/>
        <dsp:cNvSpPr/>
      </dsp:nvSpPr>
      <dsp:spPr>
        <a:xfrm>
          <a:off x="1004465" y="2521196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Starke Performance Einbuße  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004465" y="2521196"/>
        <a:ext cx="1924795" cy="816579"/>
      </dsp:txXfrm>
    </dsp:sp>
    <dsp:sp modelId="{FFF47602-7366-4DEE-B1EE-71942FFDB082}">
      <dsp:nvSpPr>
        <dsp:cNvPr id="0" name=""/>
        <dsp:cNvSpPr/>
      </dsp:nvSpPr>
      <dsp:spPr>
        <a:xfrm>
          <a:off x="3264642" y="2521196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47F1C-F82C-4B9E-BEBB-F97FE2A0C302}">
      <dsp:nvSpPr>
        <dsp:cNvPr id="0" name=""/>
        <dsp:cNvSpPr/>
      </dsp:nvSpPr>
      <dsp:spPr>
        <a:xfrm>
          <a:off x="3436124" y="2692678"/>
          <a:ext cx="473616" cy="4736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EF77-4061-499A-9576-19E257695B32}">
      <dsp:nvSpPr>
        <dsp:cNvPr id="0" name=""/>
        <dsp:cNvSpPr/>
      </dsp:nvSpPr>
      <dsp:spPr>
        <a:xfrm>
          <a:off x="4256203" y="2521196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Niedrige Entwicklungskosten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256203" y="2521196"/>
        <a:ext cx="1924795" cy="816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9B2B0-2D8C-4FC9-9F1B-3B25B5E901E2}">
      <dsp:nvSpPr>
        <dsp:cNvPr id="0" name=""/>
        <dsp:cNvSpPr/>
      </dsp:nvSpPr>
      <dsp:spPr>
        <a:xfrm>
          <a:off x="12904" y="971961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4DB5C-DCA1-4CB7-93CD-476A6FCEC399}">
      <dsp:nvSpPr>
        <dsp:cNvPr id="0" name=""/>
        <dsp:cNvSpPr/>
      </dsp:nvSpPr>
      <dsp:spPr>
        <a:xfrm>
          <a:off x="184386" y="1143443"/>
          <a:ext cx="473616" cy="473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EA7D4-BA91-45BE-A0A8-C79EB0D34DBB}">
      <dsp:nvSpPr>
        <dsp:cNvPr id="0" name=""/>
        <dsp:cNvSpPr/>
      </dsp:nvSpPr>
      <dsp:spPr>
        <a:xfrm>
          <a:off x="1004465" y="971961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Vollen Zugriff auf die Funktionen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1004465" y="971961"/>
        <a:ext cx="1924795" cy="816579"/>
      </dsp:txXfrm>
    </dsp:sp>
    <dsp:sp modelId="{08608003-10EE-4A36-A029-D8784929179B}">
      <dsp:nvSpPr>
        <dsp:cNvPr id="0" name=""/>
        <dsp:cNvSpPr/>
      </dsp:nvSpPr>
      <dsp:spPr>
        <a:xfrm>
          <a:off x="3264642" y="971961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D5BE8-B0BA-4AE8-8615-E51DE9FB17E0}">
      <dsp:nvSpPr>
        <dsp:cNvPr id="0" name=""/>
        <dsp:cNvSpPr/>
      </dsp:nvSpPr>
      <dsp:spPr>
        <a:xfrm>
          <a:off x="3436124" y="1143443"/>
          <a:ext cx="473616" cy="4736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8E68-9F17-4AEB-A9C9-5A3D1C090240}">
      <dsp:nvSpPr>
        <dsp:cNvPr id="0" name=""/>
        <dsp:cNvSpPr/>
      </dsp:nvSpPr>
      <dsp:spPr>
        <a:xfrm>
          <a:off x="4256203" y="971961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Extreme Performance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4256203" y="971961"/>
        <a:ext cx="1924795" cy="816579"/>
      </dsp:txXfrm>
    </dsp:sp>
    <dsp:sp modelId="{25DEF056-3910-4199-8425-53987E538911}">
      <dsp:nvSpPr>
        <dsp:cNvPr id="0" name=""/>
        <dsp:cNvSpPr/>
      </dsp:nvSpPr>
      <dsp:spPr>
        <a:xfrm>
          <a:off x="12904" y="2521196"/>
          <a:ext cx="816579" cy="816579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53B73-6340-4924-B533-4D03EFA4AD59}">
      <dsp:nvSpPr>
        <dsp:cNvPr id="0" name=""/>
        <dsp:cNvSpPr/>
      </dsp:nvSpPr>
      <dsp:spPr>
        <a:xfrm>
          <a:off x="184386" y="2692678"/>
          <a:ext cx="473616" cy="473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F5044-9DC8-4731-B066-188B85C87637}">
      <dsp:nvSpPr>
        <dsp:cNvPr id="0" name=""/>
        <dsp:cNvSpPr/>
      </dsp:nvSpPr>
      <dsp:spPr>
        <a:xfrm>
          <a:off x="1004465" y="2521196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Enormer Zeitaufwand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1004465" y="2521196"/>
        <a:ext cx="1924795" cy="816579"/>
      </dsp:txXfrm>
    </dsp:sp>
    <dsp:sp modelId="{FFF47602-7366-4DEE-B1EE-71942FFDB082}">
      <dsp:nvSpPr>
        <dsp:cNvPr id="0" name=""/>
        <dsp:cNvSpPr/>
      </dsp:nvSpPr>
      <dsp:spPr>
        <a:xfrm>
          <a:off x="3264642" y="2521196"/>
          <a:ext cx="816579" cy="816579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47F1C-F82C-4B9E-BEBB-F97FE2A0C302}">
      <dsp:nvSpPr>
        <dsp:cNvPr id="0" name=""/>
        <dsp:cNvSpPr/>
      </dsp:nvSpPr>
      <dsp:spPr>
        <a:xfrm>
          <a:off x="3436124" y="2692678"/>
          <a:ext cx="473616" cy="4736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EF77-4061-499A-9576-19E257695B32}">
      <dsp:nvSpPr>
        <dsp:cNvPr id="0" name=""/>
        <dsp:cNvSpPr/>
      </dsp:nvSpPr>
      <dsp:spPr>
        <a:xfrm>
          <a:off x="4256203" y="2521196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Hohe Entwicklungskosten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4256203" y="2521196"/>
        <a:ext cx="1924795" cy="816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9B2B0-2D8C-4FC9-9F1B-3B25B5E901E2}">
      <dsp:nvSpPr>
        <dsp:cNvPr id="0" name=""/>
        <dsp:cNvSpPr/>
      </dsp:nvSpPr>
      <dsp:spPr>
        <a:xfrm>
          <a:off x="12904" y="971961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4DB5C-DCA1-4CB7-93CD-476A6FCEC399}">
      <dsp:nvSpPr>
        <dsp:cNvPr id="0" name=""/>
        <dsp:cNvSpPr/>
      </dsp:nvSpPr>
      <dsp:spPr>
        <a:xfrm>
          <a:off x="184386" y="1143443"/>
          <a:ext cx="473616" cy="473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EA7D4-BA91-45BE-A0A8-C79EB0D34DBB}">
      <dsp:nvSpPr>
        <dsp:cNvPr id="0" name=""/>
        <dsp:cNvSpPr/>
      </dsp:nvSpPr>
      <dsp:spPr>
        <a:xfrm>
          <a:off x="1004465" y="971961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Vollen Zugriff auf die Funktionen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1004465" y="971961"/>
        <a:ext cx="1924795" cy="816579"/>
      </dsp:txXfrm>
    </dsp:sp>
    <dsp:sp modelId="{08608003-10EE-4A36-A029-D8784929179B}">
      <dsp:nvSpPr>
        <dsp:cNvPr id="0" name=""/>
        <dsp:cNvSpPr/>
      </dsp:nvSpPr>
      <dsp:spPr>
        <a:xfrm>
          <a:off x="3264642" y="971961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D5BE8-B0BA-4AE8-8615-E51DE9FB17E0}">
      <dsp:nvSpPr>
        <dsp:cNvPr id="0" name=""/>
        <dsp:cNvSpPr/>
      </dsp:nvSpPr>
      <dsp:spPr>
        <a:xfrm>
          <a:off x="3436124" y="1143443"/>
          <a:ext cx="473616" cy="4736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8E68-9F17-4AEB-A9C9-5A3D1C090240}">
      <dsp:nvSpPr>
        <dsp:cNvPr id="0" name=""/>
        <dsp:cNvSpPr/>
      </dsp:nvSpPr>
      <dsp:spPr>
        <a:xfrm>
          <a:off x="4256203" y="971961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Gute Performance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4256203" y="971961"/>
        <a:ext cx="1924795" cy="816579"/>
      </dsp:txXfrm>
    </dsp:sp>
    <dsp:sp modelId="{25DEF056-3910-4199-8425-53987E538911}">
      <dsp:nvSpPr>
        <dsp:cNvPr id="0" name=""/>
        <dsp:cNvSpPr/>
      </dsp:nvSpPr>
      <dsp:spPr>
        <a:xfrm>
          <a:off x="12904" y="2521196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53B73-6340-4924-B533-4D03EFA4AD59}">
      <dsp:nvSpPr>
        <dsp:cNvPr id="0" name=""/>
        <dsp:cNvSpPr/>
      </dsp:nvSpPr>
      <dsp:spPr>
        <a:xfrm>
          <a:off x="184386" y="2692678"/>
          <a:ext cx="473616" cy="473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F5044-9DC8-4731-B066-188B85C87637}">
      <dsp:nvSpPr>
        <dsp:cNvPr id="0" name=""/>
        <dsp:cNvSpPr/>
      </dsp:nvSpPr>
      <dsp:spPr>
        <a:xfrm>
          <a:off x="1004465" y="2521196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Wenig Zeitaufwand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1004465" y="2521196"/>
        <a:ext cx="1924795" cy="816579"/>
      </dsp:txXfrm>
    </dsp:sp>
    <dsp:sp modelId="{FFF47602-7366-4DEE-B1EE-71942FFDB082}">
      <dsp:nvSpPr>
        <dsp:cNvPr id="0" name=""/>
        <dsp:cNvSpPr/>
      </dsp:nvSpPr>
      <dsp:spPr>
        <a:xfrm>
          <a:off x="3264642" y="2521196"/>
          <a:ext cx="816579" cy="816579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47F1C-F82C-4B9E-BEBB-F97FE2A0C302}">
      <dsp:nvSpPr>
        <dsp:cNvPr id="0" name=""/>
        <dsp:cNvSpPr/>
      </dsp:nvSpPr>
      <dsp:spPr>
        <a:xfrm>
          <a:off x="3436124" y="2692678"/>
          <a:ext cx="473616" cy="4736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EF77-4061-499A-9576-19E257695B32}">
      <dsp:nvSpPr>
        <dsp:cNvPr id="0" name=""/>
        <dsp:cNvSpPr/>
      </dsp:nvSpPr>
      <dsp:spPr>
        <a:xfrm>
          <a:off x="4256203" y="2521196"/>
          <a:ext cx="1924795" cy="81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bg1"/>
              </a:solidFill>
              <a:latin typeface="Raleway" panose="020B0303030101060003" pitchFamily="34" charset="0"/>
            </a:rPr>
            <a:t>Niedrige Entwicklungskosten</a:t>
          </a:r>
          <a:endParaRPr lang="en-US" sz="1500" b="1" kern="1200" dirty="0">
            <a:solidFill>
              <a:schemeClr val="bg1"/>
            </a:solidFill>
            <a:latin typeface="Raleway" panose="020B0303030101060003" pitchFamily="34" charset="0"/>
          </a:endParaRPr>
        </a:p>
      </dsp:txBody>
      <dsp:txXfrm>
        <a:off x="4256203" y="2521196"/>
        <a:ext cx="1924795" cy="816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3830E-9BB9-4B3C-887E-65A6AFDC839C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FB59-A414-40B0-A87B-D28B8F959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3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FB59-A414-40B0-A87B-D28B8F9597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03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FB59-A414-40B0-A87B-D28B8F9597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84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FB59-A414-40B0-A87B-D28B8F9597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45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FB59-A414-40B0-A87B-D28B8F9597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86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13927-4D8B-4475-973B-065BD33A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1682C7-6BC0-48E4-A3CC-E7914270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06669-BC1C-4E6B-AD86-85C3A9C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8B955-6052-4E1B-AD1B-4769ED3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386C7-7D85-4DBE-83C8-132AEB7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6395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3C55E-1972-44B7-B034-563BF994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13930B-A63D-4547-81A8-D5F7B0BD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D8E6F7-28B0-40FA-BE56-C47BCCD1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E8746-6043-46CC-AAED-802B45F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0E846-AE8D-499C-8EF8-AA41851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30041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407E0-16AC-44A0-A17A-429E867A8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11EA4-F375-4E4C-947C-50B10845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C52D9-CBF2-466C-B914-5823147C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5B714-60F9-4E18-8ED4-EA6E2AEC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93557-7629-42AD-9D3D-E8273C98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1907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E5D02-3175-441C-8D53-DFAB07D8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D8EA2-8F0A-4076-828B-C21100F5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F5F4C-2194-4360-A035-70933FDF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97A32-0D03-47E7-9C58-2929B60D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8D00A-3D34-4E6E-8779-4FFF1714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8692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2CBBF-DA9F-47F7-98F9-CD56A3B5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ABB8D-D081-4482-9FB8-0CCA19A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4D86E-C78A-45E7-9FEC-05A560F9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D2732-50FA-4EAA-9FA1-235A7901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5AFB0-5520-4118-AA50-096647D2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28040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FFF7D-6660-432C-91E0-2B42D9B8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BBD4A-7390-4332-9720-C8649DA4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A1D6A4-A3E7-4587-A4B0-61D609E65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C6DDC3-CBDE-48BD-A887-CC80161D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8594D-A64C-4538-B30C-7043A19A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020FA-ABA5-4083-8C32-86B531F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2244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60E09-2656-4ACF-A172-E7D50516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7FD58-E47B-45CC-BEDA-FB866C88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A13378-C9BC-4530-A954-AC18095D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F38AB-33C3-4729-AB03-64AE99BE1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A23624-CFBC-4E48-B2F7-189F2D323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4F6F60-879B-4B74-9339-5160D5C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577FB-D293-410A-9341-3F71888C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4C8FD8-CCBC-4E7F-850C-3ABC5A9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01138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9142B-CFDF-4257-BA2C-272D81E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C5053C-32AD-4267-A942-722375E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33391F-64FE-48F1-8599-38C0D1B3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9E1CD4-2F4D-40B8-8E1E-BDB32787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4885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8F404D-F3CC-47AA-87ED-6A3A3DB0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412976-6701-48AE-B746-E477B57F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1D7A4E-EB9C-426A-AF0A-0298476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41664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AFB0-3138-408F-97C3-9FCC2877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BDE4A-28A8-40E8-9BCB-3ED5227E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52097E-41D5-4455-9BA5-01DD674B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8288E-9A6E-49A2-B5F9-EAD10D45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17557-F7C3-4A2E-ACEE-3A8F78B1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3F4E9-D44A-477F-835C-2527AF0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95968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592E6-C14E-4DA7-B09F-E63814F8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670888-8DDA-4735-AD4E-CE4728785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812640-141A-45F0-9155-6EB46FC77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9E0AD-2D7B-406B-AB5E-97E0A0B9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446BEA-1C72-4AD1-B967-0ADA458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94A9C-0165-4CC9-B12A-3377B8AD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624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7C8A46-3DA8-4337-B712-F450D484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CB66C1-C476-4830-A6BE-83DC405D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E3A88-C57D-4850-8106-45B07E6EC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5E87-E438-447A-9A13-C2D9BD6357E8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5F893-8DD6-4E01-BDB1-88FEBE258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2B5A8-F75C-4443-88DD-9E46E29E1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4469-C29F-45C2-BD2A-DAFC00AFDB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97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" panose="020B03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aleway" panose="020B0303030101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aleway" panose="020B03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leway" panose="020B0303030101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303030101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3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12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5.png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using phone and laptop">
            <a:extLst>
              <a:ext uri="{FF2B5EF4-FFF2-40B4-BE49-F238E27FC236}">
                <a16:creationId xmlns:a16="http://schemas.microsoft.com/office/drawing/2014/main" id="{A47EF1C0-E071-40F8-A73B-106BF99CA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1" b="651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A1E67B-4A76-4926-8ACC-3338997C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sz="6000" dirty="0">
                <a:solidFill>
                  <a:srgbClr val="FFFFFF"/>
                </a:solidFill>
              </a:rPr>
              <a:t>Mobile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651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A96CA4A6-A035-448D-96E0-6453B4616DA0}"/>
              </a:ext>
            </a:extLst>
          </p:cNvPr>
          <p:cNvSpPr/>
          <p:nvPr/>
        </p:nvSpPr>
        <p:spPr>
          <a:xfrm rot="789856">
            <a:off x="8443796" y="-43164"/>
            <a:ext cx="4147465" cy="7280465"/>
          </a:xfrm>
          <a:custGeom>
            <a:avLst/>
            <a:gdLst>
              <a:gd name="connsiteX0" fmla="*/ 1 w 4147465"/>
              <a:gd name="connsiteY0" fmla="*/ 624842 h 7280465"/>
              <a:gd name="connsiteX1" fmla="*/ 2671522 w 4147465"/>
              <a:gd name="connsiteY1" fmla="*/ 0 h 7280465"/>
              <a:gd name="connsiteX2" fmla="*/ 4147465 w 4147465"/>
              <a:gd name="connsiteY2" fmla="*/ 6310414 h 7280465"/>
              <a:gd name="connsiteX3" fmla="*/ 0 w 4147465"/>
              <a:gd name="connsiteY3" fmla="*/ 7280465 h 728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7465" h="7280465">
                <a:moveTo>
                  <a:pt x="1" y="624842"/>
                </a:moveTo>
                <a:lnTo>
                  <a:pt x="2671522" y="0"/>
                </a:lnTo>
                <a:lnTo>
                  <a:pt x="4147465" y="6310414"/>
                </a:lnTo>
                <a:lnTo>
                  <a:pt x="0" y="7280465"/>
                </a:lnTo>
                <a:close/>
              </a:path>
            </a:pathLst>
          </a:custGeom>
          <a:solidFill>
            <a:schemeClr val="accent4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D92ABAE9-1947-455E-89E4-BCF2C157DFA7}"/>
              </a:ext>
            </a:extLst>
          </p:cNvPr>
          <p:cNvSpPr/>
          <p:nvPr/>
        </p:nvSpPr>
        <p:spPr>
          <a:xfrm rot="789856">
            <a:off x="-470531" y="-385681"/>
            <a:ext cx="4202025" cy="7293225"/>
          </a:xfrm>
          <a:custGeom>
            <a:avLst/>
            <a:gdLst>
              <a:gd name="connsiteX0" fmla="*/ 0 w 4202025"/>
              <a:gd name="connsiteY0" fmla="*/ 982811 h 7293225"/>
              <a:gd name="connsiteX1" fmla="*/ 4202025 w 4202025"/>
              <a:gd name="connsiteY1" fmla="*/ 0 h 7293225"/>
              <a:gd name="connsiteX2" fmla="*/ 4202025 w 4202025"/>
              <a:gd name="connsiteY2" fmla="*/ 6655622 h 7293225"/>
              <a:gd name="connsiteX3" fmla="*/ 1475943 w 4202025"/>
              <a:gd name="connsiteY3" fmla="*/ 7293225 h 729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025" h="7293225">
                <a:moveTo>
                  <a:pt x="0" y="982811"/>
                </a:moveTo>
                <a:lnTo>
                  <a:pt x="4202025" y="0"/>
                </a:lnTo>
                <a:lnTo>
                  <a:pt x="4202025" y="6655622"/>
                </a:lnTo>
                <a:lnTo>
                  <a:pt x="1475943" y="7293225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69729AC8-5B77-486A-A98B-D1E679E6E684}"/>
              </a:ext>
            </a:extLst>
          </p:cNvPr>
          <p:cNvSpPr/>
          <p:nvPr/>
        </p:nvSpPr>
        <p:spPr>
          <a:xfrm rot="789856">
            <a:off x="4090632" y="-378508"/>
            <a:ext cx="3996000" cy="7602796"/>
          </a:xfrm>
          <a:custGeom>
            <a:avLst/>
            <a:gdLst>
              <a:gd name="connsiteX0" fmla="*/ 0 w 4049659"/>
              <a:gd name="connsiteY0" fmla="*/ 947174 h 7602796"/>
              <a:gd name="connsiteX1" fmla="*/ 4049659 w 4049659"/>
              <a:gd name="connsiteY1" fmla="*/ 0 h 7602796"/>
              <a:gd name="connsiteX2" fmla="*/ 4049659 w 4049659"/>
              <a:gd name="connsiteY2" fmla="*/ 6655622 h 7602796"/>
              <a:gd name="connsiteX3" fmla="*/ 0 w 4049659"/>
              <a:gd name="connsiteY3" fmla="*/ 7602796 h 760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659" h="7602796">
                <a:moveTo>
                  <a:pt x="0" y="947174"/>
                </a:moveTo>
                <a:lnTo>
                  <a:pt x="4049659" y="0"/>
                </a:lnTo>
                <a:lnTo>
                  <a:pt x="4049659" y="6655622"/>
                </a:lnTo>
                <a:lnTo>
                  <a:pt x="0" y="7602796"/>
                </a:lnTo>
                <a:close/>
              </a:path>
            </a:pathLst>
          </a:cu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450C59C-3115-4CF4-AA79-F3EF50B8997C}"/>
              </a:ext>
            </a:extLst>
          </p:cNvPr>
          <p:cNvGrpSpPr/>
          <p:nvPr/>
        </p:nvGrpSpPr>
        <p:grpSpPr>
          <a:xfrm>
            <a:off x="821067" y="836712"/>
            <a:ext cx="2034573" cy="3960440"/>
            <a:chOff x="839416" y="836712"/>
            <a:chExt cx="2034573" cy="3960440"/>
          </a:xfrm>
        </p:grpSpPr>
        <p:pic>
          <p:nvPicPr>
            <p:cNvPr id="13" name="Grafik 12" descr="Ein Bild, das Monitor, sitzend, schwarz, Bildschirm enthält.&#10;&#10;Automatisch generierte Beschreibung">
              <a:extLst>
                <a:ext uri="{FF2B5EF4-FFF2-40B4-BE49-F238E27FC236}">
                  <a16:creationId xmlns:a16="http://schemas.microsoft.com/office/drawing/2014/main" id="{91F2CCD6-1094-4066-BA93-C6F12C508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836712"/>
              <a:ext cx="2034573" cy="396044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6C028692-2FE6-4B97-ADB2-348428538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889" y="2081858"/>
              <a:ext cx="1339626" cy="1339626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25385F4-C2F4-4234-A90A-BF9F979CE5C2}"/>
              </a:ext>
            </a:extLst>
          </p:cNvPr>
          <p:cNvGrpSpPr/>
          <p:nvPr/>
        </p:nvGrpSpPr>
        <p:grpSpPr>
          <a:xfrm>
            <a:off x="9336360" y="836712"/>
            <a:ext cx="2034573" cy="3960440"/>
            <a:chOff x="5087888" y="836712"/>
            <a:chExt cx="2034573" cy="3960440"/>
          </a:xfrm>
        </p:grpSpPr>
        <p:pic>
          <p:nvPicPr>
            <p:cNvPr id="27" name="Grafik 26" descr="Ein Bild, das Monitor, sitzend, schwarz, Bildschirm enthält.&#10;&#10;Automatisch generierte Beschreibung">
              <a:extLst>
                <a:ext uri="{FF2B5EF4-FFF2-40B4-BE49-F238E27FC236}">
                  <a16:creationId xmlns:a16="http://schemas.microsoft.com/office/drawing/2014/main" id="{7F90D637-D60E-425F-A477-45041C60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888" y="836712"/>
              <a:ext cx="2034573" cy="3960440"/>
            </a:xfrm>
            <a:prstGeom prst="rect">
              <a:avLst/>
            </a:prstGeom>
          </p:spPr>
        </p:pic>
        <p:pic>
          <p:nvPicPr>
            <p:cNvPr id="22" name="Grafik 21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38EED95-DCA7-489C-A6C9-AC83D93E1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174" y="2180931"/>
              <a:ext cx="1080000" cy="1080000"/>
            </a:xfrm>
            <a:prstGeom prst="rect">
              <a:avLst/>
            </a:prstGeom>
          </p:spPr>
        </p:pic>
      </p:grpSp>
      <p:grpSp>
        <p:nvGrpSpPr>
          <p:cNvPr id="2048" name="Gruppieren 2047">
            <a:extLst>
              <a:ext uri="{FF2B5EF4-FFF2-40B4-BE49-F238E27FC236}">
                <a16:creationId xmlns:a16="http://schemas.microsoft.com/office/drawing/2014/main" id="{2B9D6E05-6825-497F-90D9-861279F2A87F}"/>
              </a:ext>
            </a:extLst>
          </p:cNvPr>
          <p:cNvGrpSpPr/>
          <p:nvPr/>
        </p:nvGrpSpPr>
        <p:grpSpPr>
          <a:xfrm>
            <a:off x="5087888" y="836712"/>
            <a:ext cx="2034573" cy="3960440"/>
            <a:chOff x="9390019" y="836712"/>
            <a:chExt cx="2034573" cy="3960440"/>
          </a:xfrm>
        </p:grpSpPr>
        <p:pic>
          <p:nvPicPr>
            <p:cNvPr id="33" name="Grafik 32" descr="Ein Bild, das Monitor, sitzend, schwarz, Bildschirm enthält.&#10;&#10;Automatisch generierte Beschreibung">
              <a:extLst>
                <a:ext uri="{FF2B5EF4-FFF2-40B4-BE49-F238E27FC236}">
                  <a16:creationId xmlns:a16="http://schemas.microsoft.com/office/drawing/2014/main" id="{53BCE095-6962-4B59-92B5-89ECBF14C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019" y="836712"/>
              <a:ext cx="2034573" cy="3960440"/>
            </a:xfrm>
            <a:prstGeom prst="rect">
              <a:avLst/>
            </a:prstGeom>
          </p:spPr>
        </p:pic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585F86-A467-41E6-88EF-4EC7233E3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10" y="2181012"/>
              <a:ext cx="1354190" cy="1354190"/>
            </a:xfrm>
            <a:prstGeom prst="rect">
              <a:avLst/>
            </a:prstGeom>
          </p:spPr>
        </p:pic>
      </p:grp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11452B39-CF04-448C-9386-28150560A63E}"/>
              </a:ext>
            </a:extLst>
          </p:cNvPr>
          <p:cNvSpPr txBox="1"/>
          <p:nvPr/>
        </p:nvSpPr>
        <p:spPr>
          <a:xfrm>
            <a:off x="710136" y="5179839"/>
            <a:ext cx="22895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App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232297B-811D-429C-BC63-14765AAC06E2}"/>
              </a:ext>
            </a:extLst>
          </p:cNvPr>
          <p:cNvSpPr txBox="1"/>
          <p:nvPr/>
        </p:nvSpPr>
        <p:spPr>
          <a:xfrm>
            <a:off x="4506775" y="5179838"/>
            <a:ext cx="272598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Hybrid App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BFFBB33-CE64-4F65-8D98-90EA4FFC3E09}"/>
              </a:ext>
            </a:extLst>
          </p:cNvPr>
          <p:cNvSpPr txBox="1"/>
          <p:nvPr/>
        </p:nvSpPr>
        <p:spPr>
          <a:xfrm>
            <a:off x="8898634" y="5179837"/>
            <a:ext cx="276365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Native App</a:t>
            </a:r>
          </a:p>
        </p:txBody>
      </p:sp>
      <p:sp>
        <p:nvSpPr>
          <p:cNvPr id="2057" name="Ellipse 2056">
            <a:extLst>
              <a:ext uri="{FF2B5EF4-FFF2-40B4-BE49-F238E27FC236}">
                <a16:creationId xmlns:a16="http://schemas.microsoft.com/office/drawing/2014/main" id="{25D609D3-BA3F-4CD5-BA42-2DF54C5F3000}"/>
              </a:ext>
            </a:extLst>
          </p:cNvPr>
          <p:cNvSpPr/>
          <p:nvPr/>
        </p:nvSpPr>
        <p:spPr>
          <a:xfrm>
            <a:off x="3431704" y="2310593"/>
            <a:ext cx="1012677" cy="101267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latin typeface="Raleway" panose="020B0303030101060003" pitchFamily="34" charset="0"/>
              </a:rPr>
              <a:t>VS</a:t>
            </a:r>
            <a:endParaRPr lang="de-DE" b="1" dirty="0">
              <a:latin typeface="Raleway" panose="020B0303030101060003" pitchFamily="34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EF3ACEE6-E7A5-4AC0-BBE8-1668F472C73C}"/>
              </a:ext>
            </a:extLst>
          </p:cNvPr>
          <p:cNvSpPr/>
          <p:nvPr/>
        </p:nvSpPr>
        <p:spPr>
          <a:xfrm>
            <a:off x="7794375" y="2310593"/>
            <a:ext cx="1012677" cy="101267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latin typeface="Raleway" panose="020B0303030101060003" pitchFamily="34" charset="0"/>
              </a:rPr>
              <a:t>VS</a:t>
            </a:r>
            <a:endParaRPr lang="de-DE" b="1" dirty="0">
              <a:latin typeface="Raleway" panose="020B03030301010600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59" name="Folienzoom 2058">
                <a:extLst>
                  <a:ext uri="{FF2B5EF4-FFF2-40B4-BE49-F238E27FC236}">
                    <a16:creationId xmlns:a16="http://schemas.microsoft.com/office/drawing/2014/main" id="{2B26A6DA-62E9-4D1B-9DD7-19E9EA1D61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176293"/>
                  </p:ext>
                </p:extLst>
              </p:nvPr>
            </p:nvGraphicFramePr>
            <p:xfrm>
              <a:off x="1575861" y="2540171"/>
              <a:ext cx="512961" cy="512961"/>
            </p:xfrm>
            <a:graphic>
              <a:graphicData uri="http://schemas.microsoft.com/office/powerpoint/2016/slidezoom">
                <pslz:sldZm>
                  <pslz:sldZmObj sldId="262" cId="2114068668">
                    <pslz:zmPr id="{DC1BD2F0-E878-4A0F-9BAF-F53DFAA748CC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2961" cy="5129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59" name="Folienzoom 205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B26A6DA-62E9-4D1B-9DD7-19E9EA1D61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861" y="2540171"/>
                <a:ext cx="512961" cy="5129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61" name="Folienzoom 2060">
                <a:extLst>
                  <a:ext uri="{FF2B5EF4-FFF2-40B4-BE49-F238E27FC236}">
                    <a16:creationId xmlns:a16="http://schemas.microsoft.com/office/drawing/2014/main" id="{D5B9288B-C374-42D6-8891-02B0B57628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2778981"/>
                  </p:ext>
                </p:extLst>
              </p:nvPr>
            </p:nvGraphicFramePr>
            <p:xfrm>
              <a:off x="10056440" y="2566579"/>
              <a:ext cx="574389" cy="574389"/>
            </p:xfrm>
            <a:graphic>
              <a:graphicData uri="http://schemas.microsoft.com/office/powerpoint/2016/slidezoom">
                <pslz:sldZm>
                  <pslz:sldZmObj sldId="263" cId="2073318886">
                    <pslz:zmPr id="{5357CFD4-194F-481A-A712-1376FD0B9F15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4389" cy="57438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61" name="Folienzoom 206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5B9288B-C374-42D6-8891-02B0B57628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6440" y="2566579"/>
                <a:ext cx="574389" cy="57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1359C854-5135-4846-99EC-12D630B58A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7633921"/>
                  </p:ext>
                </p:extLst>
              </p:nvPr>
            </p:nvGraphicFramePr>
            <p:xfrm>
              <a:off x="5869769" y="2494271"/>
              <a:ext cx="514800" cy="514800"/>
            </p:xfrm>
            <a:graphic>
              <a:graphicData uri="http://schemas.microsoft.com/office/powerpoint/2016/slidezoom">
                <pslz:sldZm>
                  <pslz:sldZmObj sldId="264" cId="1879525996">
                    <pslz:zmPr id="{EF4BE20B-1EBF-4D4C-BE31-3AD240ADDEAA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800" cy="5148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359C854-5135-4846-99EC-12D630B58A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769" y="2494271"/>
                <a:ext cx="514800" cy="5148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bschnittszoom 4">
                <a:extLst>
                  <a:ext uri="{FF2B5EF4-FFF2-40B4-BE49-F238E27FC236}">
                    <a16:creationId xmlns:a16="http://schemas.microsoft.com/office/drawing/2014/main" id="{2365664F-0DA1-42D0-94A4-8EDB973852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6989793"/>
                  </p:ext>
                </p:extLst>
              </p:nvPr>
            </p:nvGraphicFramePr>
            <p:xfrm>
              <a:off x="6081584" y="2713135"/>
              <a:ext cx="103796" cy="103796"/>
            </p:xfrm>
            <a:graphic>
              <a:graphicData uri="http://schemas.microsoft.com/office/powerpoint/2016/sectionzoom">
                <psez:sectionZm>
                  <psez:sectionZmObj sectionId="{F1E53993-C968-46BE-9687-52A65DCB4435}">
                    <psez:zmPr id="{9A64AD79-1DA6-4602-9289-C88E8C299608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3796" cy="1037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bschnittszoom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365664F-0DA1-42D0-94A4-8EDB97385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1584" y="2713135"/>
                <a:ext cx="103796" cy="1037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06872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E71EFEEC-66A7-4774-BCDA-8C66A768A1B8}"/>
              </a:ext>
            </a:extLst>
          </p:cNvPr>
          <p:cNvSpPr/>
          <p:nvPr/>
        </p:nvSpPr>
        <p:spPr>
          <a:xfrm>
            <a:off x="191344" y="188588"/>
            <a:ext cx="11809312" cy="6480824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5" name="Grafik 44" descr="Ein Bild, das Verkehr enthält.&#10;&#10;Automatisch generierte Beschreibung">
            <a:extLst>
              <a:ext uri="{FF2B5EF4-FFF2-40B4-BE49-F238E27FC236}">
                <a16:creationId xmlns:a16="http://schemas.microsoft.com/office/drawing/2014/main" id="{1CFADEFE-8C27-4C30-AB28-6A9B2C908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8" r="65577"/>
          <a:stretch/>
        </p:blipFill>
        <p:spPr>
          <a:xfrm>
            <a:off x="-24680" y="3051418"/>
            <a:ext cx="4104456" cy="3833966"/>
          </a:xfrm>
          <a:prstGeom prst="rect">
            <a:avLst/>
          </a:prstGeom>
          <a:ln>
            <a:noFill/>
          </a:ln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2132401-9599-47D0-957E-76D2639F284D}"/>
              </a:ext>
            </a:extLst>
          </p:cNvPr>
          <p:cNvGrpSpPr/>
          <p:nvPr/>
        </p:nvGrpSpPr>
        <p:grpSpPr>
          <a:xfrm>
            <a:off x="1775520" y="2370192"/>
            <a:ext cx="1901130" cy="3884662"/>
            <a:chOff x="839416" y="836712"/>
            <a:chExt cx="2034573" cy="3960440"/>
          </a:xfrm>
        </p:grpSpPr>
        <p:pic>
          <p:nvPicPr>
            <p:cNvPr id="47" name="Grafik 46" descr="Ein Bild, das Monitor, sitzend, schwarz, Bildschirm enthält.&#10;&#10;Automatisch generierte Beschreibung">
              <a:extLst>
                <a:ext uri="{FF2B5EF4-FFF2-40B4-BE49-F238E27FC236}">
                  <a16:creationId xmlns:a16="http://schemas.microsoft.com/office/drawing/2014/main" id="{6AA9FBC7-D7BD-425E-B25F-C25EC77A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836712"/>
              <a:ext cx="2034573" cy="396044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D8D7F37E-E6B3-422E-88FA-8F0BFCBE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889" y="2081858"/>
              <a:ext cx="1339626" cy="1339626"/>
            </a:xfrm>
            <a:prstGeom prst="rect">
              <a:avLst/>
            </a:prstGeom>
          </p:spPr>
        </p:pic>
      </p:grpSp>
      <p:sp>
        <p:nvSpPr>
          <p:cNvPr id="10" name="Titel 9">
            <a:extLst>
              <a:ext uri="{FF2B5EF4-FFF2-40B4-BE49-F238E27FC236}">
                <a16:creationId xmlns:a16="http://schemas.microsoft.com/office/drawing/2014/main" id="{0E1D7013-5194-4EED-B344-EB8EF711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4400" dirty="0"/>
              <a:t>Web App</a:t>
            </a:r>
          </a:p>
        </p:txBody>
      </p:sp>
      <p:graphicFrame>
        <p:nvGraphicFramePr>
          <p:cNvPr id="22" name="Inhaltsplatzhalter 19">
            <a:extLst>
              <a:ext uri="{FF2B5EF4-FFF2-40B4-BE49-F238E27FC236}">
                <a16:creationId xmlns:a16="http://schemas.microsoft.com/office/drawing/2014/main" id="{6445D0A5-D124-46C0-8240-C9A7B76D1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297214"/>
              </p:ext>
            </p:extLst>
          </p:nvPr>
        </p:nvGraphicFramePr>
        <p:xfrm>
          <a:off x="5159896" y="1867225"/>
          <a:ext cx="6193904" cy="430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406866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E71EFEEC-66A7-4774-BCDA-8C66A768A1B8}"/>
              </a:ext>
            </a:extLst>
          </p:cNvPr>
          <p:cNvSpPr/>
          <p:nvPr/>
        </p:nvSpPr>
        <p:spPr>
          <a:xfrm>
            <a:off x="191344" y="188588"/>
            <a:ext cx="11809312" cy="6480824"/>
          </a:xfrm>
          <a:prstGeom prst="rect">
            <a:avLst/>
          </a:prstGeom>
          <a:solidFill>
            <a:schemeClr val="accent4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5" name="Grafik 44" descr="Ein Bild, das Verkehr enthält.&#10;&#10;Automatisch generierte Beschreibung">
            <a:extLst>
              <a:ext uri="{FF2B5EF4-FFF2-40B4-BE49-F238E27FC236}">
                <a16:creationId xmlns:a16="http://schemas.microsoft.com/office/drawing/2014/main" id="{1CFADEFE-8C27-4C30-AB28-6A9B2C908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8" r="65577"/>
          <a:stretch/>
        </p:blipFill>
        <p:spPr>
          <a:xfrm>
            <a:off x="-24680" y="3051418"/>
            <a:ext cx="4104456" cy="3833966"/>
          </a:xfrm>
          <a:prstGeom prst="rect">
            <a:avLst/>
          </a:prstGeom>
          <a:ln>
            <a:noFill/>
          </a:ln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2132401-9599-47D0-957E-76D2639F284D}"/>
              </a:ext>
            </a:extLst>
          </p:cNvPr>
          <p:cNvGrpSpPr/>
          <p:nvPr/>
        </p:nvGrpSpPr>
        <p:grpSpPr>
          <a:xfrm>
            <a:off x="1775520" y="2370192"/>
            <a:ext cx="1901130" cy="3884662"/>
            <a:chOff x="839416" y="836712"/>
            <a:chExt cx="2034573" cy="3960440"/>
          </a:xfrm>
        </p:grpSpPr>
        <p:pic>
          <p:nvPicPr>
            <p:cNvPr id="47" name="Grafik 46" descr="Ein Bild, das Monitor, sitzend, schwarz, Bildschirm enthält.&#10;&#10;Automatisch generierte Beschreibung">
              <a:extLst>
                <a:ext uri="{FF2B5EF4-FFF2-40B4-BE49-F238E27FC236}">
                  <a16:creationId xmlns:a16="http://schemas.microsoft.com/office/drawing/2014/main" id="{6AA9FBC7-D7BD-425E-B25F-C25EC77A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836712"/>
              <a:ext cx="2034573" cy="396044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D8D7F37E-E6B3-422E-88FA-8F0BFCBE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889" y="2081858"/>
              <a:ext cx="1339626" cy="1339626"/>
            </a:xfrm>
            <a:prstGeom prst="rect">
              <a:avLst/>
            </a:prstGeom>
          </p:spPr>
        </p:pic>
      </p:grpSp>
      <p:sp>
        <p:nvSpPr>
          <p:cNvPr id="10" name="Titel 9">
            <a:extLst>
              <a:ext uri="{FF2B5EF4-FFF2-40B4-BE49-F238E27FC236}">
                <a16:creationId xmlns:a16="http://schemas.microsoft.com/office/drawing/2014/main" id="{0E1D7013-5194-4EED-B344-EB8EF711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4400" dirty="0"/>
              <a:t>Native App</a:t>
            </a:r>
          </a:p>
        </p:txBody>
      </p:sp>
      <p:graphicFrame>
        <p:nvGraphicFramePr>
          <p:cNvPr id="22" name="Inhaltsplatzhalter 19">
            <a:extLst>
              <a:ext uri="{FF2B5EF4-FFF2-40B4-BE49-F238E27FC236}">
                <a16:creationId xmlns:a16="http://schemas.microsoft.com/office/drawing/2014/main" id="{6445D0A5-D124-46C0-8240-C9A7B76D1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849878"/>
              </p:ext>
            </p:extLst>
          </p:nvPr>
        </p:nvGraphicFramePr>
        <p:xfrm>
          <a:off x="5159896" y="1867225"/>
          <a:ext cx="6193904" cy="430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733188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E71EFEEC-66A7-4774-BCDA-8C66A768A1B8}"/>
              </a:ext>
            </a:extLst>
          </p:cNvPr>
          <p:cNvSpPr/>
          <p:nvPr/>
        </p:nvSpPr>
        <p:spPr>
          <a:xfrm>
            <a:off x="191344" y="188588"/>
            <a:ext cx="11809312" cy="648082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5" name="Grafik 44" descr="Ein Bild, das Verkehr enthält.&#10;&#10;Automatisch generierte Beschreibung">
            <a:extLst>
              <a:ext uri="{FF2B5EF4-FFF2-40B4-BE49-F238E27FC236}">
                <a16:creationId xmlns:a16="http://schemas.microsoft.com/office/drawing/2014/main" id="{1CFADEFE-8C27-4C30-AB28-6A9B2C908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8" r="65577"/>
          <a:stretch/>
        </p:blipFill>
        <p:spPr>
          <a:xfrm>
            <a:off x="-24680" y="3051418"/>
            <a:ext cx="4104456" cy="3833966"/>
          </a:xfrm>
          <a:prstGeom prst="rect">
            <a:avLst/>
          </a:prstGeom>
          <a:ln>
            <a:noFill/>
          </a:ln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0E1D7013-5194-4EED-B344-EB8EF711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4400" dirty="0"/>
              <a:t>Hybrid App</a:t>
            </a:r>
          </a:p>
        </p:txBody>
      </p:sp>
      <p:graphicFrame>
        <p:nvGraphicFramePr>
          <p:cNvPr id="22" name="Inhaltsplatzhalter 19">
            <a:extLst>
              <a:ext uri="{FF2B5EF4-FFF2-40B4-BE49-F238E27FC236}">
                <a16:creationId xmlns:a16="http://schemas.microsoft.com/office/drawing/2014/main" id="{6445D0A5-D124-46C0-8240-C9A7B76D1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079137"/>
              </p:ext>
            </p:extLst>
          </p:nvPr>
        </p:nvGraphicFramePr>
        <p:xfrm>
          <a:off x="5159896" y="1867225"/>
          <a:ext cx="6193904" cy="430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7E2A1ED-DE8C-4FC0-A4D0-D38B43427F95}"/>
              </a:ext>
            </a:extLst>
          </p:cNvPr>
          <p:cNvGrpSpPr/>
          <p:nvPr/>
        </p:nvGrpSpPr>
        <p:grpSpPr>
          <a:xfrm>
            <a:off x="1762486" y="2348880"/>
            <a:ext cx="1900800" cy="3960440"/>
            <a:chOff x="9390019" y="836712"/>
            <a:chExt cx="2034573" cy="3960440"/>
          </a:xfrm>
        </p:grpSpPr>
        <p:pic>
          <p:nvPicPr>
            <p:cNvPr id="11" name="Grafik 10" descr="Ein Bild, das Monitor, sitzend, schwarz, Bildschirm enthält.&#10;&#10;Automatisch generierte Beschreibung">
              <a:extLst>
                <a:ext uri="{FF2B5EF4-FFF2-40B4-BE49-F238E27FC236}">
                  <a16:creationId xmlns:a16="http://schemas.microsoft.com/office/drawing/2014/main" id="{493E2842-6EF6-4DEB-9D0C-AF585594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019" y="836712"/>
              <a:ext cx="2034573" cy="3960440"/>
            </a:xfrm>
            <a:prstGeom prst="rect">
              <a:avLst/>
            </a:prstGeom>
          </p:spPr>
        </p:pic>
        <p:pic>
          <p:nvPicPr>
            <p:cNvPr id="12" name="Grafik 11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8B4A1D30-27E7-4871-B713-21C67BF5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10" y="2181012"/>
              <a:ext cx="1354190" cy="1354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52599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8BB097C-3ED0-45B3-98FC-724351E6F413}"/>
              </a:ext>
            </a:extLst>
          </p:cNvPr>
          <p:cNvSpPr/>
          <p:nvPr/>
        </p:nvSpPr>
        <p:spPr>
          <a:xfrm>
            <a:off x="5663952" y="188588"/>
            <a:ext cx="6300000" cy="6480824"/>
          </a:xfrm>
          <a:custGeom>
            <a:avLst/>
            <a:gdLst>
              <a:gd name="connsiteX0" fmla="*/ 1496216 w 6541166"/>
              <a:gd name="connsiteY0" fmla="*/ 0 h 6480824"/>
              <a:gd name="connsiteX1" fmla="*/ 6541166 w 6541166"/>
              <a:gd name="connsiteY1" fmla="*/ 0 h 6480824"/>
              <a:gd name="connsiteX2" fmla="*/ 6541166 w 6541166"/>
              <a:gd name="connsiteY2" fmla="*/ 6480824 h 6480824"/>
              <a:gd name="connsiteX3" fmla="*/ 0 w 6541166"/>
              <a:gd name="connsiteY3" fmla="*/ 6480824 h 648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1166" h="6480824">
                <a:moveTo>
                  <a:pt x="1496216" y="0"/>
                </a:moveTo>
                <a:lnTo>
                  <a:pt x="6541166" y="0"/>
                </a:lnTo>
                <a:lnTo>
                  <a:pt x="6541166" y="6480824"/>
                </a:lnTo>
                <a:lnTo>
                  <a:pt x="0" y="6480824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D26B810-45CF-4A08-9E2F-BBC8D1C47A85}"/>
              </a:ext>
            </a:extLst>
          </p:cNvPr>
          <p:cNvSpPr/>
          <p:nvPr/>
        </p:nvSpPr>
        <p:spPr>
          <a:xfrm>
            <a:off x="202906" y="224467"/>
            <a:ext cx="6300000" cy="6480824"/>
          </a:xfrm>
          <a:custGeom>
            <a:avLst/>
            <a:gdLst>
              <a:gd name="connsiteX0" fmla="*/ 0 w 6342598"/>
              <a:gd name="connsiteY0" fmla="*/ 0 h 6480824"/>
              <a:gd name="connsiteX1" fmla="*/ 6342598 w 6342598"/>
              <a:gd name="connsiteY1" fmla="*/ 0 h 6480824"/>
              <a:gd name="connsiteX2" fmla="*/ 4846382 w 6342598"/>
              <a:gd name="connsiteY2" fmla="*/ 6480824 h 6480824"/>
              <a:gd name="connsiteX3" fmla="*/ 0 w 6342598"/>
              <a:gd name="connsiteY3" fmla="*/ 6480824 h 648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2598" h="6480824">
                <a:moveTo>
                  <a:pt x="0" y="0"/>
                </a:moveTo>
                <a:lnTo>
                  <a:pt x="6342598" y="0"/>
                </a:lnTo>
                <a:lnTo>
                  <a:pt x="4846382" y="6480824"/>
                </a:lnTo>
                <a:lnTo>
                  <a:pt x="0" y="6480824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pic>
        <p:nvPicPr>
          <p:cNvPr id="1028" name="Picture 4" descr="Bildergebnis für ionic logo transparent">
            <a:extLst>
              <a:ext uri="{FF2B5EF4-FFF2-40B4-BE49-F238E27FC236}">
                <a16:creationId xmlns:a16="http://schemas.microsoft.com/office/drawing/2014/main" id="{A2D7BD77-8BFD-4774-AD6A-D3646BA28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4"/>
          <a:stretch/>
        </p:blipFill>
        <p:spPr bwMode="auto">
          <a:xfrm>
            <a:off x="1561321" y="1268760"/>
            <a:ext cx="2808312" cy="27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flutter logo transparent">
            <a:extLst>
              <a:ext uri="{FF2B5EF4-FFF2-40B4-BE49-F238E27FC236}">
                <a16:creationId xmlns:a16="http://schemas.microsoft.com/office/drawing/2014/main" id="{EB19DDBC-C3ED-405F-986E-4D71D8AE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178568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3823B45-65FE-4400-A2F2-9C568A6718E0}"/>
              </a:ext>
            </a:extLst>
          </p:cNvPr>
          <p:cNvSpPr/>
          <p:nvPr/>
        </p:nvSpPr>
        <p:spPr>
          <a:xfrm>
            <a:off x="5211645" y="2572590"/>
            <a:ext cx="1712819" cy="171281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latin typeface="Raleway" panose="020B0303030101060003" pitchFamily="34" charset="0"/>
              </a:rPr>
              <a:t>VS</a:t>
            </a:r>
            <a:endParaRPr lang="de-DE" b="1" dirty="0">
              <a:latin typeface="Raleway" panose="020B03030301010600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D07BBC-3BA5-4F23-BD98-450210E2D1E9}"/>
              </a:ext>
            </a:extLst>
          </p:cNvPr>
          <p:cNvSpPr txBox="1"/>
          <p:nvPr/>
        </p:nvSpPr>
        <p:spPr>
          <a:xfrm>
            <a:off x="1818729" y="4437113"/>
            <a:ext cx="180822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Ionic</a:t>
            </a:r>
            <a:endParaRPr lang="de-DE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F46A1A2-1D4D-410A-A020-645884E471D6}"/>
              </a:ext>
            </a:extLst>
          </p:cNvPr>
          <p:cNvSpPr txBox="1"/>
          <p:nvPr/>
        </p:nvSpPr>
        <p:spPr>
          <a:xfrm>
            <a:off x="8374224" y="4437113"/>
            <a:ext cx="257604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Flutter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84F46EFA-043B-4793-9DB7-3D81F37FE0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6993136"/>
                  </p:ext>
                </p:extLst>
              </p:nvPr>
            </p:nvGraphicFramePr>
            <p:xfrm>
              <a:off x="2710474" y="2409269"/>
              <a:ext cx="445769" cy="445769"/>
            </p:xfrm>
            <a:graphic>
              <a:graphicData uri="http://schemas.microsoft.com/office/powerpoint/2016/slidezoom">
                <pslz:sldZm>
                  <pslz:sldZmObj sldId="261" cId="3406472912">
                    <pslz:zmPr id="{2D25B52B-D292-4F7F-B9FF-76170897BC8C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769" cy="44576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F46EFA-043B-4793-9DB7-3D81F37FE0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0474" y="2409269"/>
                <a:ext cx="445769" cy="44576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1D623BF2-21A1-4D20-BE0F-5039264813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1022190"/>
                  </p:ext>
                </p:extLst>
              </p:nvPr>
            </p:nvGraphicFramePr>
            <p:xfrm>
              <a:off x="9155172" y="2408638"/>
              <a:ext cx="446400" cy="446400"/>
            </p:xfrm>
            <a:graphic>
              <a:graphicData uri="http://schemas.microsoft.com/office/powerpoint/2016/slidezoom">
                <pslz:sldZm>
                  <pslz:sldZmObj sldId="266" cId="1913851820">
                    <pslz:zmPr id="{98AC3BA8-091B-4EE4-88AE-F670E234EC6F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400" cy="4464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Folien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D623BF2-21A1-4D20-BE0F-5039264813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5172" y="2408638"/>
                <a:ext cx="446400" cy="4464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15236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A2D77F-2302-415E-BBC7-6A6EE438416F}"/>
              </a:ext>
            </a:extLst>
          </p:cNvPr>
          <p:cNvSpPr/>
          <p:nvPr/>
        </p:nvSpPr>
        <p:spPr>
          <a:xfrm>
            <a:off x="191344" y="188588"/>
            <a:ext cx="11809312" cy="6480824"/>
          </a:xfrm>
          <a:prstGeom prst="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5CC933-C8C1-4949-9D9E-1261423E8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00808"/>
            <a:ext cx="5256584" cy="3285365"/>
          </a:xfrm>
          <a:prstGeom prst="rect">
            <a:avLst/>
          </a:prstGeom>
        </p:spPr>
      </p:pic>
      <p:pic>
        <p:nvPicPr>
          <p:cNvPr id="2050" name="Picture 2" descr="Bildergebnis für vs code logo transparent">
            <a:extLst>
              <a:ext uri="{FF2B5EF4-FFF2-40B4-BE49-F238E27FC236}">
                <a16:creationId xmlns:a16="http://schemas.microsoft.com/office/drawing/2014/main" id="{E8A3914F-F9CD-4911-8C10-019D1BA3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98" y="255982"/>
            <a:ext cx="1702503" cy="16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npm logo transparent">
            <a:extLst>
              <a:ext uri="{FF2B5EF4-FFF2-40B4-BE49-F238E27FC236}">
                <a16:creationId xmlns:a16="http://schemas.microsoft.com/office/drawing/2014/main" id="{85902A55-9B77-41EC-A7BD-89D692DAE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143" y="3717032"/>
            <a:ext cx="2496465" cy="9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npm logo transparent">
            <a:extLst>
              <a:ext uri="{FF2B5EF4-FFF2-40B4-BE49-F238E27FC236}">
                <a16:creationId xmlns:a16="http://schemas.microsoft.com/office/drawing/2014/main" id="{9769929B-AFBE-43A0-95D9-5900EF3C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8635">
            <a:off x="6488099" y="4594531"/>
            <a:ext cx="3028397" cy="18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ür angular logo transparent">
            <a:extLst>
              <a:ext uri="{FF2B5EF4-FFF2-40B4-BE49-F238E27FC236}">
                <a16:creationId xmlns:a16="http://schemas.microsoft.com/office/drawing/2014/main" id="{9CB95367-805D-492B-9B13-9C738CDF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5916">
            <a:off x="6687959" y="2069503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ldergebnis für cordova logo transparent">
            <a:extLst>
              <a:ext uri="{FF2B5EF4-FFF2-40B4-BE49-F238E27FC236}">
                <a16:creationId xmlns:a16="http://schemas.microsoft.com/office/drawing/2014/main" id="{85D50CFA-5DAD-4E8E-A246-E777B7B16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00"/>
          <a:stretch/>
        </p:blipFill>
        <p:spPr bwMode="auto">
          <a:xfrm rot="605942">
            <a:off x="9928393" y="1397404"/>
            <a:ext cx="1875211" cy="20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6BF7312-ED82-4E97-B3AA-F33B2C5FB773}"/>
              </a:ext>
            </a:extLst>
          </p:cNvPr>
          <p:cNvSpPr txBox="1"/>
          <p:nvPr/>
        </p:nvSpPr>
        <p:spPr>
          <a:xfrm>
            <a:off x="2288595" y="360587"/>
            <a:ext cx="180822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Ionic</a:t>
            </a:r>
            <a:endParaRPr lang="de-DE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6472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A2D77F-2302-415E-BBC7-6A6EE438416F}"/>
              </a:ext>
            </a:extLst>
          </p:cNvPr>
          <p:cNvSpPr/>
          <p:nvPr/>
        </p:nvSpPr>
        <p:spPr>
          <a:xfrm>
            <a:off x="191344" y="188588"/>
            <a:ext cx="11809312" cy="6480824"/>
          </a:xfrm>
          <a:prstGeom prst="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6BF7312-ED82-4E97-B3AA-F33B2C5FB773}"/>
              </a:ext>
            </a:extLst>
          </p:cNvPr>
          <p:cNvSpPr txBox="1"/>
          <p:nvPr/>
        </p:nvSpPr>
        <p:spPr>
          <a:xfrm>
            <a:off x="1924045" y="370931"/>
            <a:ext cx="265527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Flutter</a:t>
            </a:r>
            <a:endParaRPr lang="de-DE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4" name="Picture 8" descr="Bildergebnis für android studio logo transparent">
            <a:extLst>
              <a:ext uri="{FF2B5EF4-FFF2-40B4-BE49-F238E27FC236}">
                <a16:creationId xmlns:a16="http://schemas.microsoft.com/office/drawing/2014/main" id="{B2F02400-CA77-4DC5-820E-E06A43F1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9456">
            <a:off x="6709363" y="1105291"/>
            <a:ext cx="2080206" cy="208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dergebnis für vs code logo transparent">
            <a:extLst>
              <a:ext uri="{FF2B5EF4-FFF2-40B4-BE49-F238E27FC236}">
                <a16:creationId xmlns:a16="http://schemas.microsoft.com/office/drawing/2014/main" id="{2221F6A1-7444-4332-AE29-3EE75C49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9447">
            <a:off x="9174540" y="4112736"/>
            <a:ext cx="1702503" cy="16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BA363F1-6B27-4018-8778-1138D1D9B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556792"/>
            <a:ext cx="5489255" cy="6886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E7BB06C-2FD4-4512-88E9-B24E5A556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74" y="2358813"/>
            <a:ext cx="4899645" cy="41665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B6DEBC-59BD-467B-B63B-EC58B598A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126" y="2358851"/>
            <a:ext cx="4899600" cy="41664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4F37789-7A4C-4BE1-91F4-3CCFD6B23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099" y="2358851"/>
            <a:ext cx="4899600" cy="41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30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</vt:lpstr>
      <vt:lpstr>Mobile App Development</vt:lpstr>
      <vt:lpstr>PowerPoint-Präsentation</vt:lpstr>
      <vt:lpstr>Web App</vt:lpstr>
      <vt:lpstr>Native App</vt:lpstr>
      <vt:lpstr>Hybrid App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Mario Lengauer</dc:creator>
  <cp:lastModifiedBy>Mario Lengauer</cp:lastModifiedBy>
  <cp:revision>19</cp:revision>
  <dcterms:created xsi:type="dcterms:W3CDTF">2019-10-29T22:29:11Z</dcterms:created>
  <dcterms:modified xsi:type="dcterms:W3CDTF">2019-11-12T08:01:33Z</dcterms:modified>
</cp:coreProperties>
</file>