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homasAnt/NVS-Referat-BasicAuth-Soteria-WebToken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Repo -&gt; </a:t>
            </a:r>
            <a:r>
              <a:rPr lang="de" u="sng">
                <a:solidFill>
                  <a:schemeClr val="hlink"/>
                </a:solidFill>
                <a:hlinkClick r:id="rId2"/>
              </a:rPr>
              <a:t>https://github.com/ThomasAnt/NVS-Referat-BasicAuth-Soteria-WebToken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Wozu Basic Authentication -&gt; es gibt bestimmte z.B. Endpoints die nicht jeder abrufen darf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ff73edd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ff73edd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keine Authentifizierung notwendig -&gt; doNothing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 zugriffsberechtigt -&gt; responseUnauthorized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responseNotFound -&gt; kein Identity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hat funktioniert -&gt; notifyContainerAboutLogin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ff73edd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ff73edd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Authentication =&gt; username:password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FormAuthentication =&gt; HTML-Form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ff73eddc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ff73edd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ff73edd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ff73edd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Normal -&gt; Server speichert session Ids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Json-Webtoken -&gt; kann sich selbst authorizieren (nichts muss am Server gespeichert werden)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ff73edd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ff73edd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HEADER -&gt; algorithmus zum encoden des secrets </a:t>
            </a:r>
            <a:br>
              <a:rPr lang="de"/>
            </a:br>
            <a:r>
              <a:rPr lang="de"/>
              <a:t>PAYLOAD -&gt; diverse Daten(CLAIMS:Ansprüche) ist lesbar -&gt; keine geheimen Dinge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SIGNATUR -&gt; HEADER + “.” + “PAYLOAD jeweil base64 verschlüsselt -&gt; algorithmus verschlüsseln mit secret(privateKey) -&gt; wenn user etwas ändert und zurück schickt merkt der server das da die encodete version sich verändert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ff73eddc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ff73edd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ff73edd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ff73edd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ff73edd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ff73edd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 Request -&gt; zuerst Authenticate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Authorization -&gt; Wer bin ich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Authentication -&gt; Was darf ich tun?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ff73edd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ff73edd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 64 kann einfach encodet werden is so sicher wie plain text (muss https sein um sicher zu sein)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ff73edd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ff73edd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Soteria is in Javaee 8.0 enthalten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ff73edd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ff73edd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von Soteria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IdentityStore der auf die Daten(z.B. Datenbank oder Liste) zugreift und somit die User Authentifiziert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AuthenticationMechanism der den Request Authentifiziert und den Identity Store aufruft (z.B. Username and Password aus Request auslesen)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ff73edd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ff73edd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Zuständig für Datenbank (Datenquelle)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validate -&gt; authentification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werden priority weise abgearbeitet von unten beginnend ( sobald Validierung erfolgreich sucht gruppen (alle Identity Stores durchgehen))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IdentityStoreHandler ist verantwortlich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Validation Types Validate enabled 1. Methode (kann userdaten validieren)  Provide_groups (gibt die dazugehörigen Gruppen zurück)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ff73edd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ff73edd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Status -&gt; NOT_VALIDATED kein zuständiger IdentityStore gefunden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-&gt; INVALID abgelehnt worden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-&gt; VALID akzeptiert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getCallerPrincipal -&gt; Username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getCallerGroups -&gt; Gruppen / Rollen des validen users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ff73edd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ff73edd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Ldap -&gt; url + username + passwort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Database -&gt; </a:t>
            </a:r>
            <a:r>
              <a:rPr lang="de" sz="1150">
                <a:solidFill>
                  <a:schemeClr val="dk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dataSourceLookup + callerQuery </a:t>
            </a:r>
            <a:r>
              <a:rPr lang="de" sz="1150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de" sz="1150">
                <a:solidFill>
                  <a:schemeClr val="dk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150">
                <a:solidFill>
                  <a:srgbClr val="2F9C0A"/>
                </a:solidFill>
                <a:latin typeface="Verdana"/>
                <a:ea typeface="Verdana"/>
                <a:cs typeface="Verdana"/>
                <a:sym typeface="Verdana"/>
              </a:rPr>
              <a:t>"SELECT password from USERS where name = ?"</a:t>
            </a:r>
            <a:endParaRPr sz="1150">
              <a:solidFill>
                <a:srgbClr val="2F9C0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9C0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ff73edd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ff73edd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Datenquelle(IdentityStoreHandler)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wt.io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ryto.net/~joepie91/blog/2016/06/13/stop-using-jwt-for-sessions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1583" y="15454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Authentication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Soteria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(Json)WebToken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6639">
            <a:off x="280875" y="3117695"/>
            <a:ext cx="1766306" cy="17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374">
            <a:off x="7464500" y="-279128"/>
            <a:ext cx="2185075" cy="23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AuthenticationMechanism</a:t>
            </a:r>
            <a:r>
              <a:rPr lang="de"/>
              <a:t> </a:t>
            </a:r>
            <a:r>
              <a:rPr lang="de"/>
              <a:t>“Response”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2047"/>
            <a:ext cx="9177151" cy="160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AuthenticationMechanism basic implementation</a:t>
            </a:r>
            <a:endParaRPr>
              <a:solidFill>
                <a:srgbClr val="A67F59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@BasicAuthenticationMechanismDefinition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@FormAuthenticationMechanismDefinition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(loginToContinue = @LoginToContinue())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@CustomFormAuthenticationMechanismDefinition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(loginToContinue=@LoginToContinue())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Web Token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13" y="0"/>
            <a:ext cx="80953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Web Token Aufbau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HEADER.PAYLOAD.SIGNATURE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uFill>
                  <a:noFill/>
                </a:uFill>
                <a:hlinkClick r:id="rId3"/>
              </a:rPr>
              <a:t>https://jwt.io/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bei erhalt dann im Http-Header wie folgt angeben: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00" y="2669375"/>
            <a:ext cx="67601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predefined claims (</a:t>
            </a:r>
            <a:r>
              <a:rPr lang="de"/>
              <a:t>Key:Value)</a:t>
            </a:r>
            <a:r>
              <a:rPr lang="de"/>
              <a:t>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3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is</a:t>
            </a: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s</a:t>
            </a: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 	= Issuer</a:t>
            </a:r>
            <a:endParaRPr sz="1400">
              <a:solidFill>
                <a:srgbClr val="5C666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exp 	= expiration time</a:t>
            </a:r>
            <a:endParaRPr sz="1400">
              <a:solidFill>
                <a:srgbClr val="5C666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sub 	= subject</a:t>
            </a:r>
            <a:endParaRPr sz="1400">
              <a:solidFill>
                <a:srgbClr val="5C666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aud 	= audience</a:t>
            </a:r>
            <a:endParaRPr sz="1400">
              <a:solidFill>
                <a:srgbClr val="5C666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nbf 	= Not Before</a:t>
            </a:r>
            <a:endParaRPr sz="1400">
              <a:solidFill>
                <a:srgbClr val="5C666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5C666F"/>
                </a:solidFill>
                <a:highlight>
                  <a:srgbClr val="FFFFFF"/>
                </a:highlight>
              </a:rPr>
              <a:t>iat 	= Issued At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dk1"/>
                </a:solidFill>
              </a:rPr>
              <a:t>…	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Web Token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braucht nur das secret um zu validieren(keine gespeicherten Sessions)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mehrer Server -&gt; nicht mehrmals anmelden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Änderungen machen das Token ungültig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http://cryto.net/~joepie91/blog/2016/06/13/stop-using-jwt-for-sessions/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groß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können nicht gelöscht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kann alte Daten enthalten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...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025" y="78450"/>
            <a:ext cx="1687975" cy="16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Authentication</a:t>
            </a:r>
            <a:endParaRPr b="1" sz="1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39" y="1017725"/>
            <a:ext cx="8422725" cy="39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</a:t>
            </a:r>
            <a:r>
              <a:rPr lang="de"/>
              <a:t>authentication (Header)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Authorization: Basic username:password</a:t>
            </a:r>
            <a:endParaRPr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700"/>
              <a:t>Base64-codiert</a:t>
            </a:r>
            <a:endParaRPr sz="27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Authorization: Basic dXNlcm5hbWU6cGFzc3dvcmQ=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Soteria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5" y="2078799"/>
            <a:ext cx="7755250" cy="22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Soteria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88" y="1145725"/>
            <a:ext cx="8663624" cy="364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Identity Store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586299"/>
            <a:ext cx="9144000" cy="220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Rückgabewert CredentialValidationResult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566948"/>
            <a:ext cx="9144000" cy="22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IdentityStore b</a:t>
            </a:r>
            <a:r>
              <a:rPr lang="de"/>
              <a:t>asic implementations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@LdapIdentityStoreDefinition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@DatabaseIdentityStoreDefinition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5F6364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@EmbeddedIdentityStoreDefinition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3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000"/>
              <a:t>AuthenticationMechanism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5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246"/>
            <a:ext cx="14370000" cy="20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