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3" r:id="rId4"/>
    <p:sldId id="262" r:id="rId5"/>
    <p:sldId id="267" r:id="rId6"/>
    <p:sldId id="261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6E04BC0-04FD-47EE-85E0-D0260526BAA8}">
          <p14:sldIdLst>
            <p14:sldId id="256"/>
            <p14:sldId id="263"/>
            <p14:sldId id="262"/>
            <p14:sldId id="267"/>
          </p14:sldIdLst>
        </p14:section>
        <p14:section name="Gesetze" id="{32FBCCC4-1CC9-432C-9258-3749E3156C30}">
          <p14:sldIdLst>
            <p14:sldId id="261"/>
            <p14:sldId id="266"/>
          </p14:sldIdLst>
        </p14:section>
        <p14:section name="Dialogkriterien" id="{FFF50783-8FF4-4C75-84EC-0A4D78585830}">
          <p14:sldIdLst>
            <p14:sldId id="264"/>
          </p14:sldIdLst>
        </p14:section>
        <p14:section name="Checkliste" id="{2E3F56CF-658A-40B9-BE69-C4173B97F626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A506"/>
    <a:srgbClr val="5F38C2"/>
    <a:srgbClr val="05D161"/>
    <a:srgbClr val="94D1F0"/>
    <a:srgbClr val="880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B9429-E9FA-4395-9CD0-135A19C5CC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CC26853-2B1F-4530-8326-F1396F05752B}">
      <dgm:prSet/>
      <dgm:spPr/>
      <dgm:t>
        <a:bodyPr/>
        <a:lstStyle/>
        <a:p>
          <a:r>
            <a:rPr lang="de-DE" dirty="0"/>
            <a:t>Aufgabenangemessenheit</a:t>
          </a:r>
          <a:endParaRPr lang="en-US" dirty="0"/>
        </a:p>
      </dgm:t>
    </dgm:pt>
    <dgm:pt modelId="{DC79A8E9-A55C-4E5D-8DEB-2DC25FB93D99}" type="parTrans" cxnId="{1546E7D1-F5C9-4797-9380-2DEB9612A790}">
      <dgm:prSet/>
      <dgm:spPr/>
      <dgm:t>
        <a:bodyPr/>
        <a:lstStyle/>
        <a:p>
          <a:endParaRPr lang="en-US"/>
        </a:p>
      </dgm:t>
    </dgm:pt>
    <dgm:pt modelId="{ACC6BC1A-AE15-4377-90FF-869D6E88A4A7}" type="sibTrans" cxnId="{1546E7D1-F5C9-4797-9380-2DEB9612A790}">
      <dgm:prSet/>
      <dgm:spPr/>
      <dgm:t>
        <a:bodyPr/>
        <a:lstStyle/>
        <a:p>
          <a:endParaRPr lang="en-US"/>
        </a:p>
      </dgm:t>
    </dgm:pt>
    <dgm:pt modelId="{D0E47472-BFCE-4C78-8C3F-936E37393AAE}">
      <dgm:prSet/>
      <dgm:spPr/>
      <dgm:t>
        <a:bodyPr/>
        <a:lstStyle/>
        <a:p>
          <a:r>
            <a:rPr lang="de-DE" dirty="0"/>
            <a:t>Selbstbeschreibungsfähigkeit</a:t>
          </a:r>
          <a:endParaRPr lang="en-US" dirty="0"/>
        </a:p>
      </dgm:t>
    </dgm:pt>
    <dgm:pt modelId="{3B030162-1DE8-4FA7-A1A8-DFB4DF0B7A56}" type="parTrans" cxnId="{2A860167-311C-4F7C-BF0B-CD225FEE0D06}">
      <dgm:prSet/>
      <dgm:spPr/>
      <dgm:t>
        <a:bodyPr/>
        <a:lstStyle/>
        <a:p>
          <a:endParaRPr lang="en-US"/>
        </a:p>
      </dgm:t>
    </dgm:pt>
    <dgm:pt modelId="{FAEF845E-8BCD-45D1-8658-7EC67B7BF6FF}" type="sibTrans" cxnId="{2A860167-311C-4F7C-BF0B-CD225FEE0D06}">
      <dgm:prSet/>
      <dgm:spPr/>
      <dgm:t>
        <a:bodyPr/>
        <a:lstStyle/>
        <a:p>
          <a:endParaRPr lang="en-US"/>
        </a:p>
      </dgm:t>
    </dgm:pt>
    <dgm:pt modelId="{1D88A27C-672C-4CB5-94C7-C6EF09A40B43}">
      <dgm:prSet/>
      <dgm:spPr/>
      <dgm:t>
        <a:bodyPr/>
        <a:lstStyle/>
        <a:p>
          <a:r>
            <a:rPr lang="de-DE"/>
            <a:t>Erwartungskonformität</a:t>
          </a:r>
          <a:endParaRPr lang="en-US"/>
        </a:p>
      </dgm:t>
    </dgm:pt>
    <dgm:pt modelId="{826640D9-C31A-4D64-B356-C308AEB5C99D}" type="parTrans" cxnId="{C9BB2992-9594-41CA-A496-C0FAAE9E4824}">
      <dgm:prSet/>
      <dgm:spPr/>
      <dgm:t>
        <a:bodyPr/>
        <a:lstStyle/>
        <a:p>
          <a:endParaRPr lang="en-US"/>
        </a:p>
      </dgm:t>
    </dgm:pt>
    <dgm:pt modelId="{5D64093F-C698-4692-BC37-F28A974051B2}" type="sibTrans" cxnId="{C9BB2992-9594-41CA-A496-C0FAAE9E4824}">
      <dgm:prSet/>
      <dgm:spPr/>
      <dgm:t>
        <a:bodyPr/>
        <a:lstStyle/>
        <a:p>
          <a:endParaRPr lang="en-US"/>
        </a:p>
      </dgm:t>
    </dgm:pt>
    <dgm:pt modelId="{797734A0-3CF4-4470-8422-D8E05E30563E}">
      <dgm:prSet/>
      <dgm:spPr/>
      <dgm:t>
        <a:bodyPr/>
        <a:lstStyle/>
        <a:p>
          <a:r>
            <a:rPr lang="de-DE"/>
            <a:t>Steuerbarkeit</a:t>
          </a:r>
          <a:endParaRPr lang="en-US"/>
        </a:p>
      </dgm:t>
    </dgm:pt>
    <dgm:pt modelId="{6344A946-723D-41F3-964F-A4E48D24D9C7}" type="parTrans" cxnId="{1DD906C9-77FB-46D6-8D0B-A9F9C24EBA92}">
      <dgm:prSet/>
      <dgm:spPr/>
      <dgm:t>
        <a:bodyPr/>
        <a:lstStyle/>
        <a:p>
          <a:endParaRPr lang="en-US"/>
        </a:p>
      </dgm:t>
    </dgm:pt>
    <dgm:pt modelId="{6A0F3210-0BCD-42FC-8D3F-E68F9835C0E7}" type="sibTrans" cxnId="{1DD906C9-77FB-46D6-8D0B-A9F9C24EBA92}">
      <dgm:prSet/>
      <dgm:spPr/>
      <dgm:t>
        <a:bodyPr/>
        <a:lstStyle/>
        <a:p>
          <a:endParaRPr lang="en-US"/>
        </a:p>
      </dgm:t>
    </dgm:pt>
    <dgm:pt modelId="{FA4D1CE4-8C81-4FDD-88F2-CDE7B67439C2}">
      <dgm:prSet/>
      <dgm:spPr/>
      <dgm:t>
        <a:bodyPr/>
        <a:lstStyle/>
        <a:p>
          <a:r>
            <a:rPr lang="de-DE"/>
            <a:t>Fehlertoleranz</a:t>
          </a:r>
          <a:endParaRPr lang="en-US"/>
        </a:p>
      </dgm:t>
    </dgm:pt>
    <dgm:pt modelId="{B609D8F6-153E-469E-B2EE-B0380D01F48D}" type="parTrans" cxnId="{9828DAFD-1E5A-4325-B08E-B73ADBEAA560}">
      <dgm:prSet/>
      <dgm:spPr/>
      <dgm:t>
        <a:bodyPr/>
        <a:lstStyle/>
        <a:p>
          <a:endParaRPr lang="en-US"/>
        </a:p>
      </dgm:t>
    </dgm:pt>
    <dgm:pt modelId="{863F6813-9341-4BEE-B7B2-9A8981E0BE32}" type="sibTrans" cxnId="{9828DAFD-1E5A-4325-B08E-B73ADBEAA560}">
      <dgm:prSet/>
      <dgm:spPr/>
      <dgm:t>
        <a:bodyPr/>
        <a:lstStyle/>
        <a:p>
          <a:endParaRPr lang="en-US"/>
        </a:p>
      </dgm:t>
    </dgm:pt>
    <dgm:pt modelId="{6A76357B-C598-48EA-BDF7-1E9EB07336AF}">
      <dgm:prSet/>
      <dgm:spPr/>
      <dgm:t>
        <a:bodyPr/>
        <a:lstStyle/>
        <a:p>
          <a:r>
            <a:rPr lang="de-DE"/>
            <a:t>Individualisierbarkeit</a:t>
          </a:r>
          <a:endParaRPr lang="en-US"/>
        </a:p>
      </dgm:t>
    </dgm:pt>
    <dgm:pt modelId="{7FFA1D54-979B-4DFD-BE86-FFB9544AE179}" type="parTrans" cxnId="{789B4796-A4B0-4865-AB3F-61E42F3B18D7}">
      <dgm:prSet/>
      <dgm:spPr/>
      <dgm:t>
        <a:bodyPr/>
        <a:lstStyle/>
        <a:p>
          <a:endParaRPr lang="en-US"/>
        </a:p>
      </dgm:t>
    </dgm:pt>
    <dgm:pt modelId="{A3B32564-F256-459C-83DD-5E4B3620A1AD}" type="sibTrans" cxnId="{789B4796-A4B0-4865-AB3F-61E42F3B18D7}">
      <dgm:prSet/>
      <dgm:spPr/>
      <dgm:t>
        <a:bodyPr/>
        <a:lstStyle/>
        <a:p>
          <a:endParaRPr lang="en-US"/>
        </a:p>
      </dgm:t>
    </dgm:pt>
    <dgm:pt modelId="{A07DCA63-FF54-4D0B-84ED-9732E45CC88E}">
      <dgm:prSet/>
      <dgm:spPr/>
      <dgm:t>
        <a:bodyPr/>
        <a:lstStyle/>
        <a:p>
          <a:r>
            <a:rPr lang="de-DE"/>
            <a:t>Lernförderlichkeit</a:t>
          </a:r>
          <a:endParaRPr lang="en-US"/>
        </a:p>
      </dgm:t>
    </dgm:pt>
    <dgm:pt modelId="{355F0F11-1BB7-45E1-8DF9-898AD2C41A2B}" type="parTrans" cxnId="{5BEA61CF-E587-4DF7-ABCD-540BD0B267EF}">
      <dgm:prSet/>
      <dgm:spPr/>
      <dgm:t>
        <a:bodyPr/>
        <a:lstStyle/>
        <a:p>
          <a:endParaRPr lang="en-US"/>
        </a:p>
      </dgm:t>
    </dgm:pt>
    <dgm:pt modelId="{5AC3EABB-B1AD-4661-A6B6-0E8B427501AC}" type="sibTrans" cxnId="{5BEA61CF-E587-4DF7-ABCD-540BD0B267EF}">
      <dgm:prSet/>
      <dgm:spPr/>
      <dgm:t>
        <a:bodyPr/>
        <a:lstStyle/>
        <a:p>
          <a:endParaRPr lang="en-US"/>
        </a:p>
      </dgm:t>
    </dgm:pt>
    <dgm:pt modelId="{5D03C42C-FAF6-40E2-9177-AFAAC8BBF521}" type="pres">
      <dgm:prSet presAssocID="{4CDB9429-E9FA-4395-9CD0-135A19C5CC2D}" presName="linear" presStyleCnt="0">
        <dgm:presLayoutVars>
          <dgm:animLvl val="lvl"/>
          <dgm:resizeHandles val="exact"/>
        </dgm:presLayoutVars>
      </dgm:prSet>
      <dgm:spPr/>
    </dgm:pt>
    <dgm:pt modelId="{AC74ADD2-CEE7-439B-BF63-DA768053098E}" type="pres">
      <dgm:prSet presAssocID="{FCC26853-2B1F-4530-8326-F1396F05752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40D24D9-CE18-4235-8551-7F57D472B695}" type="pres">
      <dgm:prSet presAssocID="{ACC6BC1A-AE15-4377-90FF-869D6E88A4A7}" presName="spacer" presStyleCnt="0"/>
      <dgm:spPr/>
    </dgm:pt>
    <dgm:pt modelId="{DF73B05C-DC1A-49A4-8AC6-FB7CEB394750}" type="pres">
      <dgm:prSet presAssocID="{D0E47472-BFCE-4C78-8C3F-936E37393AA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5DDAC70-44E5-4956-90C3-6704AF3B074C}" type="pres">
      <dgm:prSet presAssocID="{FAEF845E-8BCD-45D1-8658-7EC67B7BF6FF}" presName="spacer" presStyleCnt="0"/>
      <dgm:spPr/>
    </dgm:pt>
    <dgm:pt modelId="{B6CEFAB3-653B-42DC-8030-4EF16294C3F0}" type="pres">
      <dgm:prSet presAssocID="{1D88A27C-672C-4CB5-94C7-C6EF09A40B4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F45D621-9842-4264-A97A-0C377B84AFBF}" type="pres">
      <dgm:prSet presAssocID="{5D64093F-C698-4692-BC37-F28A974051B2}" presName="spacer" presStyleCnt="0"/>
      <dgm:spPr/>
    </dgm:pt>
    <dgm:pt modelId="{794CCAE0-3AC5-4397-8B3A-5031053583A6}" type="pres">
      <dgm:prSet presAssocID="{797734A0-3CF4-4470-8422-D8E05E30563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0F75965-A867-43CF-A67C-20B2EFA1A29B}" type="pres">
      <dgm:prSet presAssocID="{6A0F3210-0BCD-42FC-8D3F-E68F9835C0E7}" presName="spacer" presStyleCnt="0"/>
      <dgm:spPr/>
    </dgm:pt>
    <dgm:pt modelId="{F360544E-3230-43A1-B381-68EDF4A67DCA}" type="pres">
      <dgm:prSet presAssocID="{FA4D1CE4-8C81-4FDD-88F2-CDE7B67439C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02E156B-8AB6-415C-BFF7-993CF3095666}" type="pres">
      <dgm:prSet presAssocID="{863F6813-9341-4BEE-B7B2-9A8981E0BE32}" presName="spacer" presStyleCnt="0"/>
      <dgm:spPr/>
    </dgm:pt>
    <dgm:pt modelId="{8A546DEE-89DF-4CC4-B3B2-4E279F9291D4}" type="pres">
      <dgm:prSet presAssocID="{6A76357B-C598-48EA-BDF7-1E9EB07336A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CE2C56D-11AC-4B42-B2DD-8A6155CA63F1}" type="pres">
      <dgm:prSet presAssocID="{A3B32564-F256-459C-83DD-5E4B3620A1AD}" presName="spacer" presStyleCnt="0"/>
      <dgm:spPr/>
    </dgm:pt>
    <dgm:pt modelId="{7A16C7C3-ABD2-4840-B970-378AE196F19E}" type="pres">
      <dgm:prSet presAssocID="{A07DCA63-FF54-4D0B-84ED-9732E45CC88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590CB05-A0B6-4C4D-905F-16E67F21B1FC}" type="presOf" srcId="{1D88A27C-672C-4CB5-94C7-C6EF09A40B43}" destId="{B6CEFAB3-653B-42DC-8030-4EF16294C3F0}" srcOrd="0" destOrd="0" presId="urn:microsoft.com/office/officeart/2005/8/layout/vList2"/>
    <dgm:cxn modelId="{EE1B8D2A-759E-4C00-A082-707DB27BF16F}" type="presOf" srcId="{797734A0-3CF4-4470-8422-D8E05E30563E}" destId="{794CCAE0-3AC5-4397-8B3A-5031053583A6}" srcOrd="0" destOrd="0" presId="urn:microsoft.com/office/officeart/2005/8/layout/vList2"/>
    <dgm:cxn modelId="{B5FD9D2C-58EB-4540-B13F-5E3D0BB21EC3}" type="presOf" srcId="{FA4D1CE4-8C81-4FDD-88F2-CDE7B67439C2}" destId="{F360544E-3230-43A1-B381-68EDF4A67DCA}" srcOrd="0" destOrd="0" presId="urn:microsoft.com/office/officeart/2005/8/layout/vList2"/>
    <dgm:cxn modelId="{15AB2D3C-5557-4176-B3CE-7395FEFB6C39}" type="presOf" srcId="{4CDB9429-E9FA-4395-9CD0-135A19C5CC2D}" destId="{5D03C42C-FAF6-40E2-9177-AFAAC8BBF521}" srcOrd="0" destOrd="0" presId="urn:microsoft.com/office/officeart/2005/8/layout/vList2"/>
    <dgm:cxn modelId="{2A860167-311C-4F7C-BF0B-CD225FEE0D06}" srcId="{4CDB9429-E9FA-4395-9CD0-135A19C5CC2D}" destId="{D0E47472-BFCE-4C78-8C3F-936E37393AAE}" srcOrd="1" destOrd="0" parTransId="{3B030162-1DE8-4FA7-A1A8-DFB4DF0B7A56}" sibTransId="{FAEF845E-8BCD-45D1-8658-7EC67B7BF6FF}"/>
    <dgm:cxn modelId="{C9BB2992-9594-41CA-A496-C0FAAE9E4824}" srcId="{4CDB9429-E9FA-4395-9CD0-135A19C5CC2D}" destId="{1D88A27C-672C-4CB5-94C7-C6EF09A40B43}" srcOrd="2" destOrd="0" parTransId="{826640D9-C31A-4D64-B356-C308AEB5C99D}" sibTransId="{5D64093F-C698-4692-BC37-F28A974051B2}"/>
    <dgm:cxn modelId="{789B4796-A4B0-4865-AB3F-61E42F3B18D7}" srcId="{4CDB9429-E9FA-4395-9CD0-135A19C5CC2D}" destId="{6A76357B-C598-48EA-BDF7-1E9EB07336AF}" srcOrd="5" destOrd="0" parTransId="{7FFA1D54-979B-4DFD-BE86-FFB9544AE179}" sibTransId="{A3B32564-F256-459C-83DD-5E4B3620A1AD}"/>
    <dgm:cxn modelId="{1DD906C9-77FB-46D6-8D0B-A9F9C24EBA92}" srcId="{4CDB9429-E9FA-4395-9CD0-135A19C5CC2D}" destId="{797734A0-3CF4-4470-8422-D8E05E30563E}" srcOrd="3" destOrd="0" parTransId="{6344A946-723D-41F3-964F-A4E48D24D9C7}" sibTransId="{6A0F3210-0BCD-42FC-8D3F-E68F9835C0E7}"/>
    <dgm:cxn modelId="{FB0262CE-0925-4F85-B6B1-27A3F1DE129D}" type="presOf" srcId="{FCC26853-2B1F-4530-8326-F1396F05752B}" destId="{AC74ADD2-CEE7-439B-BF63-DA768053098E}" srcOrd="0" destOrd="0" presId="urn:microsoft.com/office/officeart/2005/8/layout/vList2"/>
    <dgm:cxn modelId="{5BEA61CF-E587-4DF7-ABCD-540BD0B267EF}" srcId="{4CDB9429-E9FA-4395-9CD0-135A19C5CC2D}" destId="{A07DCA63-FF54-4D0B-84ED-9732E45CC88E}" srcOrd="6" destOrd="0" parTransId="{355F0F11-1BB7-45E1-8DF9-898AD2C41A2B}" sibTransId="{5AC3EABB-B1AD-4661-A6B6-0E8B427501AC}"/>
    <dgm:cxn modelId="{1546E7D1-F5C9-4797-9380-2DEB9612A790}" srcId="{4CDB9429-E9FA-4395-9CD0-135A19C5CC2D}" destId="{FCC26853-2B1F-4530-8326-F1396F05752B}" srcOrd="0" destOrd="0" parTransId="{DC79A8E9-A55C-4E5D-8DEB-2DC25FB93D99}" sibTransId="{ACC6BC1A-AE15-4377-90FF-869D6E88A4A7}"/>
    <dgm:cxn modelId="{AA6571D8-55FF-4A9D-803F-D2F72815AF68}" type="presOf" srcId="{A07DCA63-FF54-4D0B-84ED-9732E45CC88E}" destId="{7A16C7C3-ABD2-4840-B970-378AE196F19E}" srcOrd="0" destOrd="0" presId="urn:microsoft.com/office/officeart/2005/8/layout/vList2"/>
    <dgm:cxn modelId="{A43864DD-B39A-4F6E-A2CB-ADE2EE52D223}" type="presOf" srcId="{D0E47472-BFCE-4C78-8C3F-936E37393AAE}" destId="{DF73B05C-DC1A-49A4-8AC6-FB7CEB394750}" srcOrd="0" destOrd="0" presId="urn:microsoft.com/office/officeart/2005/8/layout/vList2"/>
    <dgm:cxn modelId="{C0B50BEE-DD83-4936-B406-C2255E98F315}" type="presOf" srcId="{6A76357B-C598-48EA-BDF7-1E9EB07336AF}" destId="{8A546DEE-89DF-4CC4-B3B2-4E279F9291D4}" srcOrd="0" destOrd="0" presId="urn:microsoft.com/office/officeart/2005/8/layout/vList2"/>
    <dgm:cxn modelId="{9828DAFD-1E5A-4325-B08E-B73ADBEAA560}" srcId="{4CDB9429-E9FA-4395-9CD0-135A19C5CC2D}" destId="{FA4D1CE4-8C81-4FDD-88F2-CDE7B67439C2}" srcOrd="4" destOrd="0" parTransId="{B609D8F6-153E-469E-B2EE-B0380D01F48D}" sibTransId="{863F6813-9341-4BEE-B7B2-9A8981E0BE32}"/>
    <dgm:cxn modelId="{687672E1-939A-4973-954E-13C8A7192673}" type="presParOf" srcId="{5D03C42C-FAF6-40E2-9177-AFAAC8BBF521}" destId="{AC74ADD2-CEE7-439B-BF63-DA768053098E}" srcOrd="0" destOrd="0" presId="urn:microsoft.com/office/officeart/2005/8/layout/vList2"/>
    <dgm:cxn modelId="{CA57D899-31D8-4FD2-B944-27CDE0D81063}" type="presParOf" srcId="{5D03C42C-FAF6-40E2-9177-AFAAC8BBF521}" destId="{140D24D9-CE18-4235-8551-7F57D472B695}" srcOrd="1" destOrd="0" presId="urn:microsoft.com/office/officeart/2005/8/layout/vList2"/>
    <dgm:cxn modelId="{3561B3FA-EA48-4E2B-A963-A55FD2BE2421}" type="presParOf" srcId="{5D03C42C-FAF6-40E2-9177-AFAAC8BBF521}" destId="{DF73B05C-DC1A-49A4-8AC6-FB7CEB394750}" srcOrd="2" destOrd="0" presId="urn:microsoft.com/office/officeart/2005/8/layout/vList2"/>
    <dgm:cxn modelId="{945DD69B-A319-4018-BE09-A6C792AC6CF5}" type="presParOf" srcId="{5D03C42C-FAF6-40E2-9177-AFAAC8BBF521}" destId="{95DDAC70-44E5-4956-90C3-6704AF3B074C}" srcOrd="3" destOrd="0" presId="urn:microsoft.com/office/officeart/2005/8/layout/vList2"/>
    <dgm:cxn modelId="{17D25D36-FA45-47D6-BA7A-D748A35153EF}" type="presParOf" srcId="{5D03C42C-FAF6-40E2-9177-AFAAC8BBF521}" destId="{B6CEFAB3-653B-42DC-8030-4EF16294C3F0}" srcOrd="4" destOrd="0" presId="urn:microsoft.com/office/officeart/2005/8/layout/vList2"/>
    <dgm:cxn modelId="{AA564C76-CF77-4768-B3F6-A7263A905834}" type="presParOf" srcId="{5D03C42C-FAF6-40E2-9177-AFAAC8BBF521}" destId="{1F45D621-9842-4264-A97A-0C377B84AFBF}" srcOrd="5" destOrd="0" presId="urn:microsoft.com/office/officeart/2005/8/layout/vList2"/>
    <dgm:cxn modelId="{44B312A3-D29B-4C88-A9FE-2A8946235275}" type="presParOf" srcId="{5D03C42C-FAF6-40E2-9177-AFAAC8BBF521}" destId="{794CCAE0-3AC5-4397-8B3A-5031053583A6}" srcOrd="6" destOrd="0" presId="urn:microsoft.com/office/officeart/2005/8/layout/vList2"/>
    <dgm:cxn modelId="{D92067EB-2016-4452-B27B-AFD2051EFAAC}" type="presParOf" srcId="{5D03C42C-FAF6-40E2-9177-AFAAC8BBF521}" destId="{B0F75965-A867-43CF-A67C-20B2EFA1A29B}" srcOrd="7" destOrd="0" presId="urn:microsoft.com/office/officeart/2005/8/layout/vList2"/>
    <dgm:cxn modelId="{6EAC1298-BF36-4ECC-B560-49D4DDC5ABE0}" type="presParOf" srcId="{5D03C42C-FAF6-40E2-9177-AFAAC8BBF521}" destId="{F360544E-3230-43A1-B381-68EDF4A67DCA}" srcOrd="8" destOrd="0" presId="urn:microsoft.com/office/officeart/2005/8/layout/vList2"/>
    <dgm:cxn modelId="{12B7E4B1-8405-47F1-8FFC-E38FDEE74189}" type="presParOf" srcId="{5D03C42C-FAF6-40E2-9177-AFAAC8BBF521}" destId="{A02E156B-8AB6-415C-BFF7-993CF3095666}" srcOrd="9" destOrd="0" presId="urn:microsoft.com/office/officeart/2005/8/layout/vList2"/>
    <dgm:cxn modelId="{6A9969B3-7CB6-4EBD-AC54-E0CD14DFF40B}" type="presParOf" srcId="{5D03C42C-FAF6-40E2-9177-AFAAC8BBF521}" destId="{8A546DEE-89DF-4CC4-B3B2-4E279F9291D4}" srcOrd="10" destOrd="0" presId="urn:microsoft.com/office/officeart/2005/8/layout/vList2"/>
    <dgm:cxn modelId="{B6B2FC89-851B-41A3-8001-A2660448523D}" type="presParOf" srcId="{5D03C42C-FAF6-40E2-9177-AFAAC8BBF521}" destId="{DCE2C56D-11AC-4B42-B2DD-8A6155CA63F1}" srcOrd="11" destOrd="0" presId="urn:microsoft.com/office/officeart/2005/8/layout/vList2"/>
    <dgm:cxn modelId="{4D298F0A-6A15-42EC-825E-AA594458A577}" type="presParOf" srcId="{5D03C42C-FAF6-40E2-9177-AFAAC8BBF521}" destId="{7A16C7C3-ABD2-4840-B970-378AE196F1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4ADD2-CEE7-439B-BF63-DA768053098E}">
      <dsp:nvSpPr>
        <dsp:cNvPr id="0" name=""/>
        <dsp:cNvSpPr/>
      </dsp:nvSpPr>
      <dsp:spPr>
        <a:xfrm>
          <a:off x="0" y="72500"/>
          <a:ext cx="6513603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Aufgabenangemessenheit</a:t>
          </a:r>
          <a:endParaRPr lang="en-US" sz="3100" kern="1200" dirty="0"/>
        </a:p>
      </dsp:txBody>
      <dsp:txXfrm>
        <a:off x="36296" y="108796"/>
        <a:ext cx="6441011" cy="670943"/>
      </dsp:txXfrm>
    </dsp:sp>
    <dsp:sp modelId="{DF73B05C-DC1A-49A4-8AC6-FB7CEB394750}">
      <dsp:nvSpPr>
        <dsp:cNvPr id="0" name=""/>
        <dsp:cNvSpPr/>
      </dsp:nvSpPr>
      <dsp:spPr>
        <a:xfrm>
          <a:off x="0" y="905315"/>
          <a:ext cx="6513603" cy="74353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Selbstbeschreibungsfähigkeit</a:t>
          </a:r>
          <a:endParaRPr lang="en-US" sz="3100" kern="1200" dirty="0"/>
        </a:p>
      </dsp:txBody>
      <dsp:txXfrm>
        <a:off x="36296" y="941611"/>
        <a:ext cx="6441011" cy="670943"/>
      </dsp:txXfrm>
    </dsp:sp>
    <dsp:sp modelId="{B6CEFAB3-653B-42DC-8030-4EF16294C3F0}">
      <dsp:nvSpPr>
        <dsp:cNvPr id="0" name=""/>
        <dsp:cNvSpPr/>
      </dsp:nvSpPr>
      <dsp:spPr>
        <a:xfrm>
          <a:off x="0" y="1738130"/>
          <a:ext cx="6513603" cy="74353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Erwartungskonformität</a:t>
          </a:r>
          <a:endParaRPr lang="en-US" sz="3100" kern="1200"/>
        </a:p>
      </dsp:txBody>
      <dsp:txXfrm>
        <a:off x="36296" y="1774426"/>
        <a:ext cx="6441011" cy="670943"/>
      </dsp:txXfrm>
    </dsp:sp>
    <dsp:sp modelId="{794CCAE0-3AC5-4397-8B3A-5031053583A6}">
      <dsp:nvSpPr>
        <dsp:cNvPr id="0" name=""/>
        <dsp:cNvSpPr/>
      </dsp:nvSpPr>
      <dsp:spPr>
        <a:xfrm>
          <a:off x="0" y="2570945"/>
          <a:ext cx="6513603" cy="74353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Steuerbarkeit</a:t>
          </a:r>
          <a:endParaRPr lang="en-US" sz="3100" kern="1200"/>
        </a:p>
      </dsp:txBody>
      <dsp:txXfrm>
        <a:off x="36296" y="2607241"/>
        <a:ext cx="6441011" cy="670943"/>
      </dsp:txXfrm>
    </dsp:sp>
    <dsp:sp modelId="{F360544E-3230-43A1-B381-68EDF4A67DCA}">
      <dsp:nvSpPr>
        <dsp:cNvPr id="0" name=""/>
        <dsp:cNvSpPr/>
      </dsp:nvSpPr>
      <dsp:spPr>
        <a:xfrm>
          <a:off x="0" y="3403760"/>
          <a:ext cx="6513603" cy="74353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Fehlertoleranz</a:t>
          </a:r>
          <a:endParaRPr lang="en-US" sz="3100" kern="1200"/>
        </a:p>
      </dsp:txBody>
      <dsp:txXfrm>
        <a:off x="36296" y="3440056"/>
        <a:ext cx="6441011" cy="670943"/>
      </dsp:txXfrm>
    </dsp:sp>
    <dsp:sp modelId="{8A546DEE-89DF-4CC4-B3B2-4E279F9291D4}">
      <dsp:nvSpPr>
        <dsp:cNvPr id="0" name=""/>
        <dsp:cNvSpPr/>
      </dsp:nvSpPr>
      <dsp:spPr>
        <a:xfrm>
          <a:off x="0" y="4236575"/>
          <a:ext cx="6513603" cy="74353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Individualisierbarkeit</a:t>
          </a:r>
          <a:endParaRPr lang="en-US" sz="3100" kern="1200"/>
        </a:p>
      </dsp:txBody>
      <dsp:txXfrm>
        <a:off x="36296" y="4272871"/>
        <a:ext cx="6441011" cy="670943"/>
      </dsp:txXfrm>
    </dsp:sp>
    <dsp:sp modelId="{7A16C7C3-ABD2-4840-B970-378AE196F19E}">
      <dsp:nvSpPr>
        <dsp:cNvPr id="0" name=""/>
        <dsp:cNvSpPr/>
      </dsp:nvSpPr>
      <dsp:spPr>
        <a:xfrm>
          <a:off x="0" y="5069390"/>
          <a:ext cx="6513603" cy="7435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Lernförderlichkeit</a:t>
          </a:r>
          <a:endParaRPr lang="en-US" sz="3100" kern="1200"/>
        </a:p>
      </dsp:txBody>
      <dsp:txXfrm>
        <a:off x="36296" y="5105686"/>
        <a:ext cx="6441011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214F2-D876-49FE-83F2-EFDA2C346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0FD5B2-AEA2-4A66-A998-A2A7A3370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64906-9F87-42B1-94FE-9238C9FE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CD0-F4FB-44CB-889C-43A8AE9044CB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F28612-3260-481D-821C-D155B5D0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05C7C7-E656-463B-9D02-EE09804C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5579-C8C0-4577-AA4B-A5AB75968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93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4B1E2-206B-4D72-A542-D2895D45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3D8F97-9919-4F70-9192-5F9BF1E20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E2ED80-C51C-4900-803A-CFAF17AD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CD0-F4FB-44CB-889C-43A8AE9044CB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2DB85-2B22-465A-AF39-19306B56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7031A-722B-428B-9F9D-42D9095C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5579-C8C0-4577-AA4B-A5AB75968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28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12AC8E-E966-42DA-B321-43E40EAE6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B5A55D-59E5-426D-8C5A-08900FA8A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1CB96D-CE59-408C-B8A5-6AEF165E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CD0-F4FB-44CB-889C-43A8AE9044CB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1E3831-1062-48D2-85EF-B1E5D2DD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C3A30E-7C85-4FFB-A3F9-8A8497E9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5579-C8C0-4577-AA4B-A5AB75968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94AB-C99A-4BE2-BA3A-A9FC5B06C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EE992-AB09-4E6B-9925-243A46C64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14E30-9A8F-46BD-95C9-89DD809A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6C561-3DE2-459E-A737-523A606C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923D-2E80-40C8-AFA1-FFB21E4B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707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519C-A12C-49C3-9619-74A27A2E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7855-120F-4A19-AB71-66589101E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7DFD-8EA5-4746-A225-645F6E26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E4388-B7CA-4326-A517-82F05347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95DC9-B2EE-451F-AC23-DF4DF919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22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29B8-C6A5-420B-BAB6-C71A93E9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3DECB-2682-4C6E-81D4-39497DDF9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3998E-DF1B-4A0E-8F11-3B55ADEC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B71EF-9E2F-4B93-B5F7-65052B00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2C85-AC62-4EE9-8E40-A2DDAEC3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690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7089-3261-4353-9D6D-F4EEDB5A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FEC5-4F7B-4235-B06F-E8B8BB1A0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B8BDE-2667-4DDD-9D05-641D563B0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34902-D8A4-4F34-9DDC-AFD07C54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1EF66-0BBA-4D10-81F3-B10F5B8E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6C938-B35C-4E3C-9CE6-3CC4F59F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83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830A-67F9-4963-A996-A762D8C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49EB7-1E39-4EEA-B88A-75110DA4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B03F9-4665-4B5A-82DA-BC249906E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EFD62-5436-4E44-8ED7-95BCF7EBA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1ECB8-527C-4BAB-ABDB-9528596E3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20E07-2D0F-447B-8018-EADB210D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1DFC1-A3F2-44E0-A52B-7EC0E51D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F4D50-4C57-4DA2-A322-C94BC56B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34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3076-E85E-4B2F-81A0-C1BE8CAD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FD41A-A7FA-4E34-AC8E-3FAF2EBD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48CCF-DA1D-4679-8597-DC6C3F3A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10E82-6F03-45AD-8909-8ACF8942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21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25ED8-BBD0-4834-84C5-36E24F26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A810E-A9A7-4946-8E74-52204EC3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EB276-2D3E-4192-867D-E5D25299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771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BCD1-A013-4C9C-A78D-360B7F19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49E9-4267-4C7C-BCC9-ABBED5E6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C48CF-1D72-4455-8C24-CEA7BA3EF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28DAF-2291-4039-9C32-AEA9DF46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B0613-6DA6-4445-82FB-768C197D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8C393-3163-4446-B7B2-91DBAFC5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70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F9316-0BCA-432B-A47B-971C72BF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35451-F9AC-4130-920B-C98B0DEF0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0D850A-4C11-4755-A2F7-C34E5782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CD0-F4FB-44CB-889C-43A8AE9044CB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8CA6F4-474D-4160-9DA9-F4A4DDB4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647C1-A4BC-415A-AA9D-BD6A8DE6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5579-C8C0-4577-AA4B-A5AB75968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564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BFDB-5B73-47CD-A371-57EDBC5E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C5041-E669-4F94-BA54-719C3D56C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D1789-5154-4A63-96BC-B303D02DF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0467D-853F-4A3D-AC63-1C4C9D4D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A1E7D-0144-459D-A2DE-40C81DA4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6A966-B77A-494B-862F-B7E298ED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975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CB3A-9639-4ECB-AC77-2E64B1D5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C2EC4-278F-47E1-B99C-8FCADB42D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299B3-431F-48E5-934F-E8575207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B215E-8457-4120-BD38-A82C51ED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D5AF-ABEC-40FD-AF14-054DC472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928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D699F-01EB-4229-BBAB-E5B753501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E4407-154C-4175-998E-F47535F75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1814D-B11F-4FA1-BE21-E5FF9674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6A6-87A4-4A48-95CE-E4CAC2324C48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C5F0-5F87-487C-8115-4089A05D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D4E0F-CF39-495C-BC1B-B8FFA3FF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D97E-73FF-4C10-B0E9-B2B76016D76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88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4CE3B-64FA-4CE4-9B7D-6BDBA4D5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A18EB7-F77B-42CB-8A2A-D51660371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8D8588-7FB9-48E8-AC06-CEAE5F01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CD0-F4FB-44CB-889C-43A8AE9044CB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F5CCA-C9C6-4776-8C64-1553965B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1FB47F-38D2-463A-8ACA-D0410080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5579-C8C0-4577-AA4B-A5AB75968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1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2D22C-6B81-4023-B8BF-F6500D21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CB3B2C-6BB8-44F7-9925-F0C911756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3F175F-5475-457A-BC4D-43BA665A3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54D574-A1AF-4FCA-86FC-C3327C31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CD0-F4FB-44CB-889C-43A8AE9044CB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D0CD50-E298-4A8D-AB88-F5F7D6CF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1AD5EE-3324-4085-93CA-15DD74C6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5579-C8C0-4577-AA4B-A5AB75968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0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46C45-0AA5-491C-A585-E54AB74A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CABF6-E3EA-4B58-B513-F8EF38AE5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5D04EF-6990-4F0E-8F73-D5FF0726E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58425F-DCB1-4D9A-B7EE-68D4F4D15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6947A0-7559-4D04-A5D1-E34BD39A4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753694-AA40-42C0-94F0-00C61C36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CD0-F4FB-44CB-889C-43A8AE9044CB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3EA795-4ED8-4F2C-934C-BC07807C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97A021-7B9B-4022-9CE8-B542A641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5579-C8C0-4577-AA4B-A5AB75968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72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30713-64E8-48DC-88DE-C6F41726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E4C16A-F15A-4284-B537-CE062C03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CD0-F4FB-44CB-889C-43A8AE9044CB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72D19D-B643-44CC-A519-9B9DE3B7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0BE77E-5B00-4E3A-A530-3BC6A10E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5579-C8C0-4577-AA4B-A5AB75968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74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F8B462D-9644-4A91-87DE-4E8A7D9B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CD0-F4FB-44CB-889C-43A8AE9044CB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19FA789-54B0-443D-868A-7D8F8B93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C73695-E3CE-416D-831D-58DFBA6A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5579-C8C0-4577-AA4B-A5AB75968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8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E6419-5C8A-4791-852B-0FB2798A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6E0A9-C49C-46A7-A625-19BCB41C2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E4A248-DAD3-429A-8F76-1C5306A59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4FE3EF-423E-45AF-A3FB-F1F6B8D5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CD0-F4FB-44CB-889C-43A8AE9044CB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8D47D1-A755-4502-8797-2C0C7746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0CCB19-EF89-483C-A712-A58ECC7F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5579-C8C0-4577-AA4B-A5AB75968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58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9A6D9-0191-410A-A07D-101E75DA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702E83-E0CA-4BFC-A645-468DCFBD6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415B9C-CFA8-4B62-AF4D-F79657B5B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ED1B6F-03DB-48CC-9DFF-A0BE8480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CD0-F4FB-44CB-889C-43A8AE9044CB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4CDDB0-22CA-4AE3-94DC-5A75512E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EE40FE-1975-4938-B901-3DED6D7D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5579-C8C0-4577-AA4B-A5AB75968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2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A53158-3FCD-4E09-AE0A-0729590B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A8215F-9332-427F-A1C4-03A51B35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43764C-B696-438C-8C1D-45126C943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7CD0-F4FB-44CB-889C-43A8AE9044CB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00A4A5-1BF4-4F14-ABC4-03C766684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9487E-1E94-4C48-9FE8-D2ACAE5FB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05579-C8C0-4577-AA4B-A5AB75968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39284-BA5F-4615-BCFA-6949DEA8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B9556-5160-4A4A-B0B0-ABAC5F04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6DBA4-FF32-43F4-909D-9D29F05B5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26A6-87A4-4A48-95CE-E4CAC2324C48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A445-4EF1-4ED4-A1E0-4311224AB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5042D-6E0F-487D-8357-E915B515F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D97E-73FF-4C10-B0E9-B2B76016D76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26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erson holding ballpoint pen writing on notebook">
            <a:extLst>
              <a:ext uri="{FF2B5EF4-FFF2-40B4-BE49-F238E27FC236}">
                <a16:creationId xmlns:a16="http://schemas.microsoft.com/office/drawing/2014/main" id="{0A2AC3F2-546A-4315-8F63-F414699FA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440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DBB039D-2844-4673-A48E-E5174B646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Usability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901804-3D20-4620-B3F1-A4DA69FA4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A48D5E6F-D3AD-493E-B775-E9CD0ED7C2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5893542"/>
                  </p:ext>
                </p:extLst>
              </p:nvPr>
            </p:nvGraphicFramePr>
            <p:xfrm>
              <a:off x="6071452" y="3544470"/>
              <a:ext cx="122557" cy="122557"/>
            </p:xfrm>
            <a:graphic>
              <a:graphicData uri="http://schemas.microsoft.com/office/powerpoint/2016/slidezoom">
                <pslz:sldZm>
                  <pslz:sldZmObj sldId="263" cId="3962355617">
                    <pslz:zmPr id="{7C97E230-5828-476E-8A54-AD539154943B}" returnToParent="0" imageType="cover" transitionDur="2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2557" cy="12255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48D5E6F-D3AD-493E-B775-E9CD0ED7C2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1452" y="3544470"/>
                <a:ext cx="122557" cy="12255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607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C1CF7E-7C48-4D6B-AF34-89E92A0C45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B3096">
                  <a:alpha val="75000"/>
                </a:srgbClr>
              </a:gs>
              <a:gs pos="74000">
                <a:srgbClr val="903EDF">
                  <a:alpha val="75000"/>
                </a:srgbClr>
              </a:gs>
              <a:gs pos="83000">
                <a:srgbClr val="9C43F6">
                  <a:alpha val="75000"/>
                </a:srgbClr>
              </a:gs>
              <a:gs pos="100000">
                <a:srgbClr val="9F43FD">
                  <a:alpha val="7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090D33-07B2-4859-9088-147F6D75DF46}"/>
              </a:ext>
            </a:extLst>
          </p:cNvPr>
          <p:cNvSpPr/>
          <p:nvPr/>
        </p:nvSpPr>
        <p:spPr>
          <a:xfrm>
            <a:off x="1536492" y="2596168"/>
            <a:ext cx="91190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de-DE" sz="3200" dirty="0">
                <a:solidFill>
                  <a:prstClr val="white"/>
                </a:solidFill>
                <a:latin typeface="Nexa Bold" panose="02000000000000000000" pitchFamily="50" charset="0"/>
              </a:rPr>
              <a:t>Usability bedeutet, alles mit geschlossenen Augen zu finden. Design ist es, wenn man trotzdem hinschaut.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xa Bold" panose="02000000000000000000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42504-7C1E-44CA-B120-069D5D8F5BDB}"/>
              </a:ext>
            </a:extLst>
          </p:cNvPr>
          <p:cNvSpPr txBox="1"/>
          <p:nvPr/>
        </p:nvSpPr>
        <p:spPr>
          <a:xfrm>
            <a:off x="764498" y="1859340"/>
            <a:ext cx="1543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dobe Arabic" panose="02040503050201020203" pitchFamily="18" charset="-78"/>
              </a:rPr>
              <a:t>“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25B59-880A-49E5-B063-7B91A3967C92}"/>
              </a:ext>
            </a:extLst>
          </p:cNvPr>
          <p:cNvSpPr/>
          <p:nvPr/>
        </p:nvSpPr>
        <p:spPr>
          <a:xfrm flipV="1">
            <a:off x="10655508" y="0"/>
            <a:ext cx="1154243" cy="914400"/>
          </a:xfrm>
          <a:prstGeom prst="triangl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B93F641-2E57-438D-9938-AD9ACDAED0E6}"/>
              </a:ext>
            </a:extLst>
          </p:cNvPr>
          <p:cNvSpPr/>
          <p:nvPr/>
        </p:nvSpPr>
        <p:spPr>
          <a:xfrm flipV="1">
            <a:off x="10378190" y="17813"/>
            <a:ext cx="554636" cy="439387"/>
          </a:xfrm>
          <a:prstGeom prst="triangl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35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CA9FE4-3C12-4505-A0A7-490C0EC30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6822" y="1"/>
            <a:ext cx="1027837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553FC8-9A7D-4714-91B1-FB08438E1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Gestaltungsgesetze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25FAAB-24B9-4BE1-9E3F-FF220A7C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DE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450C1D07-0039-488D-9010-D822711F74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9513939"/>
                  </p:ext>
                </p:extLst>
              </p:nvPr>
            </p:nvGraphicFramePr>
            <p:xfrm>
              <a:off x="5862284" y="3603624"/>
              <a:ext cx="53975" cy="53975"/>
            </p:xfrm>
            <a:graphic>
              <a:graphicData uri="http://schemas.microsoft.com/office/powerpoint/2016/slidezoom">
                <pslz:sldZm>
                  <pslz:sldZmObj sldId="267" cId="525908666">
                    <pslz:zmPr id="{1A42DB4C-8776-4B63-B9CC-5892E8F6ED5D}" imageType="cover" transitionDur="15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975" cy="5397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50C1D07-0039-488D-9010-D822711F74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2284" y="3603624"/>
                <a:ext cx="53975" cy="5397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7165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C0BAE-DC31-4E96-B766-E67122BE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380B50-7BD9-4E40-8B35-084B69B3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Infografik Userinterfacedesign Gestaltgesetze">
            <a:extLst>
              <a:ext uri="{FF2B5EF4-FFF2-40B4-BE49-F238E27FC236}">
                <a16:creationId xmlns:a16="http://schemas.microsoft.com/office/drawing/2014/main" id="{3FD7791E-0196-4E22-9673-5891598B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90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ssdiagramm: Vorbereitung 5">
            <a:extLst>
              <a:ext uri="{FF2B5EF4-FFF2-40B4-BE49-F238E27FC236}">
                <a16:creationId xmlns:a16="http://schemas.microsoft.com/office/drawing/2014/main" id="{D2F02D9F-D82F-4FAB-BC9F-F1D0E993F8D0}"/>
              </a:ext>
            </a:extLst>
          </p:cNvPr>
          <p:cNvSpPr/>
          <p:nvPr/>
        </p:nvSpPr>
        <p:spPr>
          <a:xfrm rot="5400000">
            <a:off x="3372000" y="1994906"/>
            <a:ext cx="1656000" cy="1364400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Flussdiagramm: Vorbereitung 9">
            <a:extLst>
              <a:ext uri="{FF2B5EF4-FFF2-40B4-BE49-F238E27FC236}">
                <a16:creationId xmlns:a16="http://schemas.microsoft.com/office/drawing/2014/main" id="{A3F0D488-5541-4F32-B8EB-E66290EF7277}"/>
              </a:ext>
            </a:extLst>
          </p:cNvPr>
          <p:cNvSpPr/>
          <p:nvPr/>
        </p:nvSpPr>
        <p:spPr>
          <a:xfrm rot="5400000">
            <a:off x="4888800" y="1994906"/>
            <a:ext cx="1656000" cy="1364400"/>
          </a:xfrm>
          <a:prstGeom prst="flowChartPreparation">
            <a:avLst/>
          </a:prstGeom>
          <a:solidFill>
            <a:srgbClr val="05D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b="1" dirty="0"/>
              <a:t>Konsistenz</a:t>
            </a:r>
          </a:p>
        </p:txBody>
      </p:sp>
      <p:sp>
        <p:nvSpPr>
          <p:cNvPr id="12" name="Flussdiagramm: Vorbereitung 11">
            <a:extLst>
              <a:ext uri="{FF2B5EF4-FFF2-40B4-BE49-F238E27FC236}">
                <a16:creationId xmlns:a16="http://schemas.microsoft.com/office/drawing/2014/main" id="{C8C9678D-3AB4-4BBB-B636-5730D3C15D2A}"/>
              </a:ext>
            </a:extLst>
          </p:cNvPr>
          <p:cNvSpPr/>
          <p:nvPr/>
        </p:nvSpPr>
        <p:spPr>
          <a:xfrm rot="5400000">
            <a:off x="6405600" y="1994906"/>
            <a:ext cx="1656000" cy="1364400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Flussdiagramm: Vorbereitung 12">
            <a:extLst>
              <a:ext uri="{FF2B5EF4-FFF2-40B4-BE49-F238E27FC236}">
                <a16:creationId xmlns:a16="http://schemas.microsoft.com/office/drawing/2014/main" id="{EE14B825-C1BA-4044-BCC4-29A63A5F3FB4}"/>
              </a:ext>
            </a:extLst>
          </p:cNvPr>
          <p:cNvSpPr/>
          <p:nvPr/>
        </p:nvSpPr>
        <p:spPr>
          <a:xfrm rot="5400000">
            <a:off x="7922400" y="1994906"/>
            <a:ext cx="1656000" cy="1364400"/>
          </a:xfrm>
          <a:prstGeom prst="flowChartPreparati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900" b="1" dirty="0"/>
              <a:t>Verständlichkeit</a:t>
            </a:r>
          </a:p>
        </p:txBody>
      </p:sp>
      <p:sp>
        <p:nvSpPr>
          <p:cNvPr id="14" name="Flussdiagramm: Vorbereitung 13">
            <a:extLst>
              <a:ext uri="{FF2B5EF4-FFF2-40B4-BE49-F238E27FC236}">
                <a16:creationId xmlns:a16="http://schemas.microsoft.com/office/drawing/2014/main" id="{4C2F07B9-8D8D-47F2-8373-FBEE61ECD487}"/>
              </a:ext>
            </a:extLst>
          </p:cNvPr>
          <p:cNvSpPr/>
          <p:nvPr/>
        </p:nvSpPr>
        <p:spPr>
          <a:xfrm rot="5400000">
            <a:off x="9439200" y="1994906"/>
            <a:ext cx="1656000" cy="1364400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Flussdiagramm: Vorbereitung 14">
            <a:extLst>
              <a:ext uri="{FF2B5EF4-FFF2-40B4-BE49-F238E27FC236}">
                <a16:creationId xmlns:a16="http://schemas.microsoft.com/office/drawing/2014/main" id="{0D067D05-1D73-4141-9DD3-86F22517BAF9}"/>
              </a:ext>
            </a:extLst>
          </p:cNvPr>
          <p:cNvSpPr/>
          <p:nvPr/>
        </p:nvSpPr>
        <p:spPr>
          <a:xfrm rot="5400000">
            <a:off x="1855200" y="1994906"/>
            <a:ext cx="1656000" cy="1364400"/>
          </a:xfrm>
          <a:prstGeom prst="flowChartPreparation">
            <a:avLst/>
          </a:prstGeom>
          <a:solidFill>
            <a:srgbClr val="5F3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b="1" i="1" dirty="0"/>
              <a:t>Klarheit</a:t>
            </a:r>
            <a:endParaRPr lang="de-DE" sz="2800" b="1" i="1" dirty="0"/>
          </a:p>
        </p:txBody>
      </p:sp>
      <p:sp>
        <p:nvSpPr>
          <p:cNvPr id="16" name="Flussdiagramm: Vorbereitung 15">
            <a:extLst>
              <a:ext uri="{FF2B5EF4-FFF2-40B4-BE49-F238E27FC236}">
                <a16:creationId xmlns:a16="http://schemas.microsoft.com/office/drawing/2014/main" id="{A8541A92-0EA1-4B0F-BAC2-A18BFF820946}"/>
              </a:ext>
            </a:extLst>
          </p:cNvPr>
          <p:cNvSpPr/>
          <p:nvPr/>
        </p:nvSpPr>
        <p:spPr>
          <a:xfrm rot="5400000">
            <a:off x="2615111" y="3498695"/>
            <a:ext cx="1656000" cy="1364400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Flussdiagramm: Vorbereitung 16">
            <a:extLst>
              <a:ext uri="{FF2B5EF4-FFF2-40B4-BE49-F238E27FC236}">
                <a16:creationId xmlns:a16="http://schemas.microsoft.com/office/drawing/2014/main" id="{DCFB9053-3951-4A21-A8D0-D697CB3E4A08}"/>
              </a:ext>
            </a:extLst>
          </p:cNvPr>
          <p:cNvSpPr/>
          <p:nvPr/>
        </p:nvSpPr>
        <p:spPr>
          <a:xfrm rot="5400000">
            <a:off x="4130400" y="3498695"/>
            <a:ext cx="1656000" cy="1364400"/>
          </a:xfrm>
          <a:prstGeom prst="flowChartPrepa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b="1" dirty="0"/>
              <a:t>Kürze</a:t>
            </a:r>
          </a:p>
        </p:txBody>
      </p:sp>
      <p:sp>
        <p:nvSpPr>
          <p:cNvPr id="18" name="Flussdiagramm: Vorbereitung 17">
            <a:extLst>
              <a:ext uri="{FF2B5EF4-FFF2-40B4-BE49-F238E27FC236}">
                <a16:creationId xmlns:a16="http://schemas.microsoft.com/office/drawing/2014/main" id="{D943337A-35CC-437B-8A02-8F424F1E5EB9}"/>
              </a:ext>
            </a:extLst>
          </p:cNvPr>
          <p:cNvSpPr/>
          <p:nvPr/>
        </p:nvSpPr>
        <p:spPr>
          <a:xfrm rot="5400000">
            <a:off x="5647200" y="3490232"/>
            <a:ext cx="1656000" cy="1364400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Flussdiagramm: Vorbereitung 18">
            <a:extLst>
              <a:ext uri="{FF2B5EF4-FFF2-40B4-BE49-F238E27FC236}">
                <a16:creationId xmlns:a16="http://schemas.microsoft.com/office/drawing/2014/main" id="{499394EC-5C9C-4DF9-B9F5-ABB90CE4FAF4}"/>
              </a:ext>
            </a:extLst>
          </p:cNvPr>
          <p:cNvSpPr/>
          <p:nvPr/>
        </p:nvSpPr>
        <p:spPr>
          <a:xfrm rot="5400000">
            <a:off x="7164000" y="3498695"/>
            <a:ext cx="1656000" cy="1364400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b="1" dirty="0"/>
              <a:t>Lesbarkeit</a:t>
            </a:r>
          </a:p>
        </p:txBody>
      </p:sp>
      <p:sp>
        <p:nvSpPr>
          <p:cNvPr id="20" name="Flussdiagramm: Vorbereitung 19">
            <a:extLst>
              <a:ext uri="{FF2B5EF4-FFF2-40B4-BE49-F238E27FC236}">
                <a16:creationId xmlns:a16="http://schemas.microsoft.com/office/drawing/2014/main" id="{62A98457-E4FF-4BB4-815D-C5EDD7DE22C7}"/>
              </a:ext>
            </a:extLst>
          </p:cNvPr>
          <p:cNvSpPr/>
          <p:nvPr/>
        </p:nvSpPr>
        <p:spPr>
          <a:xfrm rot="5400000">
            <a:off x="8678855" y="3490232"/>
            <a:ext cx="1656000" cy="1364400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Flussdiagramm: Vorbereitung 20">
            <a:extLst>
              <a:ext uri="{FF2B5EF4-FFF2-40B4-BE49-F238E27FC236}">
                <a16:creationId xmlns:a16="http://schemas.microsoft.com/office/drawing/2014/main" id="{1558198F-EB85-41B4-AB6E-5248EA6C4B4B}"/>
              </a:ext>
            </a:extLst>
          </p:cNvPr>
          <p:cNvSpPr/>
          <p:nvPr/>
        </p:nvSpPr>
        <p:spPr>
          <a:xfrm rot="5400000">
            <a:off x="1096800" y="3490232"/>
            <a:ext cx="1656000" cy="1364400"/>
          </a:xfrm>
          <a:prstGeom prst="flowChartPreparation">
            <a:avLst/>
          </a:prstGeom>
          <a:solidFill>
            <a:srgbClr val="94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b="1" dirty="0"/>
              <a:t>Unterscheidbarkeit</a:t>
            </a:r>
            <a:endParaRPr lang="de-DE" b="1" dirty="0"/>
          </a:p>
        </p:txBody>
      </p:sp>
      <p:pic>
        <p:nvPicPr>
          <p:cNvPr id="22" name="Grafik 2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4B33BF5-C108-4757-A34A-24EC4344A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28" y="3703422"/>
            <a:ext cx="954944" cy="954944"/>
          </a:xfrm>
          <a:prstGeom prst="rect">
            <a:avLst/>
          </a:prstGeom>
        </p:spPr>
      </p:pic>
      <p:pic>
        <p:nvPicPr>
          <p:cNvPr id="24" name="Grafik 23" descr="Ein Bild, das Graffiti, Zeichnung, Uhr enthält.&#10;&#10;Automatisch generierte Beschreibung">
            <a:extLst>
              <a:ext uri="{FF2B5EF4-FFF2-40B4-BE49-F238E27FC236}">
                <a16:creationId xmlns:a16="http://schemas.microsoft.com/office/drawing/2014/main" id="{400BCAE4-A461-4BA0-AB55-2B12FDBD0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0" y="2200106"/>
            <a:ext cx="954000" cy="954000"/>
          </a:xfrm>
          <a:prstGeom prst="rect">
            <a:avLst/>
          </a:prstGeom>
        </p:spPr>
      </p:pic>
      <p:pic>
        <p:nvPicPr>
          <p:cNvPr id="26" name="Grafik 25" descr="Ein Bild, das Uhr, Schild, Zeichnung enthält.&#10;&#10;Automatisch generierte Beschreibung">
            <a:extLst>
              <a:ext uri="{FF2B5EF4-FFF2-40B4-BE49-F238E27FC236}">
                <a16:creationId xmlns:a16="http://schemas.microsoft.com/office/drawing/2014/main" id="{7D42C544-7AB9-4145-AED2-2AB39FE2C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00" y="3681398"/>
            <a:ext cx="954000" cy="954000"/>
          </a:xfrm>
          <a:prstGeom prst="rect">
            <a:avLst/>
          </a:prstGeom>
        </p:spPr>
      </p:pic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4A43F10-33A6-4BC0-A38E-56C1D6054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00" y="2171825"/>
            <a:ext cx="954000" cy="954000"/>
          </a:xfrm>
          <a:prstGeom prst="rect">
            <a:avLst/>
          </a:prstGeom>
        </p:spPr>
      </p:pic>
      <p:pic>
        <p:nvPicPr>
          <p:cNvPr id="32" name="Grafik 31" descr="Ein Bild, das Schild, sitzend, Ende, Front enthält.&#10;&#10;Automatisch generierte Beschreibung">
            <a:extLst>
              <a:ext uri="{FF2B5EF4-FFF2-40B4-BE49-F238E27FC236}">
                <a16:creationId xmlns:a16="http://schemas.microsoft.com/office/drawing/2014/main" id="{9C82AF30-B423-4DE2-8182-FD6E94EBCA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89" y="3681398"/>
            <a:ext cx="954000" cy="954000"/>
          </a:xfrm>
          <a:prstGeom prst="rect">
            <a:avLst/>
          </a:prstGeom>
        </p:spPr>
      </p:pic>
      <p:pic>
        <p:nvPicPr>
          <p:cNvPr id="34" name="Grafik 3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905E2AA-B25B-4A0E-80CE-14CC67A344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200" y="2171825"/>
            <a:ext cx="954000" cy="954000"/>
          </a:xfrm>
          <a:prstGeom prst="rect">
            <a:avLst/>
          </a:prstGeom>
        </p:spPr>
      </p:pic>
      <p:sp>
        <p:nvSpPr>
          <p:cNvPr id="35" name="Titel 1">
            <a:extLst>
              <a:ext uri="{FF2B5EF4-FFF2-40B4-BE49-F238E27FC236}">
                <a16:creationId xmlns:a16="http://schemas.microsoft.com/office/drawing/2014/main" id="{CB569A1B-FBB5-4811-9C00-26FCBFBE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Raleway" panose="020B0303030101060003" pitchFamily="34" charset="0"/>
              </a:rPr>
              <a:t>Informationsdarstellung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Folienzoom 36">
                <a:extLst>
                  <a:ext uri="{FF2B5EF4-FFF2-40B4-BE49-F238E27FC236}">
                    <a16:creationId xmlns:a16="http://schemas.microsoft.com/office/drawing/2014/main" id="{88579D19-45A9-48E6-B720-B8FD33C643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7437906"/>
                  </p:ext>
                </p:extLst>
              </p:nvPr>
            </p:nvGraphicFramePr>
            <p:xfrm>
              <a:off x="1868106" y="4178768"/>
              <a:ext cx="45719" cy="45719"/>
            </p:xfrm>
            <a:graphic>
              <a:graphicData uri="http://schemas.microsoft.com/office/powerpoint/2016/slidezoom">
                <pslz:sldZm>
                  <pslz:sldZmObj sldId="266" cId="1274600727">
                    <pslz:zmPr id="{74DE6E24-ED97-4D0D-B619-AC55984C5D53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1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Folienzoom 3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88579D19-45A9-48E6-B720-B8FD33C643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8106" y="4178768"/>
                <a:ext cx="4571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02284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3D04D-CEFE-4EF7-B10E-3F3514D7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636DEA-4F4C-4322-9FF5-75048656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4" name="Picture 2" descr="Bildergebnis für formular pflichtfeld">
            <a:extLst>
              <a:ext uri="{FF2B5EF4-FFF2-40B4-BE49-F238E27FC236}">
                <a16:creationId xmlns:a16="http://schemas.microsoft.com/office/drawing/2014/main" id="{3E2D6A2F-C607-4926-A94E-A0768403B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12"/>
          <a:stretch/>
        </p:blipFill>
        <p:spPr bwMode="auto">
          <a:xfrm>
            <a:off x="1156373" y="681037"/>
            <a:ext cx="9879254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60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CB569A1B-FBB5-4811-9C00-26FCBFBE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 sz="3400" b="1">
                <a:solidFill>
                  <a:srgbClr val="FFFFFF"/>
                </a:solidFill>
                <a:latin typeface="Raleway" panose="020B0303030101060003" pitchFamily="34" charset="0"/>
              </a:rPr>
              <a:t>Dialogkriterien</a:t>
            </a:r>
          </a:p>
        </p:txBody>
      </p:sp>
      <p:graphicFrame>
        <p:nvGraphicFramePr>
          <p:cNvPr id="37" name="Inhaltsplatzhalter 1">
            <a:extLst>
              <a:ext uri="{FF2B5EF4-FFF2-40B4-BE49-F238E27FC236}">
                <a16:creationId xmlns:a16="http://schemas.microsoft.com/office/drawing/2014/main" id="{2E0358A3-7545-420B-AA78-B1685C136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1835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61344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AC74ADD2-CEE7-439B-BF63-DA76805309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>
                                            <p:graphicEl>
                                              <a:dgm id="{AC74ADD2-CEE7-439B-BF63-DA76805309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>
                                            <p:graphicEl>
                                              <a:dgm id="{AC74ADD2-CEE7-439B-BF63-DA76805309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DF73B05C-DC1A-49A4-8AC6-FB7CEB394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>
                                            <p:graphicEl>
                                              <a:dgm id="{DF73B05C-DC1A-49A4-8AC6-FB7CEB394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>
                                            <p:graphicEl>
                                              <a:dgm id="{DF73B05C-DC1A-49A4-8AC6-FB7CEB394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B6CEFAB3-653B-42DC-8030-4EF16294C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>
                                            <p:graphicEl>
                                              <a:dgm id="{B6CEFAB3-653B-42DC-8030-4EF16294C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>
                                            <p:graphicEl>
                                              <a:dgm id="{B6CEFAB3-653B-42DC-8030-4EF16294C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794CCAE0-3AC5-4397-8B3A-503105358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>
                                            <p:graphicEl>
                                              <a:dgm id="{794CCAE0-3AC5-4397-8B3A-503105358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>
                                            <p:graphicEl>
                                              <a:dgm id="{794CCAE0-3AC5-4397-8B3A-503105358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F360544E-3230-43A1-B381-68EDF4A67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>
                                            <p:graphicEl>
                                              <a:dgm id="{F360544E-3230-43A1-B381-68EDF4A67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>
                                            <p:graphicEl>
                                              <a:dgm id="{F360544E-3230-43A1-B381-68EDF4A67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8A546DEE-89DF-4CC4-B3B2-4E279F929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>
                                            <p:graphicEl>
                                              <a:dgm id="{8A546DEE-89DF-4CC4-B3B2-4E279F929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graphicEl>
                                              <a:dgm id="{8A546DEE-89DF-4CC4-B3B2-4E279F929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dgm id="{7A16C7C3-ABD2-4840-B970-378AE196F1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>
                                            <p:graphicEl>
                                              <a:dgm id="{7A16C7C3-ABD2-4840-B970-378AE196F1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>
                                            <p:graphicEl>
                                              <a:dgm id="{7A16C7C3-ABD2-4840-B970-378AE196F1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ssdiagramm: Vorbereitung 5">
            <a:extLst>
              <a:ext uri="{FF2B5EF4-FFF2-40B4-BE49-F238E27FC236}">
                <a16:creationId xmlns:a16="http://schemas.microsoft.com/office/drawing/2014/main" id="{D2F02D9F-D82F-4FAB-BC9F-F1D0E993F8D0}"/>
              </a:ext>
            </a:extLst>
          </p:cNvPr>
          <p:cNvSpPr/>
          <p:nvPr/>
        </p:nvSpPr>
        <p:spPr>
          <a:xfrm rot="5400000">
            <a:off x="3372000" y="1994906"/>
            <a:ext cx="1656000" cy="1364400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Flussdiagramm: Vorbereitung 9">
            <a:extLst>
              <a:ext uri="{FF2B5EF4-FFF2-40B4-BE49-F238E27FC236}">
                <a16:creationId xmlns:a16="http://schemas.microsoft.com/office/drawing/2014/main" id="{A3F0D488-5541-4F32-B8EB-E66290EF7277}"/>
              </a:ext>
            </a:extLst>
          </p:cNvPr>
          <p:cNvSpPr/>
          <p:nvPr/>
        </p:nvSpPr>
        <p:spPr>
          <a:xfrm rot="5400000">
            <a:off x="4888800" y="1994906"/>
            <a:ext cx="1656000" cy="1364400"/>
          </a:xfrm>
          <a:prstGeom prst="flowChartPreparation">
            <a:avLst/>
          </a:prstGeom>
          <a:solidFill>
            <a:srgbClr val="05D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b="1" dirty="0"/>
              <a:t>Ladezeiten</a:t>
            </a:r>
          </a:p>
        </p:txBody>
      </p:sp>
      <p:sp>
        <p:nvSpPr>
          <p:cNvPr id="12" name="Flussdiagramm: Vorbereitung 11">
            <a:extLst>
              <a:ext uri="{FF2B5EF4-FFF2-40B4-BE49-F238E27FC236}">
                <a16:creationId xmlns:a16="http://schemas.microsoft.com/office/drawing/2014/main" id="{C8C9678D-3AB4-4BBB-B636-5730D3C15D2A}"/>
              </a:ext>
            </a:extLst>
          </p:cNvPr>
          <p:cNvSpPr/>
          <p:nvPr/>
        </p:nvSpPr>
        <p:spPr>
          <a:xfrm rot="5400000">
            <a:off x="6405600" y="1994906"/>
            <a:ext cx="1656000" cy="1364400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Flussdiagramm: Vorbereitung 12">
            <a:extLst>
              <a:ext uri="{FF2B5EF4-FFF2-40B4-BE49-F238E27FC236}">
                <a16:creationId xmlns:a16="http://schemas.microsoft.com/office/drawing/2014/main" id="{EE14B825-C1BA-4044-BCC4-29A63A5F3FB4}"/>
              </a:ext>
            </a:extLst>
          </p:cNvPr>
          <p:cNvSpPr/>
          <p:nvPr/>
        </p:nvSpPr>
        <p:spPr>
          <a:xfrm rot="5400000">
            <a:off x="7922400" y="1994906"/>
            <a:ext cx="1656000" cy="1364400"/>
          </a:xfrm>
          <a:prstGeom prst="flowChartPreparati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900" b="1" dirty="0"/>
              <a:t>Verständlich</a:t>
            </a:r>
          </a:p>
        </p:txBody>
      </p:sp>
      <p:sp>
        <p:nvSpPr>
          <p:cNvPr id="14" name="Flussdiagramm: Vorbereitung 13">
            <a:extLst>
              <a:ext uri="{FF2B5EF4-FFF2-40B4-BE49-F238E27FC236}">
                <a16:creationId xmlns:a16="http://schemas.microsoft.com/office/drawing/2014/main" id="{4C2F07B9-8D8D-47F2-8373-FBEE61ECD487}"/>
              </a:ext>
            </a:extLst>
          </p:cNvPr>
          <p:cNvSpPr/>
          <p:nvPr/>
        </p:nvSpPr>
        <p:spPr>
          <a:xfrm rot="5400000">
            <a:off x="9439200" y="1994906"/>
            <a:ext cx="1656000" cy="1364400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Flussdiagramm: Vorbereitung 14">
            <a:extLst>
              <a:ext uri="{FF2B5EF4-FFF2-40B4-BE49-F238E27FC236}">
                <a16:creationId xmlns:a16="http://schemas.microsoft.com/office/drawing/2014/main" id="{0D067D05-1D73-4141-9DD3-86F22517BAF9}"/>
              </a:ext>
            </a:extLst>
          </p:cNvPr>
          <p:cNvSpPr/>
          <p:nvPr/>
        </p:nvSpPr>
        <p:spPr>
          <a:xfrm rot="5400000">
            <a:off x="1855200" y="1994906"/>
            <a:ext cx="1656000" cy="1364400"/>
          </a:xfrm>
          <a:prstGeom prst="flowChartPreparation">
            <a:avLst/>
          </a:prstGeom>
          <a:solidFill>
            <a:srgbClr val="5F3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b="1" i="1" dirty="0"/>
              <a:t>Wichtigste Information</a:t>
            </a:r>
            <a:endParaRPr lang="de-DE" sz="2800" b="1" i="1" dirty="0"/>
          </a:p>
        </p:txBody>
      </p:sp>
      <p:sp>
        <p:nvSpPr>
          <p:cNvPr id="16" name="Flussdiagramm: Vorbereitung 15">
            <a:extLst>
              <a:ext uri="{FF2B5EF4-FFF2-40B4-BE49-F238E27FC236}">
                <a16:creationId xmlns:a16="http://schemas.microsoft.com/office/drawing/2014/main" id="{A8541A92-0EA1-4B0F-BAC2-A18BFF820946}"/>
              </a:ext>
            </a:extLst>
          </p:cNvPr>
          <p:cNvSpPr/>
          <p:nvPr/>
        </p:nvSpPr>
        <p:spPr>
          <a:xfrm rot="5400000">
            <a:off x="2615111" y="3498695"/>
            <a:ext cx="1656000" cy="1364400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Flussdiagramm: Vorbereitung 16">
            <a:extLst>
              <a:ext uri="{FF2B5EF4-FFF2-40B4-BE49-F238E27FC236}">
                <a16:creationId xmlns:a16="http://schemas.microsoft.com/office/drawing/2014/main" id="{DCFB9053-3951-4A21-A8D0-D697CB3E4A08}"/>
              </a:ext>
            </a:extLst>
          </p:cNvPr>
          <p:cNvSpPr/>
          <p:nvPr/>
        </p:nvSpPr>
        <p:spPr>
          <a:xfrm rot="5400000">
            <a:off x="4130400" y="3498695"/>
            <a:ext cx="1656000" cy="1364400"/>
          </a:xfrm>
          <a:prstGeom prst="flowChartPrepa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b="1" dirty="0"/>
              <a:t>Kürzeste Zeit</a:t>
            </a:r>
          </a:p>
        </p:txBody>
      </p:sp>
      <p:sp>
        <p:nvSpPr>
          <p:cNvPr id="18" name="Flussdiagramm: Vorbereitung 17">
            <a:extLst>
              <a:ext uri="{FF2B5EF4-FFF2-40B4-BE49-F238E27FC236}">
                <a16:creationId xmlns:a16="http://schemas.microsoft.com/office/drawing/2014/main" id="{D943337A-35CC-437B-8A02-8F424F1E5EB9}"/>
              </a:ext>
            </a:extLst>
          </p:cNvPr>
          <p:cNvSpPr/>
          <p:nvPr/>
        </p:nvSpPr>
        <p:spPr>
          <a:xfrm rot="5400000">
            <a:off x="5647200" y="3490232"/>
            <a:ext cx="1656000" cy="1364400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Flussdiagramm: Vorbereitung 18">
            <a:extLst>
              <a:ext uri="{FF2B5EF4-FFF2-40B4-BE49-F238E27FC236}">
                <a16:creationId xmlns:a16="http://schemas.microsoft.com/office/drawing/2014/main" id="{499394EC-5C9C-4DF9-B9F5-ABB90CE4FAF4}"/>
              </a:ext>
            </a:extLst>
          </p:cNvPr>
          <p:cNvSpPr/>
          <p:nvPr/>
        </p:nvSpPr>
        <p:spPr>
          <a:xfrm rot="5400000">
            <a:off x="7164000" y="3498695"/>
            <a:ext cx="1656000" cy="1364400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b="1" dirty="0"/>
              <a:t>Lesbar</a:t>
            </a:r>
          </a:p>
        </p:txBody>
      </p:sp>
      <p:sp>
        <p:nvSpPr>
          <p:cNvPr id="20" name="Flussdiagramm: Vorbereitung 19">
            <a:extLst>
              <a:ext uri="{FF2B5EF4-FFF2-40B4-BE49-F238E27FC236}">
                <a16:creationId xmlns:a16="http://schemas.microsoft.com/office/drawing/2014/main" id="{62A98457-E4FF-4BB4-815D-C5EDD7DE22C7}"/>
              </a:ext>
            </a:extLst>
          </p:cNvPr>
          <p:cNvSpPr/>
          <p:nvPr/>
        </p:nvSpPr>
        <p:spPr>
          <a:xfrm rot="5400000">
            <a:off x="8678855" y="3490232"/>
            <a:ext cx="1656000" cy="1364400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Flussdiagramm: Vorbereitung 20">
            <a:extLst>
              <a:ext uri="{FF2B5EF4-FFF2-40B4-BE49-F238E27FC236}">
                <a16:creationId xmlns:a16="http://schemas.microsoft.com/office/drawing/2014/main" id="{1558198F-EB85-41B4-AB6E-5248EA6C4B4B}"/>
              </a:ext>
            </a:extLst>
          </p:cNvPr>
          <p:cNvSpPr/>
          <p:nvPr/>
        </p:nvSpPr>
        <p:spPr>
          <a:xfrm rot="5400000">
            <a:off x="1096800" y="3490232"/>
            <a:ext cx="1656000" cy="1364400"/>
          </a:xfrm>
          <a:prstGeom prst="flowChartPreparation">
            <a:avLst/>
          </a:prstGeom>
          <a:solidFill>
            <a:srgbClr val="94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b="1" dirty="0"/>
              <a:t>Effekte</a:t>
            </a:r>
            <a:endParaRPr lang="de-DE" b="1" dirty="0"/>
          </a:p>
        </p:txBody>
      </p:sp>
      <p:pic>
        <p:nvPicPr>
          <p:cNvPr id="22" name="Grafik 2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4B33BF5-C108-4757-A34A-24EC4344A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28" y="3703422"/>
            <a:ext cx="954944" cy="954944"/>
          </a:xfrm>
          <a:prstGeom prst="rect">
            <a:avLst/>
          </a:prstGeom>
        </p:spPr>
      </p:pic>
      <p:pic>
        <p:nvPicPr>
          <p:cNvPr id="24" name="Grafik 23" descr="Ein Bild, das Graffiti, Zeichnung, Uhr enthält.&#10;&#10;Automatisch generierte Beschreibung">
            <a:extLst>
              <a:ext uri="{FF2B5EF4-FFF2-40B4-BE49-F238E27FC236}">
                <a16:creationId xmlns:a16="http://schemas.microsoft.com/office/drawing/2014/main" id="{400BCAE4-A461-4BA0-AB55-2B12FDBD0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0" y="2200106"/>
            <a:ext cx="954000" cy="954000"/>
          </a:xfrm>
          <a:prstGeom prst="rect">
            <a:avLst/>
          </a:prstGeom>
        </p:spPr>
      </p:pic>
      <p:pic>
        <p:nvPicPr>
          <p:cNvPr id="26" name="Grafik 25" descr="Ein Bild, das Uhr, Schild, Zeichnung enthält.&#10;&#10;Automatisch generierte Beschreibung">
            <a:extLst>
              <a:ext uri="{FF2B5EF4-FFF2-40B4-BE49-F238E27FC236}">
                <a16:creationId xmlns:a16="http://schemas.microsoft.com/office/drawing/2014/main" id="{7D42C544-7AB9-4145-AED2-2AB39FE2C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00" y="3681398"/>
            <a:ext cx="954000" cy="954000"/>
          </a:xfrm>
          <a:prstGeom prst="rect">
            <a:avLst/>
          </a:prstGeom>
        </p:spPr>
      </p:pic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4A43F10-33A6-4BC0-A38E-56C1D6054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00" y="2171825"/>
            <a:ext cx="954000" cy="954000"/>
          </a:xfrm>
          <a:prstGeom prst="rect">
            <a:avLst/>
          </a:prstGeom>
        </p:spPr>
      </p:pic>
      <p:pic>
        <p:nvPicPr>
          <p:cNvPr id="32" name="Grafik 31" descr="Ein Bild, das Schild, sitzend, Ende, Front enthält.&#10;&#10;Automatisch generierte Beschreibung">
            <a:extLst>
              <a:ext uri="{FF2B5EF4-FFF2-40B4-BE49-F238E27FC236}">
                <a16:creationId xmlns:a16="http://schemas.microsoft.com/office/drawing/2014/main" id="{9C82AF30-B423-4DE2-8182-FD6E94EBCA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89" y="3681398"/>
            <a:ext cx="954000" cy="954000"/>
          </a:xfrm>
          <a:prstGeom prst="rect">
            <a:avLst/>
          </a:prstGeom>
        </p:spPr>
      </p:pic>
      <p:pic>
        <p:nvPicPr>
          <p:cNvPr id="34" name="Grafik 3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905E2AA-B25B-4A0E-80CE-14CC67A344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200" y="2171825"/>
            <a:ext cx="954000" cy="954000"/>
          </a:xfrm>
          <a:prstGeom prst="rect">
            <a:avLst/>
          </a:prstGeom>
        </p:spPr>
      </p:pic>
      <p:sp>
        <p:nvSpPr>
          <p:cNvPr id="35" name="Titel 1">
            <a:extLst>
              <a:ext uri="{FF2B5EF4-FFF2-40B4-BE49-F238E27FC236}">
                <a16:creationId xmlns:a16="http://schemas.microsoft.com/office/drawing/2014/main" id="{CB569A1B-FBB5-4811-9C00-26FCBFBE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Raleway" panose="020B0303030101060003" pitchFamily="34" charset="0"/>
              </a:rPr>
              <a:t>Checkliste</a:t>
            </a:r>
          </a:p>
        </p:txBody>
      </p:sp>
    </p:spTree>
    <p:extLst>
      <p:ext uri="{BB962C8B-B14F-4D97-AF65-F5344CB8AC3E}">
        <p14:creationId xmlns:p14="http://schemas.microsoft.com/office/powerpoint/2010/main" val="202077203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26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Nexa Bold</vt:lpstr>
      <vt:lpstr>Raleway</vt:lpstr>
      <vt:lpstr>Office</vt:lpstr>
      <vt:lpstr>Office Theme</vt:lpstr>
      <vt:lpstr>Usability</vt:lpstr>
      <vt:lpstr>PowerPoint-Präsentation</vt:lpstr>
      <vt:lpstr>Gestaltungsgesetze</vt:lpstr>
      <vt:lpstr>PowerPoint-Präsentation</vt:lpstr>
      <vt:lpstr>Informationsdarstellung</vt:lpstr>
      <vt:lpstr>PowerPoint-Präsentation</vt:lpstr>
      <vt:lpstr>Dialogkriterien</vt:lpstr>
      <vt:lpstr>Checkliste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</dc:title>
  <dc:creator>Mario Lengauer</dc:creator>
  <cp:lastModifiedBy>Mario Lengauer</cp:lastModifiedBy>
  <cp:revision>7</cp:revision>
  <dcterms:created xsi:type="dcterms:W3CDTF">2019-11-20T18:07:08Z</dcterms:created>
  <dcterms:modified xsi:type="dcterms:W3CDTF">2020-01-28T18:24:10Z</dcterms:modified>
</cp:coreProperties>
</file>