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70" r:id="rId2"/>
    <p:sldId id="271" r:id="rId3"/>
    <p:sldId id="272" r:id="rId4"/>
    <p:sldId id="273" r:id="rId5"/>
    <p:sldId id="274" r:id="rId6"/>
    <p:sldId id="277" r:id="rId7"/>
    <p:sldId id="278" r:id="rId8"/>
    <p:sldId id="279" r:id="rId9"/>
    <p:sldId id="281" r:id="rId10"/>
    <p:sldId id="283" r:id="rId11"/>
    <p:sldId id="284" r:id="rId12"/>
    <p:sldId id="282" r:id="rId13"/>
    <p:sldId id="285" r:id="rId14"/>
    <p:sldId id="286" r:id="rId15"/>
    <p:sldId id="280" r:id="rId16"/>
    <p:sldId id="287" r:id="rId17"/>
    <p:sldId id="275" r:id="rId18"/>
    <p:sldId id="276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CHIF Nobis Julian 1516" initials="1NJ1" lastIdx="1" clrIdx="0">
    <p:extLst>
      <p:ext uri="{19B8F6BF-5375-455C-9EA6-DF929625EA0E}">
        <p15:presenceInfo xmlns:p15="http://schemas.microsoft.com/office/powerpoint/2012/main" userId="1CHIF Nobis Julian 151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ADFF9C4-44B7-481D-BD7E-935699CBDB53}" type="datetime1">
              <a:rPr lang="de-DE" smtClean="0">
                <a:latin typeface="Palatino Linotype" panose="02040502050505030304" pitchFamily="18" charset="0"/>
              </a:rPr>
              <a:t>14.01.2020</a:t>
            </a:fld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de-DE" smtClean="0">
                <a:latin typeface="Palatino Linotype" panose="02040502050505030304" pitchFamily="18" charset="0"/>
              </a:rPr>
              <a:t>‹Nr.›</a:t>
            </a:fld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03ED01C5-95DC-4B0E-A47D-07371885CA50}" type="datetime1">
              <a:rPr lang="de-DE" smtClean="0"/>
              <a:t>14.01.2020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33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7FB6998C-CD6B-41A7-B4BE-66CE28697617}" type="datetime1">
              <a:rPr lang="de-DE" smtClean="0"/>
              <a:t>14.01.2020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D894D4F-F0D7-4392-AE60-BDC76548C460}" type="datetime1">
              <a:rPr lang="de-DE" smtClean="0"/>
              <a:t>14.01.2020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696C279-70C3-4DD3-AC3D-43099721B179}" type="datetime1">
              <a:rPr lang="de-DE" smtClean="0"/>
              <a:t>14.01.2020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60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sz="36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de-DE" dirty="0"/>
              <a:t>Textmasterformate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2CDF696-8C15-4477-9456-4F3BA4BB2109}" type="datetime1">
              <a:rPr lang="de-DE" smtClean="0"/>
              <a:t>14.01.2020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Palatino Linotype" panose="02040502050505030304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Palatino Linotype" panose="02040502050505030304" pitchFamily="18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Palatino Linotype" panose="02040502050505030304" pitchFamily="18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FA78677-F560-46E4-91E5-1EA7D1816BC2}" type="datetime1">
              <a:rPr lang="de-DE" smtClean="0"/>
              <a:t>14.01.2020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6DF3FCC-A2A2-4F91-B6D3-DE2391BAA09B}" type="datetime1">
              <a:rPr lang="de-DE" smtClean="0"/>
              <a:t>14.01.2020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4FA3E3C-62FE-476C-B688-CC67AD44AFE1}" type="datetime1">
              <a:rPr lang="de-DE" smtClean="0"/>
              <a:t>14.01.2020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9625"/>
            <a:ext cx="10972800" cy="1600200"/>
          </a:xfrm>
        </p:spPr>
        <p:txBody>
          <a:bodyPr rtlCol="0" anchor="ctr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01CBF6E-E568-400E-BD4F-CD506D1E90F0}" type="datetime1">
              <a:rPr lang="de-DE" smtClean="0"/>
              <a:t>14.01.2020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6641655A-4FAE-478E-8AEC-1606B72D7AE0}" type="datetime1">
              <a:rPr lang="de-DE" smtClean="0"/>
              <a:t>14.01.2020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82B61E1-9F23-4FD6-8F1D-AB35732BCC7E}" type="datetime1">
              <a:rPr lang="de-DE" smtClean="0"/>
              <a:t>14.01.2020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CFA5189-8F18-4F72-92AB-BF0CE689DE7E}" type="datetime1">
              <a:rPr lang="de-DE" smtClean="0"/>
              <a:t>14.01.2020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51C3302A-A419-41BE-9E67-108178EB0FA3}" type="datetime1">
              <a:rPr lang="de-DE" smtClean="0"/>
              <a:t>14.01.2020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web-usability-made-simple/learn/lecture/75831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096623"/>
          </a:xfrm>
        </p:spPr>
        <p:txBody>
          <a:bodyPr rtlCol="0"/>
          <a:lstStyle/>
          <a:p>
            <a:pPr rtl="0"/>
            <a:r>
              <a:rPr lang="de-DE" sz="8800" dirty="0">
                <a:latin typeface="Century Gothic" panose="020B0502020202020204" pitchFamily="34" charset="0"/>
              </a:rPr>
              <a:t>Usability</a:t>
            </a:r>
            <a:endParaRPr lang="de-DE" sz="4800" dirty="0"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 rtlCol="0"/>
          <a:lstStyle/>
          <a:p>
            <a:pPr rtl="0"/>
            <a:r>
              <a:rPr lang="de-DE" dirty="0">
                <a:latin typeface="Palatino Linotype" panose="02040502050505030304" pitchFamily="18" charset="0"/>
              </a:rPr>
              <a:t>Julian Nobis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3EF37-564D-43A7-8DC4-467FE3C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0"/>
            <a:ext cx="11386657" cy="1600200"/>
          </a:xfrm>
        </p:spPr>
        <p:txBody>
          <a:bodyPr anchor="ctr"/>
          <a:lstStyle/>
          <a:p>
            <a:r>
              <a:rPr lang="de-AT" dirty="0"/>
              <a:t>Design des Inhaltes – so nicht!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C0470A3-4726-4E99-91AC-0942F34BA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755" y="1275127"/>
            <a:ext cx="7034490" cy="52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4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04F1E-94CF-4726-A16F-0E6095ED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1582400" cy="1600200"/>
          </a:xfrm>
        </p:spPr>
        <p:txBody>
          <a:bodyPr anchor="ctr"/>
          <a:lstStyle/>
          <a:p>
            <a:r>
              <a:rPr lang="de-AT" dirty="0"/>
              <a:t>Design des Inhaltes – so schon!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EFDCE02-B875-49F2-A20F-ECBCFD9C3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641" y="1258349"/>
            <a:ext cx="10310718" cy="52683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5B376B2-0709-4875-83D8-0BCA17134AC9}"/>
              </a:ext>
            </a:extLst>
          </p:cNvPr>
          <p:cNvSpPr txBox="1"/>
          <p:nvPr/>
        </p:nvSpPr>
        <p:spPr>
          <a:xfrm>
            <a:off x="10175846" y="1090569"/>
            <a:ext cx="1184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/>
              <a:t>Quelle: godaddy.com</a:t>
            </a:r>
          </a:p>
        </p:txBody>
      </p:sp>
    </p:spTree>
    <p:extLst>
      <p:ext uri="{BB962C8B-B14F-4D97-AF65-F5344CB8AC3E}">
        <p14:creationId xmlns:p14="http://schemas.microsoft.com/office/powerpoint/2010/main" val="164279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DC643-086D-45A4-9528-29E66108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AT" dirty="0"/>
              <a:t>Design des Inhaltes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E176A-E360-4D4D-874E-120F6C5B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Wichtige Infos oben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F19DE3-B70B-490A-8A88-BC83F2D1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489947"/>
            <a:ext cx="76962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7B1E5-DB20-431E-B7BC-F4E3E53E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AT" dirty="0"/>
              <a:t>Design des Inhaltes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8DB50-1FC0-4951-B9F4-31AE129D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Fachjargon vermeiden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E5689FA-FD96-498D-94B3-4EF49ACC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23" y="2332036"/>
            <a:ext cx="8898154" cy="43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8EDE8-1F7F-4219-A049-8B55F9C0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AT" dirty="0"/>
              <a:t>Design des Inhaltes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C56091-2211-40ED-B59F-6B39FB9C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Benutzer muss </a:t>
            </a:r>
            <a:r>
              <a:rPr lang="de-AT" b="1" dirty="0"/>
              <a:t>Kontrolle</a:t>
            </a:r>
            <a:r>
              <a:rPr lang="de-AT" dirty="0"/>
              <a:t> über </a:t>
            </a:r>
            <a:r>
              <a:rPr lang="de-AT" b="1" dirty="0"/>
              <a:t>Sound</a:t>
            </a:r>
            <a:r>
              <a:rPr lang="de-AT" dirty="0"/>
              <a:t> und </a:t>
            </a:r>
            <a:r>
              <a:rPr lang="de-AT" b="1" dirty="0"/>
              <a:t>Video</a:t>
            </a:r>
            <a:r>
              <a:rPr lang="de-AT" dirty="0"/>
              <a:t> haben</a:t>
            </a:r>
          </a:p>
          <a:p>
            <a:r>
              <a:rPr lang="de-AT" dirty="0"/>
              <a:t>Mit Pop-ups sparsam umgehen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809F23-8125-4A15-B48D-783F7BAF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92" y="3565321"/>
            <a:ext cx="7546216" cy="297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6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CA323-BB2D-473F-AC6B-97CA9DA5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28900"/>
            <a:ext cx="10972800" cy="1600200"/>
          </a:xfrm>
        </p:spPr>
        <p:txBody>
          <a:bodyPr anchor="ctr"/>
          <a:lstStyle/>
          <a:p>
            <a:r>
              <a:rPr lang="de-AT" dirty="0"/>
              <a:t>Richtlinien-Checklist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7F323-3ACE-435D-9F0B-8B32DFED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15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9C886-052B-4038-B14D-7DE63BD5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5962"/>
            <a:ext cx="10972800" cy="2266076"/>
          </a:xfrm>
        </p:spPr>
        <p:txBody>
          <a:bodyPr anchor="ctr"/>
          <a:lstStyle/>
          <a:p>
            <a:r>
              <a:rPr lang="de-AT" sz="5400" dirty="0"/>
              <a:t>Wie soll ich nun meine Benutzeroberflächen designen?</a:t>
            </a:r>
          </a:p>
        </p:txBody>
      </p:sp>
    </p:spTree>
    <p:extLst>
      <p:ext uri="{BB962C8B-B14F-4D97-AF65-F5344CB8AC3E}">
        <p14:creationId xmlns:p14="http://schemas.microsoft.com/office/powerpoint/2010/main" val="272328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10096-A53D-45F7-A00D-BE44DDB8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AT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F69987-9D18-493B-8BD8-0FEFF769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>
              <a:hlinkClick r:id="rId2"/>
            </a:endParaRPr>
          </a:p>
          <a:p>
            <a:endParaRPr lang="de-AT" dirty="0">
              <a:hlinkClick r:id="rId2"/>
            </a:endParaRPr>
          </a:p>
          <a:p>
            <a:r>
              <a:rPr lang="de-AT" dirty="0">
                <a:hlinkClick r:id="rId2"/>
              </a:rPr>
              <a:t>https://www.udemy.com/course/</a:t>
            </a:r>
            <a:r>
              <a:rPr lang="de-AT" b="1" dirty="0">
                <a:hlinkClick r:id="rId2"/>
              </a:rPr>
              <a:t>web-usability-made-simple</a:t>
            </a:r>
            <a:r>
              <a:rPr lang="de-AT" dirty="0">
                <a:hlinkClick r:id="rId2"/>
              </a:rPr>
              <a:t>/learn/lecture/758318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906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8C153-15B4-466D-A1C7-CFE044BD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96442"/>
            <a:ext cx="10972800" cy="865115"/>
          </a:xfrm>
        </p:spPr>
        <p:txBody>
          <a:bodyPr/>
          <a:lstStyle/>
          <a:p>
            <a:r>
              <a:rPr lang="de-AT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9984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5B041-8251-428F-927E-E718B125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AT" b="1" dirty="0"/>
              <a:t>U</a:t>
            </a:r>
            <a:r>
              <a:rPr lang="de-AT" dirty="0"/>
              <a:t>ser </a:t>
            </a:r>
            <a:r>
              <a:rPr lang="de-AT" dirty="0" err="1"/>
              <a:t>e</a:t>
            </a:r>
            <a:r>
              <a:rPr lang="de-AT" b="1" dirty="0" err="1"/>
              <a:t>X</a:t>
            </a:r>
            <a:r>
              <a:rPr lang="de-AT" dirty="0" err="1"/>
              <a:t>perience</a:t>
            </a:r>
            <a:r>
              <a:rPr lang="de-AT" dirty="0"/>
              <a:t> (UX)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5E1CCD-C495-40EE-B8A8-8542B1AF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„</a:t>
            </a:r>
            <a:r>
              <a:rPr lang="de-AT" b="1" dirty="0"/>
              <a:t>Gesamtqualität des Besuchs</a:t>
            </a:r>
            <a:r>
              <a:rPr lang="de-AT" dirty="0"/>
              <a:t>“</a:t>
            </a:r>
          </a:p>
          <a:p>
            <a:r>
              <a:rPr lang="de-AT" dirty="0"/>
              <a:t>Bewertet wird:</a:t>
            </a:r>
          </a:p>
          <a:p>
            <a:pPr lvl="1"/>
            <a:r>
              <a:rPr lang="de-AT" dirty="0"/>
              <a:t>Nutzen bzw. Nützlichkeit</a:t>
            </a:r>
          </a:p>
          <a:p>
            <a:pPr lvl="1"/>
            <a:r>
              <a:rPr lang="de-AT" dirty="0"/>
              <a:t>Funktioniert die Website?</a:t>
            </a:r>
          </a:p>
          <a:p>
            <a:pPr lvl="1"/>
            <a:r>
              <a:rPr lang="de-AT" dirty="0"/>
              <a:t>Bedienbarkeit </a:t>
            </a:r>
          </a:p>
          <a:p>
            <a:pPr lvl="1"/>
            <a:r>
              <a:rPr lang="de-AT" dirty="0"/>
              <a:t>Überzeugungskraft, mit der Website zu interagieren</a:t>
            </a:r>
          </a:p>
          <a:p>
            <a:pPr lvl="1"/>
            <a:r>
              <a:rPr lang="de-AT" dirty="0"/>
              <a:t>Emotionale Reaktion</a:t>
            </a:r>
          </a:p>
        </p:txBody>
      </p:sp>
    </p:spTree>
    <p:extLst>
      <p:ext uri="{BB962C8B-B14F-4D97-AF65-F5344CB8AC3E}">
        <p14:creationId xmlns:p14="http://schemas.microsoft.com/office/powerpoint/2010/main" val="419692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2">
                <a:tint val="80000"/>
                <a:satMod val="250000"/>
              </a:schemeClr>
            </a:gs>
            <a:gs pos="76000">
              <a:schemeClr val="bg2">
                <a:tint val="90000"/>
                <a:shade val="90000"/>
                <a:satMod val="200000"/>
              </a:schemeClr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423CE-C857-451D-8B4A-57CAD47E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de-AT" dirty="0"/>
              <a:t>Netflix Login Page - alt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FE8153-4FC5-442B-B787-2E630457E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227" y="1600200"/>
            <a:ext cx="8215546" cy="4867711"/>
          </a:xfrm>
          <a:prstGeom prst="rect">
            <a:avLst/>
          </a:prstGeom>
          <a:noFill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320F2C8-7ADD-4214-B288-66489B7A2BB5}"/>
              </a:ext>
            </a:extLst>
          </p:cNvPr>
          <p:cNvSpPr txBox="1"/>
          <p:nvPr/>
        </p:nvSpPr>
        <p:spPr>
          <a:xfrm>
            <a:off x="8976220" y="1384756"/>
            <a:ext cx="1512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/>
              <a:t>Quelle: netflix.com/</a:t>
            </a:r>
            <a:r>
              <a:rPr lang="de-AT" sz="800" dirty="0" err="1"/>
              <a:t>login</a:t>
            </a:r>
            <a:endParaRPr lang="de-AT" sz="800" dirty="0"/>
          </a:p>
        </p:txBody>
      </p:sp>
    </p:spTree>
    <p:extLst>
      <p:ext uri="{BB962C8B-B14F-4D97-AF65-F5344CB8AC3E}">
        <p14:creationId xmlns:p14="http://schemas.microsoft.com/office/powerpoint/2010/main" val="9255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2">
                <a:tint val="80000"/>
                <a:satMod val="250000"/>
              </a:schemeClr>
            </a:gs>
            <a:gs pos="76000">
              <a:schemeClr val="bg2">
                <a:tint val="90000"/>
                <a:shade val="90000"/>
                <a:satMod val="200000"/>
              </a:schemeClr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1A08A-AE96-46E2-B949-047F4C95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de-AT" dirty="0"/>
              <a:t>Netflix Login Page - derzeit</a:t>
            </a:r>
          </a:p>
        </p:txBody>
      </p:sp>
      <p:pic>
        <p:nvPicPr>
          <p:cNvPr id="4" name="Inhaltsplatzhalter 3" descr="Ein Bild, das schwarz, sitzend, Monitor, groß enthält.&#10;&#10;Automatisch generierte Beschreibung">
            <a:extLst>
              <a:ext uri="{FF2B5EF4-FFF2-40B4-BE49-F238E27FC236}">
                <a16:creationId xmlns:a16="http://schemas.microsoft.com/office/drawing/2014/main" id="{9F970F98-4CEC-4C1F-9BC8-99AB40EEE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682" y="1702113"/>
            <a:ext cx="3266635" cy="4893836"/>
          </a:xfrm>
          <a:prstGeom prst="rect">
            <a:avLst/>
          </a:prstGeom>
          <a:noFill/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75B2299-3E4C-48D6-A497-E400B66B8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52" y="1484366"/>
            <a:ext cx="1518036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8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368E4-290F-4600-BFE0-C0D547E9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AT" dirty="0"/>
              <a:t>Usability - 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9CC22A-029A-4870-AB0A-F9A9D1EC2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err="1"/>
              <a:t>Ease</a:t>
            </a:r>
            <a:r>
              <a:rPr lang="de-AT" b="1" dirty="0"/>
              <a:t>-</a:t>
            </a:r>
            <a:r>
              <a:rPr lang="de-AT" b="1" dirty="0" err="1"/>
              <a:t>of</a:t>
            </a:r>
            <a:r>
              <a:rPr lang="de-AT" b="1" dirty="0"/>
              <a:t>-Learning/</a:t>
            </a:r>
            <a:r>
              <a:rPr lang="de-AT" b="1" dirty="0" err="1"/>
              <a:t>Remembering</a:t>
            </a:r>
            <a:endParaRPr lang="de-AT" b="1" dirty="0"/>
          </a:p>
          <a:p>
            <a:pPr lvl="1"/>
            <a:r>
              <a:rPr lang="de-AT" dirty="0"/>
              <a:t>Erst- und Gelegenheitsbesucher</a:t>
            </a:r>
          </a:p>
          <a:p>
            <a:pPr marL="457200" lvl="1" indent="0">
              <a:buNone/>
            </a:pPr>
            <a:endParaRPr lang="de-AT" dirty="0"/>
          </a:p>
          <a:p>
            <a:r>
              <a:rPr lang="de-AT" b="1" dirty="0" err="1"/>
              <a:t>Ease</a:t>
            </a:r>
            <a:r>
              <a:rPr lang="de-AT" b="1" dirty="0"/>
              <a:t>-</a:t>
            </a:r>
            <a:r>
              <a:rPr lang="de-AT" b="1" dirty="0" err="1"/>
              <a:t>of</a:t>
            </a:r>
            <a:r>
              <a:rPr lang="de-AT" b="1" dirty="0"/>
              <a:t>-Use</a:t>
            </a:r>
          </a:p>
          <a:p>
            <a:pPr lvl="1"/>
            <a:r>
              <a:rPr lang="de-AT" dirty="0"/>
              <a:t>Regelmäßige und „erfahrene“ Besucher</a:t>
            </a:r>
          </a:p>
          <a:p>
            <a:endParaRPr lang="de-AT" dirty="0"/>
          </a:p>
          <a:p>
            <a:r>
              <a:rPr lang="de-AT" dirty="0"/>
              <a:t>Usability ist </a:t>
            </a:r>
            <a:r>
              <a:rPr lang="de-AT" b="1" dirty="0"/>
              <a:t>subjektiv</a:t>
            </a:r>
          </a:p>
        </p:txBody>
      </p:sp>
    </p:spTree>
    <p:extLst>
      <p:ext uri="{BB962C8B-B14F-4D97-AF65-F5344CB8AC3E}">
        <p14:creationId xmlns:p14="http://schemas.microsoft.com/office/powerpoint/2010/main" val="22924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019-D8C6-4581-94A1-89C9F56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AT" dirty="0"/>
              <a:t>Navigationsstruktur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DC7098-B331-4633-8448-DD9CA70D6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Sinn ergeben und </a:t>
            </a:r>
            <a:r>
              <a:rPr lang="de-AT"/>
              <a:t>Ziele unterstützen</a:t>
            </a:r>
            <a:endParaRPr lang="de-AT" dirty="0"/>
          </a:p>
          <a:p>
            <a:r>
              <a:rPr lang="de-AT" dirty="0"/>
              <a:t>Redundanz vermeiden</a:t>
            </a:r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A009B2E-254B-416E-88D8-CB9F342B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03" y="3172409"/>
            <a:ext cx="10610794" cy="316132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41E8C9E-1A60-4904-BBA9-F85CADA5EBA8}"/>
              </a:ext>
            </a:extLst>
          </p:cNvPr>
          <p:cNvSpPr txBox="1"/>
          <p:nvPr/>
        </p:nvSpPr>
        <p:spPr>
          <a:xfrm>
            <a:off x="10361921" y="2956965"/>
            <a:ext cx="1187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/>
              <a:t>Quelle: dynatrace.de</a:t>
            </a:r>
          </a:p>
        </p:txBody>
      </p:sp>
    </p:spTree>
    <p:extLst>
      <p:ext uri="{BB962C8B-B14F-4D97-AF65-F5344CB8AC3E}">
        <p14:creationId xmlns:p14="http://schemas.microsoft.com/office/powerpoint/2010/main" val="12354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7BFD8-DA93-4647-88EF-29CF1512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0"/>
            <a:ext cx="11151765" cy="1600200"/>
          </a:xfrm>
        </p:spPr>
        <p:txBody>
          <a:bodyPr anchor="ctr"/>
          <a:lstStyle/>
          <a:p>
            <a:r>
              <a:rPr lang="de-AT" dirty="0"/>
              <a:t>Navigationsstruktur – so nicht!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4B0C614-FFF2-465A-9857-C9796084C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135" y="1600200"/>
            <a:ext cx="7961730" cy="4875245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D857ED9-CE45-44F8-A7FE-F6CC2BF4D10C}"/>
              </a:ext>
            </a:extLst>
          </p:cNvPr>
          <p:cNvCxnSpPr>
            <a:cxnSpLocks/>
          </p:cNvCxnSpPr>
          <p:nvPr/>
        </p:nvCxnSpPr>
        <p:spPr>
          <a:xfrm>
            <a:off x="4479721" y="3499878"/>
            <a:ext cx="3976382" cy="283381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C596DDE-FBE2-452C-AFB6-99FF09546D22}"/>
              </a:ext>
            </a:extLst>
          </p:cNvPr>
          <p:cNvCxnSpPr>
            <a:cxnSpLocks/>
          </p:cNvCxnSpPr>
          <p:nvPr/>
        </p:nvCxnSpPr>
        <p:spPr>
          <a:xfrm flipV="1">
            <a:off x="4479721" y="2952926"/>
            <a:ext cx="2407640" cy="54695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AD6419B-5CD1-45F9-8336-D3CF6F5D2679}"/>
              </a:ext>
            </a:extLst>
          </p:cNvPr>
          <p:cNvCxnSpPr>
            <a:cxnSpLocks/>
          </p:cNvCxnSpPr>
          <p:nvPr/>
        </p:nvCxnSpPr>
        <p:spPr>
          <a:xfrm flipH="1" flipV="1">
            <a:off x="3187817" y="2952926"/>
            <a:ext cx="1359016" cy="546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6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B2F6E-CE54-4A7C-8E03-AF92F0F3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AT" dirty="0"/>
              <a:t>Navigationsstruktur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29445-91A3-4184-8120-B52B9628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Navigation Bar:</a:t>
            </a:r>
          </a:p>
          <a:p>
            <a:pPr lvl="1"/>
            <a:r>
              <a:rPr lang="de-AT" dirty="0"/>
              <a:t>Nicht zu „tief“</a:t>
            </a:r>
          </a:p>
          <a:p>
            <a:pPr lvl="1"/>
            <a:r>
              <a:rPr lang="de-AT" dirty="0"/>
              <a:t>Fixiert, auch auf jeder (Sub-)Seite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BF691E-1852-4BDA-95D2-51160D16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68" y="3863182"/>
            <a:ext cx="8069664" cy="24125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1BDC218-34D4-4F03-9DC0-6E248208ACB2}"/>
              </a:ext>
            </a:extLst>
          </p:cNvPr>
          <p:cNvSpPr txBox="1"/>
          <p:nvPr/>
        </p:nvSpPr>
        <p:spPr>
          <a:xfrm>
            <a:off x="8816829" y="3647738"/>
            <a:ext cx="1582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/>
              <a:t>Quelle: netflix.com/browse</a:t>
            </a:r>
          </a:p>
        </p:txBody>
      </p:sp>
    </p:spTree>
    <p:extLst>
      <p:ext uri="{BB962C8B-B14F-4D97-AF65-F5344CB8AC3E}">
        <p14:creationId xmlns:p14="http://schemas.microsoft.com/office/powerpoint/2010/main" val="32771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0113B-B04F-4901-AF0A-12E28812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AT" dirty="0"/>
              <a:t>Design des Inhaltes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12EE37-3C0E-4402-B5BC-E71E8140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Trennung durch </a:t>
            </a:r>
            <a:r>
              <a:rPr lang="de-AT" dirty="0" err="1"/>
              <a:t>Whitespaces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B473FD-FD0E-4285-89C1-48F00264F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544" y="2360644"/>
            <a:ext cx="7268912" cy="42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4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äsentation zum Unternehmenshintergr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434_TF03460510" id="{88AA63AA-7BD6-40B5-B957-7805ED894522}" vid="{3531A3A0-26ED-4FBA-84A0-3EB5026E82B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51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Courier New</vt:lpstr>
      <vt:lpstr>Palatino Linotype</vt:lpstr>
      <vt:lpstr>Präsentation zum Unternehmenshintergrund</vt:lpstr>
      <vt:lpstr>Usability</vt:lpstr>
      <vt:lpstr>User eXperience (UX)</vt:lpstr>
      <vt:lpstr>Netflix Login Page - alt</vt:lpstr>
      <vt:lpstr>Netflix Login Page - derzeit</vt:lpstr>
      <vt:lpstr>Usability - Definition</vt:lpstr>
      <vt:lpstr>Navigationsstruktur</vt:lpstr>
      <vt:lpstr>Navigationsstruktur – so nicht!</vt:lpstr>
      <vt:lpstr>Navigationsstruktur</vt:lpstr>
      <vt:lpstr>Design des Inhaltes</vt:lpstr>
      <vt:lpstr>Design des Inhaltes – so nicht!</vt:lpstr>
      <vt:lpstr>Design des Inhaltes – so schon!</vt:lpstr>
      <vt:lpstr>Design des Inhaltes</vt:lpstr>
      <vt:lpstr>Design des Inhaltes</vt:lpstr>
      <vt:lpstr>Design des Inhaltes</vt:lpstr>
      <vt:lpstr>Richtlinien-Checklist</vt:lpstr>
      <vt:lpstr>Wie soll ich nun meine Benutzeroberflächen designen?</vt:lpstr>
      <vt:lpstr>Quellen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</dc:title>
  <dc:creator>1CHIF Nobis Julian 1516</dc:creator>
  <cp:lastModifiedBy>Julian Nobis</cp:lastModifiedBy>
  <cp:revision>47</cp:revision>
  <dcterms:created xsi:type="dcterms:W3CDTF">2019-12-28T08:07:05Z</dcterms:created>
  <dcterms:modified xsi:type="dcterms:W3CDTF">2020-01-14T10:34:10Z</dcterms:modified>
</cp:coreProperties>
</file>