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84" r:id="rId5"/>
    <p:sldId id="297" r:id="rId6"/>
    <p:sldId id="288" r:id="rId7"/>
    <p:sldId id="307" r:id="rId8"/>
    <p:sldId id="308" r:id="rId9"/>
    <p:sldId id="309" r:id="rId10"/>
    <p:sldId id="318" r:id="rId11"/>
    <p:sldId id="310" r:id="rId12"/>
    <p:sldId id="311" r:id="rId13"/>
    <p:sldId id="312" r:id="rId14"/>
    <p:sldId id="313" r:id="rId15"/>
    <p:sldId id="320" r:id="rId16"/>
    <p:sldId id="321" r:id="rId17"/>
    <p:sldId id="306" r:id="rId18"/>
    <p:sldId id="316" r:id="rId19"/>
    <p:sldId id="314" r:id="rId20"/>
    <p:sldId id="319" r:id="rId21"/>
    <p:sldId id="315" r:id="rId22"/>
    <p:sldId id="317" r:id="rId23"/>
    <p:sldId id="29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899" autoAdjust="0"/>
  </p:normalViewPr>
  <p:slideViewPr>
    <p:cSldViewPr snapToGrid="0" snapToObjects="1" showGuides="1">
      <p:cViewPr varScale="1">
        <p:scale>
          <a:sx n="66" d="100"/>
          <a:sy n="66" d="100"/>
        </p:scale>
        <p:origin x="660" y="44"/>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2/13/2023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950259" y="1272988"/>
            <a:ext cx="5907741" cy="1864659"/>
          </a:xfrm>
        </p:spPr>
        <p:txBody>
          <a:bodyPr/>
          <a:lstStyle/>
          <a:p>
            <a:r>
              <a:rPr lang="en-US" sz="3600" dirty="0">
                <a:latin typeface="Times New Roman" panose="02020603050405020304" pitchFamily="18" charset="0"/>
                <a:cs typeface="Times New Roman" panose="02020603050405020304" pitchFamily="18" charset="0"/>
              </a:rPr>
              <a:t>Mobile Application </a:t>
            </a:r>
            <a:r>
              <a:rPr lang="en-US" sz="3600" b="1" dirty="0">
                <a:latin typeface="Times New Roman" panose="02020603050405020304" pitchFamily="18" charset="0"/>
                <a:cs typeface="Times New Roman" panose="02020603050405020304" pitchFamily="18" charset="0"/>
              </a:rPr>
              <a:t>Notes</a:t>
            </a:r>
          </a:p>
        </p:txBody>
      </p:sp>
      <p:sp>
        <p:nvSpPr>
          <p:cNvPr id="3" name="Subtitle 2">
            <a:extLst>
              <a:ext uri="{FF2B5EF4-FFF2-40B4-BE49-F238E27FC236}">
                <a16:creationId xmlns:a16="http://schemas.microsoft.com/office/drawing/2014/main" id="{CC340786-297E-104A-6862-C0ED04086AA0}"/>
              </a:ext>
            </a:extLst>
          </p:cNvPr>
          <p:cNvSpPr>
            <a:spLocks noGrp="1"/>
          </p:cNvSpPr>
          <p:nvPr>
            <p:ph type="subTitle" idx="1"/>
          </p:nvPr>
        </p:nvSpPr>
        <p:spPr>
          <a:xfrm>
            <a:off x="3904129" y="4258235"/>
            <a:ext cx="4873752" cy="1264024"/>
          </a:xfrm>
        </p:spPr>
        <p:txBody>
          <a:bodyPr/>
          <a:lstStyle/>
          <a:p>
            <a:r>
              <a:rPr lang="en-IN" dirty="0"/>
              <a:t>192011461</a:t>
            </a:r>
          </a:p>
          <a:p>
            <a:r>
              <a:rPr lang="en-IN" dirty="0" err="1"/>
              <a:t>m.venugopalreddy</a:t>
            </a:r>
            <a:endParaRPr lang="en-IN" dirty="0"/>
          </a:p>
        </p:txBody>
      </p:sp>
      <p:pic>
        <p:nvPicPr>
          <p:cNvPr id="10" name="Picture Placeholder 9">
            <a:extLst>
              <a:ext uri="{FF2B5EF4-FFF2-40B4-BE49-F238E27FC236}">
                <a16:creationId xmlns:a16="http://schemas.microsoft.com/office/drawing/2014/main" id="{9E96E44A-28E6-D9F3-E880-AA347A50D12F}"/>
              </a:ext>
            </a:extLst>
          </p:cNvPr>
          <p:cNvPicPr>
            <a:picLocks noGrp="1" noChangeAspect="1"/>
          </p:cNvPicPr>
          <p:nvPr>
            <p:ph type="pic" sz="quarter" idx="10"/>
          </p:nvPr>
        </p:nvPicPr>
        <p:blipFill>
          <a:blip r:embed="rId2"/>
          <a:srcRect t="6115" b="6115"/>
          <a:stretch>
            <a:fillRect/>
          </a:stretch>
        </p:blipFill>
        <p:spPr>
          <a:prstGeom prst="rect">
            <a:avLst/>
          </a:prstGeom>
          <a:ln>
            <a:noFill/>
          </a:ln>
          <a:effectLst>
            <a:softEdge rad="112500"/>
          </a:effec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B96C-0307-4CFD-9C32-40F88DAD4F2A}"/>
              </a:ext>
            </a:extLst>
          </p:cNvPr>
          <p:cNvSpPr>
            <a:spLocks noGrp="1"/>
          </p:cNvSpPr>
          <p:nvPr>
            <p:ph type="title"/>
          </p:nvPr>
        </p:nvSpPr>
        <p:spPr>
          <a:xfrm>
            <a:off x="40425" y="74116"/>
            <a:ext cx="7332527" cy="1186794"/>
          </a:xfrm>
        </p:spPr>
        <p:txBody>
          <a:bodyPr/>
          <a:lstStyle/>
          <a:p>
            <a:r>
              <a:rPr lang="en-US" sz="3600" b="1" dirty="0">
                <a:latin typeface="Times New Roman" panose="02020603050405020304" pitchFamily="18" charset="0"/>
                <a:cs typeface="Times New Roman" panose="02020603050405020304" pitchFamily="18" charset="0"/>
              </a:rPr>
              <a:t>     Dataflow diagram:</a:t>
            </a:r>
            <a:endParaRPr lang="en-IN" sz="3600" b="1" dirty="0">
              <a:latin typeface="Times New Roman" panose="02020603050405020304" pitchFamily="18" charset="0"/>
              <a:cs typeface="Times New Roman" panose="02020603050405020304" pitchFamily="18" charset="0"/>
            </a:endParaRPr>
          </a:p>
        </p:txBody>
      </p:sp>
      <p:pic>
        <p:nvPicPr>
          <p:cNvPr id="9" name="Picture Placeholder 8">
            <a:extLst>
              <a:ext uri="{FF2B5EF4-FFF2-40B4-BE49-F238E27FC236}">
                <a16:creationId xmlns:a16="http://schemas.microsoft.com/office/drawing/2014/main" id="{3AFDC80D-B317-4506-89C8-436779AA8E1A}"/>
              </a:ext>
            </a:extLst>
          </p:cNvPr>
          <p:cNvPicPr>
            <a:picLocks noGrp="1" noChangeAspect="1"/>
          </p:cNvPicPr>
          <p:nvPr>
            <p:ph type="pic" sz="quarter" idx="10"/>
          </p:nvPr>
        </p:nvPicPr>
        <p:blipFill>
          <a:blip r:embed="rId2"/>
          <a:srcRect l="4511" r="4511"/>
          <a:stretch>
            <a:fillRect/>
          </a:stretch>
        </p:blipFill>
        <p:spPr>
          <a:xfrm>
            <a:off x="5444531" y="988514"/>
            <a:ext cx="5316033" cy="5316033"/>
          </a:xfrm>
          <a:prstGeom prst="rect">
            <a:avLst/>
          </a:prstGeom>
        </p:spPr>
      </p:pic>
    </p:spTree>
    <p:extLst>
      <p:ext uri="{BB962C8B-B14F-4D97-AF65-F5344CB8AC3E}">
        <p14:creationId xmlns:p14="http://schemas.microsoft.com/office/powerpoint/2010/main" val="220296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0106BCB-63AC-442E-B42B-D791173B1B8D}"/>
              </a:ext>
            </a:extLst>
          </p:cNvPr>
          <p:cNvSpPr>
            <a:spLocks noGrp="1"/>
          </p:cNvSpPr>
          <p:nvPr>
            <p:ph type="sldNum" sz="quarter" idx="12"/>
          </p:nvPr>
        </p:nvSpPr>
        <p:spPr/>
        <p:txBody>
          <a:bodyPr/>
          <a:lstStyle/>
          <a:p>
            <a:fld id="{8D0AFDD5-844D-364D-8AEC-50CF4D36D55D}" type="slidenum">
              <a:rPr lang="en-US" noProof="0" smtClean="0"/>
              <a:pPr/>
              <a:t>11</a:t>
            </a:fld>
            <a:endParaRPr lang="en-US" noProof="0"/>
          </a:p>
        </p:txBody>
      </p:sp>
      <p:sp>
        <p:nvSpPr>
          <p:cNvPr id="7" name="Footer Placeholder 6">
            <a:extLst>
              <a:ext uri="{FF2B5EF4-FFF2-40B4-BE49-F238E27FC236}">
                <a16:creationId xmlns:a16="http://schemas.microsoft.com/office/drawing/2014/main" id="{242E5955-734E-4924-AFB5-AE190EA19CFF}"/>
              </a:ext>
            </a:extLst>
          </p:cNvPr>
          <p:cNvSpPr>
            <a:spLocks noGrp="1"/>
          </p:cNvSpPr>
          <p:nvPr>
            <p:ph type="ftr" sz="quarter" idx="11"/>
          </p:nvPr>
        </p:nvSpPr>
        <p:spPr/>
        <p:txBody>
          <a:bodyPr/>
          <a:lstStyle/>
          <a:p>
            <a:r>
              <a:rPr lang="en-US" noProof="0"/>
              <a:t>Presentation title</a:t>
            </a:r>
          </a:p>
        </p:txBody>
      </p:sp>
      <p:sp>
        <p:nvSpPr>
          <p:cNvPr id="2" name="Title 1">
            <a:extLst>
              <a:ext uri="{FF2B5EF4-FFF2-40B4-BE49-F238E27FC236}">
                <a16:creationId xmlns:a16="http://schemas.microsoft.com/office/drawing/2014/main" id="{927028C1-B945-4AC5-9BED-77F634CAA5D8}"/>
              </a:ext>
            </a:extLst>
          </p:cNvPr>
          <p:cNvSpPr>
            <a:spLocks noGrp="1"/>
          </p:cNvSpPr>
          <p:nvPr>
            <p:ph type="title" idx="4294967295"/>
          </p:nvPr>
        </p:nvSpPr>
        <p:spPr>
          <a:xfrm>
            <a:off x="0" y="782638"/>
            <a:ext cx="6564313" cy="622300"/>
          </a:xfrm>
        </p:spPr>
        <p:txBody>
          <a:bodyPr/>
          <a:lstStyle/>
          <a:p>
            <a:r>
              <a:rPr lang="en-US" sz="3600" b="1" dirty="0">
                <a:latin typeface="Times New Roman" panose="02020603050405020304" pitchFamily="18" charset="0"/>
                <a:cs typeface="Times New Roman" panose="02020603050405020304" pitchFamily="18" charset="0"/>
              </a:rPr>
              <a:t>Software used and about:</a:t>
            </a:r>
            <a:endParaRPr lang="en-IN" sz="36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51FABBD-1154-4E8A-ABFB-89C40B9495C8}"/>
              </a:ext>
            </a:extLst>
          </p:cNvPr>
          <p:cNvSpPr>
            <a:spLocks noGrp="1"/>
          </p:cNvSpPr>
          <p:nvPr>
            <p:ph idx="4294967295"/>
          </p:nvPr>
        </p:nvSpPr>
        <p:spPr>
          <a:xfrm>
            <a:off x="2403475" y="1404938"/>
            <a:ext cx="9788525" cy="4197350"/>
          </a:xfrm>
        </p:spPr>
        <p:txBody>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Software used is </a:t>
            </a:r>
            <a:r>
              <a:rPr lang="en-US" sz="2400" b="1" dirty="0">
                <a:latin typeface="Times New Roman" panose="02020603050405020304" pitchFamily="18" charset="0"/>
                <a:cs typeface="Times New Roman" panose="02020603050405020304" pitchFamily="18" charset="0"/>
              </a:rPr>
              <a:t>“ANDROID STUDIO”.</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Android Studio provides a unified environment where you can </a:t>
            </a:r>
            <a:r>
              <a:rPr lang="en-US" sz="2400" b="1" dirty="0">
                <a:latin typeface="Times New Roman" panose="02020603050405020304" pitchFamily="18" charset="0"/>
                <a:cs typeface="Times New Roman" panose="02020603050405020304" pitchFamily="18" charset="0"/>
              </a:rPr>
              <a:t>build apps for Android phones, tablets, Android Wear, Android TV, and Android Auto</a:t>
            </a:r>
            <a:r>
              <a:rPr lang="en-US" sz="2400" dirty="0">
                <a:latin typeface="Times New Roman" panose="02020603050405020304" pitchFamily="18" charset="0"/>
                <a:cs typeface="Times New Roman" panose="02020603050405020304" pitchFamily="18" charset="0"/>
              </a:rPr>
              <a:t>. Structured code modules allow you to divide your project into units of functionality that you can independently build, test, and debug.</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runs of java and </a:t>
            </a:r>
            <a:r>
              <a:rPr lang="en-US" sz="2400" dirty="0" err="1">
                <a:latin typeface="Times New Roman" panose="02020603050405020304" pitchFamily="18" charset="0"/>
                <a:cs typeface="Times New Roman" panose="02020603050405020304" pitchFamily="18" charset="0"/>
              </a:rPr>
              <a:t>kotlin</a:t>
            </a:r>
            <a:r>
              <a:rPr lang="en-US" sz="2400" dirty="0">
                <a:latin typeface="Times New Roman" panose="02020603050405020304" pitchFamily="18" charset="0"/>
                <a:cs typeface="Times New Roman" panose="02020603050405020304" pitchFamily="18" charset="0"/>
              </a:rPr>
              <a:t> language.</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includes still/video cameras, touchscreens, GPS, accelerometers,       gyroscopes, barometers, magnetometers, dedicated gaming controls</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Permission to install applications over USB and installation from unknown sources from ‘Developer Options’. </a:t>
            </a:r>
          </a:p>
          <a:p>
            <a:pPr lvl="0" fontAlgn="base"/>
            <a:endParaRPr lang="en-IN" dirty="0"/>
          </a:p>
        </p:txBody>
      </p:sp>
    </p:spTree>
    <p:extLst>
      <p:ext uri="{BB962C8B-B14F-4D97-AF65-F5344CB8AC3E}">
        <p14:creationId xmlns:p14="http://schemas.microsoft.com/office/powerpoint/2010/main" val="124048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4E6FEF-6319-EBB9-455C-B8A3A41E87F1}"/>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3" name="Footer Placeholder 2">
            <a:extLst>
              <a:ext uri="{FF2B5EF4-FFF2-40B4-BE49-F238E27FC236}">
                <a16:creationId xmlns:a16="http://schemas.microsoft.com/office/drawing/2014/main" id="{5AE25DBD-23E6-A987-C565-DB52B5925D83}"/>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94992A4F-CBB6-F660-7C3D-09F5AF6F08CD}"/>
              </a:ext>
            </a:extLst>
          </p:cNvPr>
          <p:cNvSpPr>
            <a:spLocks noGrp="1"/>
          </p:cNvSpPr>
          <p:nvPr>
            <p:ph type="dt" sz="half" idx="10"/>
          </p:nvPr>
        </p:nvSpPr>
        <p:spPr/>
        <p:txBody>
          <a:bodyPr/>
          <a:lstStyle/>
          <a:p>
            <a:r>
              <a:rPr lang="en-US" noProof="0"/>
              <a:t>20XX</a:t>
            </a:r>
          </a:p>
        </p:txBody>
      </p:sp>
      <p:pic>
        <p:nvPicPr>
          <p:cNvPr id="5" name="Picture 5">
            <a:extLst>
              <a:ext uri="{FF2B5EF4-FFF2-40B4-BE49-F238E27FC236}">
                <a16:creationId xmlns:a16="http://schemas.microsoft.com/office/drawing/2014/main" id="{C149C9CA-D334-3665-C1F6-A9D17A5DBF0C}"/>
              </a:ext>
            </a:extLst>
          </p:cNvPr>
          <p:cNvPicPr>
            <a:picLocks noChangeAspect="1"/>
          </p:cNvPicPr>
          <p:nvPr/>
        </p:nvPicPr>
        <p:blipFill>
          <a:blip r:embed="rId2"/>
          <a:stretch>
            <a:fillRect/>
          </a:stretch>
        </p:blipFill>
        <p:spPr>
          <a:xfrm>
            <a:off x="2032000" y="1146174"/>
            <a:ext cx="8128000" cy="4565650"/>
          </a:xfrm>
          <a:prstGeom prst="rect">
            <a:avLst/>
          </a:prstGeom>
        </p:spPr>
      </p:pic>
    </p:spTree>
    <p:extLst>
      <p:ext uri="{BB962C8B-B14F-4D97-AF65-F5344CB8AC3E}">
        <p14:creationId xmlns:p14="http://schemas.microsoft.com/office/powerpoint/2010/main" val="329623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DB5B1D-9EF1-AD19-3E21-6CBBFBDCFC0E}"/>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4E901519-CF39-990F-5DF7-C605F0D8E100}"/>
              </a:ext>
            </a:extLst>
          </p:cNvPr>
          <p:cNvSpPr>
            <a:spLocks noGrp="1"/>
          </p:cNvSpPr>
          <p:nvPr>
            <p:ph type="body" sz="quarter" idx="14"/>
          </p:nvPr>
        </p:nvSpPr>
        <p:spPr/>
        <p:txBody>
          <a:bodyPr/>
          <a:lstStyle/>
          <a:p>
            <a:endParaRPr lang="en-US"/>
          </a:p>
        </p:txBody>
      </p:sp>
      <p:pic>
        <p:nvPicPr>
          <p:cNvPr id="11" name="Picture 11">
            <a:extLst>
              <a:ext uri="{FF2B5EF4-FFF2-40B4-BE49-F238E27FC236}">
                <a16:creationId xmlns:a16="http://schemas.microsoft.com/office/drawing/2014/main" id="{A6AA1076-5211-3F49-24A4-4EE276380FFB}"/>
              </a:ext>
            </a:extLst>
          </p:cNvPr>
          <p:cNvPicPr>
            <a:picLocks noGrp="1" noChangeAspect="1"/>
          </p:cNvPicPr>
          <p:nvPr>
            <p:ph sz="half" idx="2"/>
          </p:nvPr>
        </p:nvPicPr>
        <p:blipFill>
          <a:blip r:embed="rId2"/>
          <a:stretch>
            <a:fillRect/>
          </a:stretch>
        </p:blipFill>
        <p:spPr>
          <a:xfrm>
            <a:off x="586609" y="1956816"/>
            <a:ext cx="5247264" cy="4215436"/>
          </a:xfrm>
        </p:spPr>
      </p:pic>
      <p:sp>
        <p:nvSpPr>
          <p:cNvPr id="8" name="Text Placeholder 7">
            <a:extLst>
              <a:ext uri="{FF2B5EF4-FFF2-40B4-BE49-F238E27FC236}">
                <a16:creationId xmlns:a16="http://schemas.microsoft.com/office/drawing/2014/main" id="{1CFE0121-3CF1-4518-59A0-74E625009545}"/>
              </a:ext>
            </a:extLst>
          </p:cNvPr>
          <p:cNvSpPr>
            <a:spLocks noGrp="1"/>
          </p:cNvSpPr>
          <p:nvPr>
            <p:ph type="body" sz="quarter" idx="19"/>
          </p:nvPr>
        </p:nvSpPr>
        <p:spPr/>
        <p:txBody>
          <a:bodyPr/>
          <a:lstStyle/>
          <a:p>
            <a:endParaRPr lang="en-US"/>
          </a:p>
        </p:txBody>
      </p:sp>
      <p:pic>
        <p:nvPicPr>
          <p:cNvPr id="12" name="Picture 12">
            <a:extLst>
              <a:ext uri="{FF2B5EF4-FFF2-40B4-BE49-F238E27FC236}">
                <a16:creationId xmlns:a16="http://schemas.microsoft.com/office/drawing/2014/main" id="{47B8B4E5-057A-8130-EC11-A0216EA7E105}"/>
              </a:ext>
            </a:extLst>
          </p:cNvPr>
          <p:cNvPicPr>
            <a:picLocks noGrp="1" noChangeAspect="1"/>
          </p:cNvPicPr>
          <p:nvPr>
            <p:ph sz="half" idx="20"/>
          </p:nvPr>
        </p:nvPicPr>
        <p:blipFill>
          <a:blip r:embed="rId3"/>
          <a:stretch>
            <a:fillRect/>
          </a:stretch>
        </p:blipFill>
        <p:spPr>
          <a:xfrm>
            <a:off x="6358128" y="1984352"/>
            <a:ext cx="5194935" cy="4087836"/>
          </a:xfrm>
        </p:spPr>
      </p:pic>
      <p:sp>
        <p:nvSpPr>
          <p:cNvPr id="2" name="Slide Number Placeholder 1">
            <a:extLst>
              <a:ext uri="{FF2B5EF4-FFF2-40B4-BE49-F238E27FC236}">
                <a16:creationId xmlns:a16="http://schemas.microsoft.com/office/drawing/2014/main" id="{1CB72E0B-0698-7ECD-00BB-458234F7BD32}"/>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3" name="Footer Placeholder 2">
            <a:extLst>
              <a:ext uri="{FF2B5EF4-FFF2-40B4-BE49-F238E27FC236}">
                <a16:creationId xmlns:a16="http://schemas.microsoft.com/office/drawing/2014/main" id="{1FB272BF-AE2C-2658-7448-7C215CA8A39A}"/>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595ED796-B828-9BF6-BEDB-81875F5F1257}"/>
              </a:ext>
            </a:extLst>
          </p:cNvPr>
          <p:cNvSpPr>
            <a:spLocks noGrp="1"/>
          </p:cNvSpPr>
          <p:nvPr>
            <p:ph type="dt" sz="half" idx="10"/>
          </p:nvPr>
        </p:nvSpPr>
        <p:spPr/>
        <p:txBody>
          <a:bodyPr/>
          <a:lstStyle/>
          <a:p>
            <a:r>
              <a:rPr lang="en-US" noProof="0"/>
              <a:t>20XX</a:t>
            </a:r>
          </a:p>
        </p:txBody>
      </p:sp>
      <p:sp>
        <p:nvSpPr>
          <p:cNvPr id="10" name="TextBox 9">
            <a:extLst>
              <a:ext uri="{FF2B5EF4-FFF2-40B4-BE49-F238E27FC236}">
                <a16:creationId xmlns:a16="http://schemas.microsoft.com/office/drawing/2014/main" id="{77646254-2AC3-9F43-2AA6-EDA644411619}"/>
              </a:ext>
            </a:extLst>
          </p:cNvPr>
          <p:cNvSpPr txBox="1"/>
          <p:nvPr/>
        </p:nvSpPr>
        <p:spPr>
          <a:xfrm>
            <a:off x="5187553"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515484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F0AB-A450-4C73-A528-28442CEA39E4}"/>
              </a:ext>
            </a:extLst>
          </p:cNvPr>
          <p:cNvSpPr>
            <a:spLocks noGrp="1"/>
          </p:cNvSpPr>
          <p:nvPr>
            <p:ph type="title"/>
          </p:nvPr>
        </p:nvSpPr>
        <p:spPr>
          <a:xfrm>
            <a:off x="1" y="512064"/>
            <a:ext cx="6246795" cy="1014984"/>
          </a:xfrm>
        </p:spPr>
        <p:txBody>
          <a:bodyPr/>
          <a:lstStyle/>
          <a:p>
            <a:r>
              <a:rPr lang="en-US" sz="3600" b="1" dirty="0"/>
              <a:t>       Project work flowchart:</a:t>
            </a:r>
            <a:endParaRPr lang="en-IN" sz="3600" b="1" dirty="0"/>
          </a:p>
        </p:txBody>
      </p:sp>
      <p:pic>
        <p:nvPicPr>
          <p:cNvPr id="7" name="Content Placeholder 6">
            <a:extLst>
              <a:ext uri="{FF2B5EF4-FFF2-40B4-BE49-F238E27FC236}">
                <a16:creationId xmlns:a16="http://schemas.microsoft.com/office/drawing/2014/main" id="{D91FBA7E-E5EC-4D6F-9BA9-534FE2D37F20}"/>
              </a:ext>
            </a:extLst>
          </p:cNvPr>
          <p:cNvPicPr>
            <a:picLocks noGrp="1" noChangeAspect="1"/>
          </p:cNvPicPr>
          <p:nvPr>
            <p:ph idx="1"/>
          </p:nvPr>
        </p:nvPicPr>
        <p:blipFill>
          <a:blip r:embed="rId2"/>
          <a:stretch>
            <a:fillRect/>
          </a:stretch>
        </p:blipFill>
        <p:spPr>
          <a:xfrm>
            <a:off x="2743199" y="1809750"/>
            <a:ext cx="6900333" cy="4160838"/>
          </a:xfrm>
          <a:prstGeom prst="rect">
            <a:avLst/>
          </a:prstGeom>
        </p:spPr>
      </p:pic>
      <p:sp>
        <p:nvSpPr>
          <p:cNvPr id="4" name="Slide Number Placeholder 3">
            <a:extLst>
              <a:ext uri="{FF2B5EF4-FFF2-40B4-BE49-F238E27FC236}">
                <a16:creationId xmlns:a16="http://schemas.microsoft.com/office/drawing/2014/main" id="{D22E0261-1426-4F88-ACD5-47740F9DE2D2}"/>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5" name="Footer Placeholder 4">
            <a:extLst>
              <a:ext uri="{FF2B5EF4-FFF2-40B4-BE49-F238E27FC236}">
                <a16:creationId xmlns:a16="http://schemas.microsoft.com/office/drawing/2014/main" id="{8B48B4F2-B1B2-4342-8411-4EB4127AECB8}"/>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BCB821AE-BB10-4660-983E-1288E033BFA5}"/>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730568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243C-609F-44A2-82D0-C80D0D988678}"/>
              </a:ext>
            </a:extLst>
          </p:cNvPr>
          <p:cNvSpPr>
            <a:spLocks noGrp="1"/>
          </p:cNvSpPr>
          <p:nvPr>
            <p:ph type="title"/>
          </p:nvPr>
        </p:nvSpPr>
        <p:spPr>
          <a:xfrm>
            <a:off x="838200" y="914399"/>
            <a:ext cx="4677076" cy="933651"/>
          </a:xfrm>
        </p:spPr>
        <p:txBody>
          <a:bodyPr/>
          <a:lstStyle/>
          <a:p>
            <a:r>
              <a:rPr lang="en-US" sz="3600" b="1" dirty="0">
                <a:latin typeface="Times New Roman" panose="02020603050405020304" pitchFamily="18" charset="0"/>
                <a:cs typeface="Times New Roman" panose="02020603050405020304" pitchFamily="18" charset="0"/>
              </a:rPr>
              <a:t>Module description:</a:t>
            </a:r>
            <a:br>
              <a:rPr lang="en-US" dirty="0"/>
            </a:br>
            <a:endParaRPr lang="en-IN" dirty="0"/>
          </a:p>
        </p:txBody>
      </p:sp>
      <p:sp>
        <p:nvSpPr>
          <p:cNvPr id="4" name="Content Placeholder 3">
            <a:extLst>
              <a:ext uri="{FF2B5EF4-FFF2-40B4-BE49-F238E27FC236}">
                <a16:creationId xmlns:a16="http://schemas.microsoft.com/office/drawing/2014/main" id="{B58A4A71-35F4-49F8-9DF6-91437AEBAC87}"/>
              </a:ext>
            </a:extLst>
          </p:cNvPr>
          <p:cNvSpPr>
            <a:spLocks noGrp="1"/>
          </p:cNvSpPr>
          <p:nvPr>
            <p:ph idx="1"/>
          </p:nvPr>
        </p:nvSpPr>
        <p:spPr>
          <a:xfrm>
            <a:off x="1466408" y="1555442"/>
            <a:ext cx="9034753" cy="3796204"/>
          </a:xfrm>
        </p:spPr>
        <p:txBody>
          <a:bodyPr/>
          <a:lstStyle/>
          <a:p>
            <a:pPr marL="342900" indent="-342900">
              <a:buFont typeface="Wingdings" panose="05000000000000000000" pitchFamily="2" charset="2"/>
              <a:buChar char="Ø"/>
            </a:pPr>
            <a:r>
              <a:rPr lang="en-IN" dirty="0"/>
              <a:t> </a:t>
            </a:r>
            <a:r>
              <a:rPr lang="en-IN" sz="2400" dirty="0">
                <a:latin typeface="Times New Roman" panose="02020603050405020304" pitchFamily="18" charset="0"/>
                <a:cs typeface="Times New Roman" panose="02020603050405020304" pitchFamily="18" charset="0"/>
              </a:rPr>
              <a:t>Using "Android Notes App" source code package you can create amazing android Notes app. "Android Notes App" source code package is built with latest android studio and is easy to use and configure. </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You can store everything from personal thoughts and ideas to business projects, and know they’re always safe and secure, and easily accessible whenever you need them</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t>
            </a:r>
            <a:r>
              <a:rPr lang="en-IN" sz="2400" dirty="0">
                <a:latin typeface="Times New Roman" panose="02020603050405020304" pitchFamily="18" charset="0"/>
                <a:cs typeface="Times New Roman" panose="02020603050405020304" pitchFamily="18" charset="0"/>
              </a:rPr>
              <a:t>an be </a:t>
            </a:r>
            <a:r>
              <a:rPr lang="en-IN" sz="2400" dirty="0" err="1">
                <a:latin typeface="Times New Roman" panose="02020603050405020304" pitchFamily="18" charset="0"/>
                <a:cs typeface="Times New Roman" panose="02020603050405020304" pitchFamily="18" charset="0"/>
              </a:rPr>
              <a:t>accesed</a:t>
            </a:r>
            <a:r>
              <a:rPr lang="en-IN" sz="2400" dirty="0">
                <a:latin typeface="Times New Roman" panose="02020603050405020304" pitchFamily="18" charset="0"/>
                <a:cs typeface="Times New Roman" panose="02020603050405020304" pitchFamily="18" charset="0"/>
              </a:rPr>
              <a:t> easily.</a:t>
            </a:r>
          </a:p>
        </p:txBody>
      </p:sp>
      <p:sp>
        <p:nvSpPr>
          <p:cNvPr id="7" name="Footer Placeholder 6">
            <a:extLst>
              <a:ext uri="{FF2B5EF4-FFF2-40B4-BE49-F238E27FC236}">
                <a16:creationId xmlns:a16="http://schemas.microsoft.com/office/drawing/2014/main" id="{59AE3D74-544D-4784-B647-BDAB0E3E7A0F}"/>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D859F947-82C6-44FA-920E-9535D295392E}"/>
              </a:ext>
            </a:extLst>
          </p:cNvPr>
          <p:cNvSpPr>
            <a:spLocks noGrp="1"/>
          </p:cNvSpPr>
          <p:nvPr>
            <p:ph type="sldNum" sz="quarter" idx="18"/>
          </p:nvPr>
        </p:nvSpPr>
        <p:spPr/>
        <p:txBody>
          <a:bodyPr/>
          <a:lstStyle/>
          <a:p>
            <a:fld id="{8D0AFDD5-844D-364D-8AEC-50CF4D36D55D}" type="slidenum">
              <a:rPr lang="en-US" noProof="0" smtClean="0"/>
              <a:pPr/>
              <a:t>15</a:t>
            </a:fld>
            <a:endParaRPr lang="en-US" noProof="0"/>
          </a:p>
        </p:txBody>
      </p:sp>
    </p:spTree>
    <p:extLst>
      <p:ext uri="{BB962C8B-B14F-4D97-AF65-F5344CB8AC3E}">
        <p14:creationId xmlns:p14="http://schemas.microsoft.com/office/powerpoint/2010/main" val="252444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D68B-A48E-49C6-92B7-B8B03DEC27E6}"/>
              </a:ext>
            </a:extLst>
          </p:cNvPr>
          <p:cNvSpPr>
            <a:spLocks noGrp="1"/>
          </p:cNvSpPr>
          <p:nvPr>
            <p:ph type="title"/>
          </p:nvPr>
        </p:nvSpPr>
        <p:spPr>
          <a:xfrm>
            <a:off x="1021080" y="936538"/>
            <a:ext cx="5806440" cy="680506"/>
          </a:xfrm>
        </p:spPr>
        <p:txBody>
          <a:bodyPr/>
          <a:lstStyle/>
          <a:p>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8214DAA-4931-4B45-896D-99DD01C42E2C}"/>
              </a:ext>
            </a:extLst>
          </p:cNvPr>
          <p:cNvSpPr>
            <a:spLocks noGrp="1"/>
          </p:cNvSpPr>
          <p:nvPr>
            <p:ph idx="1"/>
          </p:nvPr>
        </p:nvSpPr>
        <p:spPr>
          <a:xfrm>
            <a:off x="1071933" y="1860563"/>
            <a:ext cx="9804614" cy="3789465"/>
          </a:xfrm>
        </p:spPr>
        <p:txBody>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make easy to the person to open and know about .</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As the mobile is easy to carry and can contain more information.</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application is very useful to all kinds of people.</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Many students are taking advantage of the electronics in the classroom. </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6" name="Date Placeholder 5">
            <a:extLst>
              <a:ext uri="{FF2B5EF4-FFF2-40B4-BE49-F238E27FC236}">
                <a16:creationId xmlns:a16="http://schemas.microsoft.com/office/drawing/2014/main" id="{3A50EDC7-76B0-41A3-A2FB-F3B755D82630}"/>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A5ED74F2-FE82-4AE3-9D19-8EA43ADAD020}"/>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8138F0D0-FDE6-4EF3-AD64-0D06F944CECC}"/>
              </a:ext>
            </a:extLst>
          </p:cNvPr>
          <p:cNvSpPr>
            <a:spLocks noGrp="1"/>
          </p:cNvSpPr>
          <p:nvPr>
            <p:ph type="sldNum" sz="quarter" idx="18"/>
          </p:nvPr>
        </p:nvSpPr>
        <p:spPr/>
        <p:txBody>
          <a:bodyPr/>
          <a:lstStyle/>
          <a:p>
            <a:fld id="{8D0AFDD5-844D-364D-8AEC-50CF4D36D55D}" type="slidenum">
              <a:rPr lang="en-US" noProof="0" smtClean="0"/>
              <a:pPr/>
              <a:t>16</a:t>
            </a:fld>
            <a:endParaRPr lang="en-US" noProof="0"/>
          </a:p>
        </p:txBody>
      </p:sp>
    </p:spTree>
    <p:extLst>
      <p:ext uri="{BB962C8B-B14F-4D97-AF65-F5344CB8AC3E}">
        <p14:creationId xmlns:p14="http://schemas.microsoft.com/office/powerpoint/2010/main" val="242765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C7E5-FA6E-5644-DC49-794D1DC5CFFA}"/>
              </a:ext>
            </a:extLst>
          </p:cNvPr>
          <p:cNvSpPr>
            <a:spLocks noGrp="1"/>
          </p:cNvSpPr>
          <p:nvPr>
            <p:ph type="title"/>
          </p:nvPr>
        </p:nvSpPr>
        <p:spPr>
          <a:xfrm>
            <a:off x="1021080" y="879259"/>
            <a:ext cx="6007249" cy="1039188"/>
          </a:xfrm>
        </p:spPr>
        <p:txBody>
          <a:bodyPr/>
          <a:lstStyle/>
          <a:p>
            <a:r>
              <a:rPr lang="en-US" sz="3600" b="1" dirty="0">
                <a:latin typeface="Times New Roman" panose="02020603050405020304" pitchFamily="18" charset="0"/>
                <a:cs typeface="Times New Roman" panose="02020603050405020304" pitchFamily="18" charset="0"/>
              </a:rPr>
              <a:t>Future enhancement:</a:t>
            </a:r>
            <a:br>
              <a:rPr lang="en-US" dirty="0"/>
            </a:br>
            <a:endParaRPr lang="en-IN" dirty="0"/>
          </a:p>
        </p:txBody>
      </p:sp>
      <p:sp>
        <p:nvSpPr>
          <p:cNvPr id="4" name="Content Placeholder 3">
            <a:extLst>
              <a:ext uri="{FF2B5EF4-FFF2-40B4-BE49-F238E27FC236}">
                <a16:creationId xmlns:a16="http://schemas.microsoft.com/office/drawing/2014/main" id="{2418172F-B0D3-824C-D367-B51D1B88A11B}"/>
              </a:ext>
            </a:extLst>
          </p:cNvPr>
          <p:cNvSpPr>
            <a:spLocks noGrp="1"/>
          </p:cNvSpPr>
          <p:nvPr>
            <p:ph idx="1"/>
          </p:nvPr>
        </p:nvSpPr>
        <p:spPr>
          <a:xfrm>
            <a:off x="1380564" y="1757082"/>
            <a:ext cx="9565341" cy="3899646"/>
          </a:xfrm>
        </p:spPr>
        <p:txBody>
          <a:bodyPr/>
          <a:lstStyle/>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result of Android based Notes app is completely Error free.</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This application does not need internet </a:t>
            </a:r>
            <a:r>
              <a:rPr lang="en-US" sz="2400" dirty="0" err="1">
                <a:latin typeface="Times New Roman" panose="02020603050405020304" pitchFamily="18" charset="0"/>
                <a:cs typeface="Times New Roman" panose="02020603050405020304" pitchFamily="18" charset="0"/>
              </a:rPr>
              <a:t>access,but</a:t>
            </a:r>
            <a:r>
              <a:rPr lang="en-US" sz="2400" dirty="0">
                <a:latin typeface="Times New Roman" panose="02020603050405020304" pitchFamily="18" charset="0"/>
                <a:cs typeface="Times New Roman" panose="02020603050405020304" pitchFamily="18" charset="0"/>
              </a:rPr>
              <a:t> it needs internet for updating new versions.</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This application has been developed after the </a:t>
            </a:r>
            <a:r>
              <a:rPr lang="en-US" sz="2400" dirty="0" err="1">
                <a:latin typeface="Times New Roman" panose="02020603050405020304" pitchFamily="18" charset="0"/>
                <a:cs typeface="Times New Roman" panose="02020603050405020304" pitchFamily="18" charset="0"/>
              </a:rPr>
              <a:t>analysing</a:t>
            </a:r>
            <a:r>
              <a:rPr lang="en-US" sz="2400" dirty="0">
                <a:latin typeface="Times New Roman" panose="02020603050405020304" pitchFamily="18" charset="0"/>
                <a:cs typeface="Times New Roman" panose="02020603050405020304" pitchFamily="18" charset="0"/>
              </a:rPr>
              <a:t> of data</a:t>
            </a:r>
            <a:r>
              <a:rPr lang="en-US" dirty="0"/>
              <a:t>.</a:t>
            </a:r>
          </a:p>
        </p:txBody>
      </p:sp>
      <p:sp>
        <p:nvSpPr>
          <p:cNvPr id="6" name="Date Placeholder 5">
            <a:extLst>
              <a:ext uri="{FF2B5EF4-FFF2-40B4-BE49-F238E27FC236}">
                <a16:creationId xmlns:a16="http://schemas.microsoft.com/office/drawing/2014/main" id="{1ABAAF75-4D24-2A43-92AE-69D669372C93}"/>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BC2B9C49-4D85-506A-4AA9-E9BBFF0F48FF}"/>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8061D2B8-00F6-7CCD-01AA-ED0A5BC380DF}"/>
              </a:ext>
            </a:extLst>
          </p:cNvPr>
          <p:cNvSpPr>
            <a:spLocks noGrp="1"/>
          </p:cNvSpPr>
          <p:nvPr>
            <p:ph type="sldNum" sz="quarter" idx="18"/>
          </p:nvPr>
        </p:nvSpPr>
        <p:spPr/>
        <p:txBody>
          <a:bodyPr/>
          <a:lstStyle/>
          <a:p>
            <a:fld id="{8D0AFDD5-844D-364D-8AEC-50CF4D36D55D}" type="slidenum">
              <a:rPr lang="en-US" noProof="0" smtClean="0"/>
              <a:pPr/>
              <a:t>17</a:t>
            </a:fld>
            <a:endParaRPr lang="en-US" noProof="0"/>
          </a:p>
        </p:txBody>
      </p:sp>
    </p:spTree>
    <p:extLst>
      <p:ext uri="{BB962C8B-B14F-4D97-AF65-F5344CB8AC3E}">
        <p14:creationId xmlns:p14="http://schemas.microsoft.com/office/powerpoint/2010/main" val="18633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D056-A2F6-4CD3-B36D-490443D2D931}"/>
              </a:ext>
            </a:extLst>
          </p:cNvPr>
          <p:cNvSpPr>
            <a:spLocks noGrp="1"/>
          </p:cNvSpPr>
          <p:nvPr>
            <p:ph type="title"/>
          </p:nvPr>
        </p:nvSpPr>
        <p:spPr>
          <a:xfrm>
            <a:off x="915202" y="795528"/>
            <a:ext cx="5418221" cy="969264"/>
          </a:xfrm>
        </p:spPr>
        <p:txBody>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A685D80-6AEA-4675-B7B4-DDD6CC991288}"/>
              </a:ext>
            </a:extLst>
          </p:cNvPr>
          <p:cNvSpPr>
            <a:spLocks noGrp="1"/>
          </p:cNvSpPr>
          <p:nvPr>
            <p:ph idx="1"/>
          </p:nvPr>
        </p:nvSpPr>
        <p:spPr>
          <a:xfrm>
            <a:off x="1100649" y="1568919"/>
            <a:ext cx="9756648" cy="4032984"/>
          </a:xfrm>
        </p:spPr>
        <p:txBody>
          <a:bodyPr/>
          <a:lstStyle/>
          <a:p>
            <a:pPr marL="342900" indent="-342900">
              <a:buFont typeface="Wingdings" panose="05000000000000000000" pitchFamily="2" charset="2"/>
              <a:buChar char="v"/>
            </a:pPr>
            <a:r>
              <a:rPr lang="en-IN" dirty="0"/>
              <a:t> </a:t>
            </a:r>
            <a:r>
              <a:rPr lang="en-IN" sz="2400" dirty="0" err="1">
                <a:latin typeface="Times New Roman" panose="02020603050405020304" pitchFamily="18" charset="0"/>
                <a:cs typeface="Times New Roman" panose="02020603050405020304" pitchFamily="18" charset="0"/>
              </a:rPr>
              <a:t>Culjak</a:t>
            </a:r>
            <a:r>
              <a:rPr lang="en-IN" sz="2400" dirty="0">
                <a:latin typeface="Times New Roman" panose="02020603050405020304" pitchFamily="18" charset="0"/>
                <a:cs typeface="Times New Roman" panose="02020603050405020304" pitchFamily="18" charset="0"/>
              </a:rPr>
              <a:t>, D. Abram, T. </a:t>
            </a:r>
            <a:r>
              <a:rPr lang="en-IN" sz="2400" dirty="0" err="1">
                <a:latin typeface="Times New Roman" panose="02020603050405020304" pitchFamily="18" charset="0"/>
                <a:cs typeface="Times New Roman" panose="02020603050405020304" pitchFamily="18" charset="0"/>
              </a:rPr>
              <a:t>Pribanic</a:t>
            </a:r>
            <a:r>
              <a:rPr lang="en-IN" sz="2400" dirty="0">
                <a:latin typeface="Times New Roman" panose="02020603050405020304" pitchFamily="18" charset="0"/>
                <a:cs typeface="Times New Roman" panose="02020603050405020304" pitchFamily="18" charset="0"/>
              </a:rPr>
              <a:t>, H. </a:t>
            </a:r>
            <a:r>
              <a:rPr lang="en-IN" sz="2400" dirty="0" err="1">
                <a:latin typeface="Times New Roman" panose="02020603050405020304" pitchFamily="18" charset="0"/>
                <a:cs typeface="Times New Roman" panose="02020603050405020304" pitchFamily="18" charset="0"/>
              </a:rPr>
              <a:t>Dzapo</a:t>
            </a:r>
            <a:r>
              <a:rPr lang="en-IN" sz="2400" dirty="0">
                <a:latin typeface="Times New Roman" panose="02020603050405020304" pitchFamily="18" charset="0"/>
                <a:cs typeface="Times New Roman" panose="02020603050405020304" pitchFamily="18" charset="0"/>
              </a:rPr>
              <a:t> and M. </a:t>
            </a:r>
            <a:r>
              <a:rPr lang="en-IN" sz="2400" dirty="0" err="1">
                <a:latin typeface="Times New Roman" panose="02020603050405020304" pitchFamily="18" charset="0"/>
                <a:cs typeface="Times New Roman" panose="02020603050405020304" pitchFamily="18" charset="0"/>
              </a:rPr>
              <a:t>Cifrek</a:t>
            </a:r>
            <a:r>
              <a:rPr lang="en-IN" sz="2400" dirty="0">
                <a:latin typeface="Times New Roman" panose="02020603050405020304" pitchFamily="18" charset="0"/>
                <a:cs typeface="Times New Roman" panose="02020603050405020304" pitchFamily="18" charset="0"/>
              </a:rPr>
              <a:t>, "A brief introduction to OpenCV," 2012 Proceedings of the 35th International Convention MIPRO, 2012, pp. 1725-1730. </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Xie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Guobo</a:t>
            </a:r>
            <a:r>
              <a:rPr lang="en-IN" sz="2400" dirty="0">
                <a:latin typeface="Times New Roman" panose="02020603050405020304" pitchFamily="18" charset="0"/>
                <a:cs typeface="Times New Roman" panose="02020603050405020304" pitchFamily="18" charset="0"/>
              </a:rPr>
              <a:t> and Wen Lu. “Image Edge Detection Based On </a:t>
            </a:r>
            <a:r>
              <a:rPr lang="en-IN" sz="2400" dirty="0" err="1">
                <a:latin typeface="Times New Roman" panose="02020603050405020304" pitchFamily="18" charset="0"/>
                <a:cs typeface="Times New Roman" panose="02020603050405020304" pitchFamily="18" charset="0"/>
              </a:rPr>
              <a:t>Opencv</a:t>
            </a:r>
            <a:r>
              <a:rPr lang="en-IN" sz="2400" dirty="0">
                <a:latin typeface="Times New Roman" panose="02020603050405020304" pitchFamily="18" charset="0"/>
                <a:cs typeface="Times New Roman" panose="02020603050405020304" pitchFamily="18" charset="0"/>
              </a:rPr>
              <a:t>.” International Journal of Electronics and Electrical Engineering 1 (2013): 104-106.</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 Ganesan and G. </a:t>
            </a:r>
            <a:r>
              <a:rPr lang="en-IN" sz="2400" dirty="0" err="1">
                <a:latin typeface="Times New Roman" panose="02020603050405020304" pitchFamily="18" charset="0"/>
                <a:cs typeface="Times New Roman" panose="02020603050405020304" pitchFamily="18" charset="0"/>
              </a:rPr>
              <a:t>Sajiv</a:t>
            </a:r>
            <a:r>
              <a:rPr lang="en-IN" sz="2400" dirty="0">
                <a:latin typeface="Times New Roman" panose="02020603050405020304" pitchFamily="18" charset="0"/>
                <a:cs typeface="Times New Roman" panose="02020603050405020304" pitchFamily="18" charset="0"/>
              </a:rPr>
              <a:t>, "A comprehensive study of edge detection for image processing applications," 2017 International Conference on Innovations in Information, Embedded and Communication Systems (ICIIECS), 2017, pp. 1-6, </a:t>
            </a:r>
            <a:r>
              <a:rPr lang="en-IN" sz="2400" dirty="0" err="1">
                <a:latin typeface="Times New Roman" panose="02020603050405020304" pitchFamily="18" charset="0"/>
                <a:cs typeface="Times New Roman" panose="02020603050405020304" pitchFamily="18" charset="0"/>
              </a:rPr>
              <a:t>doi</a:t>
            </a:r>
            <a:r>
              <a:rPr lang="en-IN" sz="2400" dirty="0">
                <a:latin typeface="Times New Roman" panose="02020603050405020304" pitchFamily="18" charset="0"/>
                <a:cs typeface="Times New Roman" panose="02020603050405020304" pitchFamily="18" charset="0"/>
              </a:rPr>
              <a:t>: 10.1109/ICIIECS.2017.8275968. [6] P. </a:t>
            </a:r>
            <a:r>
              <a:rPr lang="en-IN" sz="2400" dirty="0" err="1">
                <a:latin typeface="Times New Roman" panose="02020603050405020304" pitchFamily="18" charset="0"/>
                <a:cs typeface="Times New Roman" panose="02020603050405020304" pitchFamily="18" charset="0"/>
              </a:rPr>
              <a:t>Tirodkar</a:t>
            </a:r>
            <a:r>
              <a:rPr lang="en-IN" sz="2400" dirty="0">
                <a:latin typeface="Times New Roman" panose="02020603050405020304" pitchFamily="18" charset="0"/>
                <a:cs typeface="Times New Roman" panose="02020603050405020304" pitchFamily="18" charset="0"/>
              </a:rPr>
              <a:t>, H. </a:t>
            </a:r>
            <a:r>
              <a:rPr lang="en-IN" sz="2400" dirty="0" err="1">
                <a:latin typeface="Times New Roman" panose="02020603050405020304" pitchFamily="18" charset="0"/>
                <a:cs typeface="Times New Roman" panose="02020603050405020304" pitchFamily="18" charset="0"/>
              </a:rPr>
              <a:t>Malgundkar</a:t>
            </a:r>
            <a:r>
              <a:rPr lang="en-IN" sz="2400" dirty="0">
                <a:latin typeface="Times New Roman" panose="02020603050405020304" pitchFamily="18" charset="0"/>
                <a:cs typeface="Times New Roman" panose="02020603050405020304" pitchFamily="18" charset="0"/>
              </a:rPr>
              <a:t>, S. </a:t>
            </a:r>
            <a:r>
              <a:rPr lang="en-IN" sz="2400" dirty="0" err="1">
                <a:latin typeface="Times New Roman" panose="02020603050405020304" pitchFamily="18" charset="0"/>
                <a:cs typeface="Times New Roman" panose="02020603050405020304" pitchFamily="18" charset="0"/>
              </a:rPr>
              <a:t>Ghadi</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IN" dirty="0"/>
          </a:p>
        </p:txBody>
      </p:sp>
      <p:sp>
        <p:nvSpPr>
          <p:cNvPr id="7" name="Footer Placeholder 6">
            <a:extLst>
              <a:ext uri="{FF2B5EF4-FFF2-40B4-BE49-F238E27FC236}">
                <a16:creationId xmlns:a16="http://schemas.microsoft.com/office/drawing/2014/main" id="{CA44B497-16AB-4B76-BC8D-1E5651DEF601}"/>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D40A808B-8933-475A-A747-4A1615BE5C70}"/>
              </a:ext>
            </a:extLst>
          </p:cNvPr>
          <p:cNvSpPr>
            <a:spLocks noGrp="1"/>
          </p:cNvSpPr>
          <p:nvPr>
            <p:ph type="sldNum" sz="quarter" idx="18"/>
          </p:nvPr>
        </p:nvSpPr>
        <p:spPr/>
        <p:txBody>
          <a:bodyPr/>
          <a:lstStyle/>
          <a:p>
            <a:fld id="{8D0AFDD5-844D-364D-8AEC-50CF4D36D55D}" type="slidenum">
              <a:rPr lang="en-US" noProof="0" smtClean="0"/>
              <a:pPr/>
              <a:t>18</a:t>
            </a:fld>
            <a:endParaRPr lang="en-US" noProof="0"/>
          </a:p>
        </p:txBody>
      </p:sp>
    </p:spTree>
    <p:extLst>
      <p:ext uri="{BB962C8B-B14F-4D97-AF65-F5344CB8AC3E}">
        <p14:creationId xmlns:p14="http://schemas.microsoft.com/office/powerpoint/2010/main" val="1978316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D8DC-6FB5-4555-ACBA-DFFFB6F5EB79}"/>
              </a:ext>
            </a:extLst>
          </p:cNvPr>
          <p:cNvSpPr>
            <a:spLocks noGrp="1"/>
          </p:cNvSpPr>
          <p:nvPr>
            <p:ph type="title"/>
          </p:nvPr>
        </p:nvSpPr>
        <p:spPr>
          <a:xfrm>
            <a:off x="308008" y="288758"/>
            <a:ext cx="4860758" cy="839774"/>
          </a:xfrm>
        </p:spPr>
        <p:txBody>
          <a:bodyPr/>
          <a:lstStyle/>
          <a:p>
            <a:r>
              <a:rPr lang="en-US" sz="3600" b="1" dirty="0">
                <a:latin typeface="Times New Roman" panose="02020603050405020304" pitchFamily="18" charset="0"/>
                <a:cs typeface="Times New Roman" panose="02020603050405020304" pitchFamily="18" charset="0"/>
              </a:rPr>
              <a:t>Screenshot of output:</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079A531-86F4-42CA-9685-EF064B455A84}"/>
              </a:ext>
            </a:extLst>
          </p:cNvPr>
          <p:cNvSpPr>
            <a:spLocks noGrp="1"/>
          </p:cNvSpPr>
          <p:nvPr>
            <p:ph type="body" sz="quarter" idx="14"/>
          </p:nvPr>
        </p:nvSpPr>
        <p:spPr/>
        <p:txBody>
          <a:bodyPr/>
          <a:lstStyle/>
          <a:p>
            <a:r>
              <a:rPr lang="en-US" b="1" dirty="0">
                <a:latin typeface="Algerian" panose="04020705040A02060702" pitchFamily="82" charset="0"/>
              </a:rPr>
              <a:t>First page</a:t>
            </a:r>
            <a:endParaRPr lang="en-IN" b="1" dirty="0">
              <a:latin typeface="Algerian" panose="04020705040A02060702" pitchFamily="82" charset="0"/>
            </a:endParaRPr>
          </a:p>
        </p:txBody>
      </p:sp>
      <p:sp>
        <p:nvSpPr>
          <p:cNvPr id="5" name="Text Placeholder 4">
            <a:extLst>
              <a:ext uri="{FF2B5EF4-FFF2-40B4-BE49-F238E27FC236}">
                <a16:creationId xmlns:a16="http://schemas.microsoft.com/office/drawing/2014/main" id="{486EF542-FB11-4889-B1CF-1AB70543DCEF}"/>
              </a:ext>
            </a:extLst>
          </p:cNvPr>
          <p:cNvSpPr>
            <a:spLocks noGrp="1"/>
          </p:cNvSpPr>
          <p:nvPr>
            <p:ph type="body" sz="quarter" idx="16"/>
          </p:nvPr>
        </p:nvSpPr>
        <p:spPr/>
        <p:txBody>
          <a:bodyPr/>
          <a:lstStyle/>
          <a:p>
            <a:r>
              <a:rPr lang="en-US" b="1" dirty="0">
                <a:latin typeface="Algerian" panose="04020705040A02060702" pitchFamily="82" charset="0"/>
                <a:cs typeface="Times New Roman" panose="02020603050405020304" pitchFamily="18" charset="0"/>
              </a:rPr>
              <a:t>data</a:t>
            </a:r>
            <a:endParaRPr lang="en-IN" b="1" dirty="0">
              <a:latin typeface="Algerian" panose="04020705040A02060702" pitchFamily="82"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D9B56133-5B82-48B8-A443-1D7C1B666EB7}"/>
              </a:ext>
            </a:extLst>
          </p:cNvPr>
          <p:cNvPicPr>
            <a:picLocks noGrp="1" noChangeAspect="1"/>
          </p:cNvPicPr>
          <p:nvPr>
            <p:ph sz="half" idx="13"/>
          </p:nvPr>
        </p:nvPicPr>
        <p:blipFill>
          <a:blip r:embed="rId2"/>
          <a:stretch>
            <a:fillRect/>
          </a:stretch>
        </p:blipFill>
        <p:spPr>
          <a:xfrm>
            <a:off x="4479012" y="2849078"/>
            <a:ext cx="3246119" cy="3166711"/>
          </a:xfrm>
          <a:prstGeom prst="rect">
            <a:avLst/>
          </a:prstGeom>
        </p:spPr>
      </p:pic>
      <p:sp>
        <p:nvSpPr>
          <p:cNvPr id="7" name="Text Placeholder 6">
            <a:extLst>
              <a:ext uri="{FF2B5EF4-FFF2-40B4-BE49-F238E27FC236}">
                <a16:creationId xmlns:a16="http://schemas.microsoft.com/office/drawing/2014/main" id="{2B633C5B-D237-4293-BDAF-01A0936B12CE}"/>
              </a:ext>
            </a:extLst>
          </p:cNvPr>
          <p:cNvSpPr>
            <a:spLocks noGrp="1"/>
          </p:cNvSpPr>
          <p:nvPr>
            <p:ph type="body" sz="quarter" idx="19"/>
          </p:nvPr>
        </p:nvSpPr>
        <p:spPr/>
        <p:txBody>
          <a:bodyPr/>
          <a:lstStyle/>
          <a:p>
            <a:r>
              <a:rPr lang="en-US" b="1" dirty="0">
                <a:latin typeface="Algerian" panose="04020705040A02060702" pitchFamily="82" charset="0"/>
              </a:rPr>
              <a:t>delete</a:t>
            </a:r>
            <a:endParaRPr lang="en-IN" b="1" dirty="0">
              <a:latin typeface="Algerian" panose="04020705040A02060702" pitchFamily="82" charset="0"/>
            </a:endParaRPr>
          </a:p>
        </p:txBody>
      </p:sp>
      <p:pic>
        <p:nvPicPr>
          <p:cNvPr id="16" name="Content Placeholder 15">
            <a:extLst>
              <a:ext uri="{FF2B5EF4-FFF2-40B4-BE49-F238E27FC236}">
                <a16:creationId xmlns:a16="http://schemas.microsoft.com/office/drawing/2014/main" id="{1965C8EA-DFDA-4571-88AD-77FB991E22FC}"/>
              </a:ext>
            </a:extLst>
          </p:cNvPr>
          <p:cNvPicPr>
            <a:picLocks noGrp="1" noChangeAspect="1"/>
          </p:cNvPicPr>
          <p:nvPr>
            <p:ph sz="half" idx="20"/>
          </p:nvPr>
        </p:nvPicPr>
        <p:blipFill>
          <a:blip r:embed="rId3"/>
          <a:stretch>
            <a:fillRect/>
          </a:stretch>
        </p:blipFill>
        <p:spPr>
          <a:xfrm>
            <a:off x="8272223" y="2944813"/>
            <a:ext cx="3221785" cy="2998787"/>
          </a:xfrm>
          <a:prstGeom prst="rect">
            <a:avLst/>
          </a:prstGeom>
        </p:spPr>
      </p:pic>
      <p:sp>
        <p:nvSpPr>
          <p:cNvPr id="9" name="Slide Number Placeholder 8">
            <a:extLst>
              <a:ext uri="{FF2B5EF4-FFF2-40B4-BE49-F238E27FC236}">
                <a16:creationId xmlns:a16="http://schemas.microsoft.com/office/drawing/2014/main" id="{3458BBD7-AA87-4509-B9A6-ABB4060D2887}"/>
              </a:ext>
            </a:extLst>
          </p:cNvPr>
          <p:cNvSpPr>
            <a:spLocks noGrp="1"/>
          </p:cNvSpPr>
          <p:nvPr>
            <p:ph type="sldNum" sz="quarter" idx="12"/>
          </p:nvPr>
        </p:nvSpPr>
        <p:spPr/>
        <p:txBody>
          <a:bodyPr/>
          <a:lstStyle/>
          <a:p>
            <a:fld id="{8D0AFDD5-844D-364D-8AEC-50CF4D36D55D}" type="slidenum">
              <a:rPr lang="en-US" noProof="0" smtClean="0"/>
              <a:pPr/>
              <a:t>19</a:t>
            </a:fld>
            <a:endParaRPr lang="en-US" noProof="0"/>
          </a:p>
        </p:txBody>
      </p:sp>
      <p:sp>
        <p:nvSpPr>
          <p:cNvPr id="10" name="Footer Placeholder 9">
            <a:extLst>
              <a:ext uri="{FF2B5EF4-FFF2-40B4-BE49-F238E27FC236}">
                <a16:creationId xmlns:a16="http://schemas.microsoft.com/office/drawing/2014/main" id="{CFCF8778-034A-4025-AA54-7676007C40F9}"/>
              </a:ext>
            </a:extLst>
          </p:cNvPr>
          <p:cNvSpPr>
            <a:spLocks noGrp="1"/>
          </p:cNvSpPr>
          <p:nvPr>
            <p:ph type="ftr" sz="quarter" idx="11"/>
          </p:nvPr>
        </p:nvSpPr>
        <p:spPr/>
        <p:txBody>
          <a:bodyPr/>
          <a:lstStyle/>
          <a:p>
            <a:r>
              <a:rPr lang="en-US" noProof="0"/>
              <a:t>Presentation title</a:t>
            </a:r>
          </a:p>
        </p:txBody>
      </p:sp>
      <p:sp>
        <p:nvSpPr>
          <p:cNvPr id="11" name="Date Placeholder 10">
            <a:extLst>
              <a:ext uri="{FF2B5EF4-FFF2-40B4-BE49-F238E27FC236}">
                <a16:creationId xmlns:a16="http://schemas.microsoft.com/office/drawing/2014/main" id="{32FBEE9F-BD29-4DBE-A480-492ED11FBFEA}"/>
              </a:ext>
            </a:extLst>
          </p:cNvPr>
          <p:cNvSpPr>
            <a:spLocks noGrp="1"/>
          </p:cNvSpPr>
          <p:nvPr>
            <p:ph type="dt" sz="half" idx="10"/>
          </p:nvPr>
        </p:nvSpPr>
        <p:spPr/>
        <p:txBody>
          <a:bodyPr/>
          <a:lstStyle/>
          <a:p>
            <a:r>
              <a:rPr lang="en-US" noProof="0"/>
              <a:t>20XX</a:t>
            </a:r>
          </a:p>
        </p:txBody>
      </p:sp>
      <p:pic>
        <p:nvPicPr>
          <p:cNvPr id="15" name="Content Placeholder 14">
            <a:extLst>
              <a:ext uri="{FF2B5EF4-FFF2-40B4-BE49-F238E27FC236}">
                <a16:creationId xmlns:a16="http://schemas.microsoft.com/office/drawing/2014/main" id="{01B31DDC-D232-4AAF-855B-D5E06F5405BE}"/>
              </a:ext>
            </a:extLst>
          </p:cNvPr>
          <p:cNvPicPr>
            <a:picLocks noGrp="1" noChangeAspect="1"/>
          </p:cNvPicPr>
          <p:nvPr>
            <p:ph sz="half" idx="2"/>
          </p:nvPr>
        </p:nvPicPr>
        <p:blipFill>
          <a:blip r:embed="rId4"/>
          <a:stretch>
            <a:fillRect/>
          </a:stretch>
        </p:blipFill>
        <p:spPr>
          <a:xfrm>
            <a:off x="684251" y="2944813"/>
            <a:ext cx="3247669" cy="2998787"/>
          </a:xfrm>
          <a:prstGeom prst="rect">
            <a:avLst/>
          </a:prstGeom>
        </p:spPr>
      </p:pic>
    </p:spTree>
    <p:extLst>
      <p:ext uri="{BB962C8B-B14F-4D97-AF65-F5344CB8AC3E}">
        <p14:creationId xmlns:p14="http://schemas.microsoft.com/office/powerpoint/2010/main" val="264243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8208-9C53-2222-AFAA-53CCDB28D8CD}"/>
              </a:ext>
            </a:extLst>
          </p:cNvPr>
          <p:cNvSpPr>
            <a:spLocks noGrp="1"/>
          </p:cNvSpPr>
          <p:nvPr>
            <p:ph type="title"/>
          </p:nvPr>
        </p:nvSpPr>
        <p:spPr>
          <a:xfrm>
            <a:off x="-3541798" y="69289"/>
            <a:ext cx="9912096" cy="1025024"/>
          </a:xfrm>
        </p:spPr>
        <p:txBody>
          <a:bodyPr/>
          <a:lstStyle/>
          <a:p>
            <a:r>
              <a:rPr lang="en-US" sz="3600" dirty="0">
                <a:latin typeface="Times New Roman" panose="02020603050405020304" pitchFamily="18" charset="0"/>
                <a:cs typeface="Times New Roman" panose="02020603050405020304" pitchFamily="18" charset="0"/>
              </a:rPr>
              <a:t>OUTLINE:</a:t>
            </a:r>
            <a:endParaRPr lang="en-IN" sz="3600" dirty="0">
              <a:latin typeface="Times New Roman" panose="02020603050405020304" pitchFamily="18" charset="0"/>
              <a:cs typeface="Times New Roman" panose="02020603050405020304" pitchFamily="18" charset="0"/>
            </a:endParaRPr>
          </a:p>
        </p:txBody>
      </p:sp>
      <p:sp>
        <p:nvSpPr>
          <p:cNvPr id="16" name="Content Placeholder 15">
            <a:extLst>
              <a:ext uri="{FF2B5EF4-FFF2-40B4-BE49-F238E27FC236}">
                <a16:creationId xmlns:a16="http://schemas.microsoft.com/office/drawing/2014/main" id="{F6CF4767-B09A-30E0-3CC2-19A28D80E1FD}"/>
              </a:ext>
            </a:extLst>
          </p:cNvPr>
          <p:cNvSpPr>
            <a:spLocks noGrp="1"/>
          </p:cNvSpPr>
          <p:nvPr>
            <p:ph idx="1"/>
          </p:nvPr>
        </p:nvSpPr>
        <p:spPr>
          <a:xfrm>
            <a:off x="1311563" y="618931"/>
            <a:ext cx="11102919" cy="6239069"/>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Aim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Features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Proposed work</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DFD’s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Software used and about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description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Future Enhancement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Screenshot of outputs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13" name="Slide Number Placeholder 12">
            <a:extLst>
              <a:ext uri="{FF2B5EF4-FFF2-40B4-BE49-F238E27FC236}">
                <a16:creationId xmlns:a16="http://schemas.microsoft.com/office/drawing/2014/main" id="{22EF16E9-DE36-0FFA-7FDC-17843ECDE86C}"/>
              </a:ext>
            </a:extLst>
          </p:cNvPr>
          <p:cNvSpPr>
            <a:spLocks noGrp="1"/>
          </p:cNvSpPr>
          <p:nvPr>
            <p:ph type="sldNum" sz="quarter" idx="12"/>
          </p:nvPr>
        </p:nvSpPr>
        <p:spPr/>
        <p:txBody>
          <a:bodyPr/>
          <a:lstStyle/>
          <a:p>
            <a:fld id="{8D0AFDD5-844D-364D-8AEC-50CF4D36D55D}" type="slidenum">
              <a:rPr lang="en-US" noProof="0" smtClean="0"/>
              <a:t>2</a:t>
            </a:fld>
            <a:endParaRPr lang="en-US" noProof="0"/>
          </a:p>
        </p:txBody>
      </p:sp>
      <p:sp>
        <p:nvSpPr>
          <p:cNvPr id="14" name="Footer Placeholder 13">
            <a:extLst>
              <a:ext uri="{FF2B5EF4-FFF2-40B4-BE49-F238E27FC236}">
                <a16:creationId xmlns:a16="http://schemas.microsoft.com/office/drawing/2014/main" id="{918BACEC-1FF6-070F-29F5-CCA96BFBEEFF}"/>
              </a:ext>
            </a:extLst>
          </p:cNvPr>
          <p:cNvSpPr>
            <a:spLocks noGrp="1"/>
          </p:cNvSpPr>
          <p:nvPr>
            <p:ph type="ftr" sz="quarter" idx="11"/>
          </p:nvPr>
        </p:nvSpPr>
        <p:spPr/>
        <p:txBody>
          <a:bodyPr/>
          <a:lstStyle/>
          <a:p>
            <a:r>
              <a:rPr lang="en-US" noProof="0"/>
              <a:t>Presentation title</a:t>
            </a:r>
          </a:p>
        </p:txBody>
      </p:sp>
      <p:sp>
        <p:nvSpPr>
          <p:cNvPr id="15" name="Date Placeholder 14">
            <a:extLst>
              <a:ext uri="{FF2B5EF4-FFF2-40B4-BE49-F238E27FC236}">
                <a16:creationId xmlns:a16="http://schemas.microsoft.com/office/drawing/2014/main" id="{EF069673-1AA7-7FC1-36FA-7751C53E6488}"/>
              </a:ext>
            </a:extLst>
          </p:cNvPr>
          <p:cNvSpPr>
            <a:spLocks noGrp="1"/>
          </p:cNvSpPr>
          <p:nvPr>
            <p:ph type="dt" sz="half" idx="10"/>
          </p:nvPr>
        </p:nvSpPr>
        <p:spPr/>
        <p:txBody>
          <a:bodyPr/>
          <a:lstStyle/>
          <a:p>
            <a:r>
              <a:rPr lang="en-US" noProof="0"/>
              <a:t>20XX</a:t>
            </a:r>
          </a:p>
        </p:txBody>
      </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F3EA80E6-80F5-B3AA-75F2-8C5739AB201B}"/>
                  </a:ext>
                </a:extLst>
              </p:cNvPr>
              <p:cNvGraphicFramePr>
                <a:graphicFrameLocks noChangeAspect="1"/>
              </p:cNvGraphicFramePr>
              <p:nvPr>
                <p:extLst>
                  <p:ext uri="{D42A27DB-BD31-4B8C-83A1-F6EECF244321}">
                    <p14:modId xmlns:p14="http://schemas.microsoft.com/office/powerpoint/2010/main" val="751818261"/>
                  </p:ext>
                </p:extLst>
              </p:nvPr>
            </p:nvGraphicFramePr>
            <p:xfrm>
              <a:off x="-3583709" y="2114858"/>
              <a:ext cx="3048000" cy="1714500"/>
            </p:xfrm>
            <a:graphic>
              <a:graphicData uri="http://schemas.microsoft.com/office/powerpoint/2016/slidezoom">
                <pslz:sldZm>
                  <pslz:sldZmObj sldId="297" cId="1976442418">
                    <pslz:zmPr id="{E619F5BB-61A7-429A-BF4F-15EE1CE90AAA}"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4" name="Slide Zoom 3">
                <a:hlinkClick r:id="rId3" action="ppaction://hlinksldjump"/>
                <a:extLst>
                  <a:ext uri="{FF2B5EF4-FFF2-40B4-BE49-F238E27FC236}">
                    <a16:creationId xmlns:a16="http://schemas.microsoft.com/office/drawing/2014/main" id="{F3EA80E6-80F5-B3AA-75F2-8C5739AB201B}"/>
                  </a:ext>
                </a:extLst>
              </p:cNvPr>
              <p:cNvPicPr>
                <a:picLocks noGrp="1" noRot="1" noChangeAspect="1" noMove="1" noResize="1" noEditPoints="1" noAdjustHandles="1" noChangeArrowheads="1" noChangeShapeType="1"/>
              </p:cNvPicPr>
              <p:nvPr/>
            </p:nvPicPr>
            <p:blipFill>
              <a:blip r:embed="rId4"/>
              <a:stretch>
                <a:fillRect/>
              </a:stretch>
            </p:blipFill>
            <p:spPr>
              <a:xfrm>
                <a:off x="-3583709" y="2114858"/>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976442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659124" y="2368116"/>
            <a:ext cx="4873752" cy="1709928"/>
          </a:xfrm>
        </p:spPr>
        <p:txBody>
          <a:bodyPr/>
          <a:lstStyle/>
          <a:p>
            <a:r>
              <a:rPr lang="en-US" dirty="0"/>
              <a:t>Thank you</a:t>
            </a:r>
          </a:p>
        </p:txBody>
      </p:sp>
    </p:spTree>
    <p:extLst>
      <p:ext uri="{BB962C8B-B14F-4D97-AF65-F5344CB8AC3E}">
        <p14:creationId xmlns:p14="http://schemas.microsoft.com/office/powerpoint/2010/main" val="239758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1068593" y="1203850"/>
            <a:ext cx="9560552" cy="1901952"/>
          </a:xfrm>
        </p:spPr>
        <p:txBody>
          <a:bodyPr/>
          <a:lstStyle/>
          <a:p>
            <a:r>
              <a:rPr lang="en-US" sz="3600" b="1" dirty="0">
                <a:latin typeface="Book Antiqua" panose="02040602050305030304" pitchFamily="18" charset="0"/>
              </a:rPr>
              <a:t>AIM:</a:t>
            </a:r>
            <a:br>
              <a:rPr lang="en-US" b="1" dirty="0">
                <a:latin typeface="Book Antiqua" panose="02040602050305030304" pitchFamily="18" charset="0"/>
              </a:rPr>
            </a:br>
            <a:r>
              <a:rPr lang="en-US" b="1" dirty="0">
                <a:latin typeface="Book Antiqua" panose="02040602050305030304" pitchFamily="18" charset="0"/>
              </a:rPr>
              <a:t>		</a:t>
            </a:r>
            <a:r>
              <a:rPr lang="en-US" sz="2400" dirty="0">
                <a:latin typeface="Book Antiqua" panose="02040602050305030304" pitchFamily="18" charset="0"/>
              </a:rPr>
              <a:t>To make note application using android software </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3</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pic>
        <p:nvPicPr>
          <p:cNvPr id="9" name="Picture 8">
            <a:extLst>
              <a:ext uri="{FF2B5EF4-FFF2-40B4-BE49-F238E27FC236}">
                <a16:creationId xmlns:a16="http://schemas.microsoft.com/office/drawing/2014/main" id="{D4BBA88D-5ACC-726F-85ED-6BFD7DBDFF0E}"/>
              </a:ext>
            </a:extLst>
          </p:cNvPr>
          <p:cNvPicPr>
            <a:picLocks noChangeAspect="1"/>
          </p:cNvPicPr>
          <p:nvPr/>
        </p:nvPicPr>
        <p:blipFill>
          <a:blip r:embed="rId2"/>
          <a:stretch>
            <a:fillRect/>
          </a:stretch>
        </p:blipFill>
        <p:spPr>
          <a:xfrm>
            <a:off x="7606272" y="2913249"/>
            <a:ext cx="2143125" cy="2143125"/>
          </a:xfrm>
          <a:prstGeom prst="rect">
            <a:avLst/>
          </a:prstGeom>
        </p:spPr>
      </p:pic>
    </p:spTree>
    <p:extLst>
      <p:ext uri="{BB962C8B-B14F-4D97-AF65-F5344CB8AC3E}">
        <p14:creationId xmlns:p14="http://schemas.microsoft.com/office/powerpoint/2010/main" val="61328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FA65-F1EA-4644-81AD-8FB1A1299381}"/>
              </a:ext>
            </a:extLst>
          </p:cNvPr>
          <p:cNvSpPr>
            <a:spLocks noGrp="1"/>
          </p:cNvSpPr>
          <p:nvPr>
            <p:ph type="title"/>
          </p:nvPr>
        </p:nvSpPr>
        <p:spPr>
          <a:xfrm>
            <a:off x="838200" y="813335"/>
            <a:ext cx="2690093" cy="875899"/>
          </a:xfrm>
        </p:spPr>
        <p:txBody>
          <a:bodyPr/>
          <a:lstStyle/>
          <a:p>
            <a:r>
              <a:rPr lang="en-US" sz="3600" b="1" dirty="0"/>
              <a:t>Abstract:</a:t>
            </a:r>
            <a:endParaRPr lang="en-IN" sz="3600" b="1" dirty="0"/>
          </a:p>
        </p:txBody>
      </p:sp>
      <p:sp>
        <p:nvSpPr>
          <p:cNvPr id="4" name="Content Placeholder 3">
            <a:extLst>
              <a:ext uri="{FF2B5EF4-FFF2-40B4-BE49-F238E27FC236}">
                <a16:creationId xmlns:a16="http://schemas.microsoft.com/office/drawing/2014/main" id="{738F412F-2B96-427C-B985-A0683084318A}"/>
              </a:ext>
            </a:extLst>
          </p:cNvPr>
          <p:cNvSpPr>
            <a:spLocks noGrp="1"/>
          </p:cNvSpPr>
          <p:nvPr>
            <p:ph idx="1"/>
          </p:nvPr>
        </p:nvSpPr>
        <p:spPr>
          <a:xfrm>
            <a:off x="1021079" y="1549667"/>
            <a:ext cx="9608065" cy="4649001"/>
          </a:xfrm>
        </p:spPr>
        <p:txBody>
          <a:bodyPr/>
          <a:lstStyle/>
          <a:p>
            <a:r>
              <a:rPr 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cs typeface="Times New Roman" panose="02020603050405020304" pitchFamily="18" charset="0"/>
              </a:rPr>
              <a:t>Taking a note is the process of capturing information in a source or event. This usually takes type of writing, jotting, wording, scanning, labelling and outline. </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cs typeface="Times New Roman" panose="02020603050405020304" pitchFamily="18" charset="0"/>
              </a:rPr>
              <a:t>Many apps have their own unique features, storage, editing, and sharing capabilities, and so on for the user to see which note-taking app will work best for their needs. </a:t>
            </a:r>
          </a:p>
          <a:p>
            <a:pPr marL="342900" indent="-342900">
              <a:buFont typeface="Wingdings" panose="05000000000000000000" pitchFamily="2" charset="2"/>
              <a:buChar char="à"/>
            </a:pPr>
            <a:r>
              <a:rPr lang="en-US" sz="2400" dirty="0">
                <a:latin typeface="Times New Roman" panose="02020603050405020304" pitchFamily="18" charset="0"/>
                <a:cs typeface="Times New Roman" panose="02020603050405020304" pitchFamily="18" charset="0"/>
              </a:rPr>
              <a:t>Android Notes app is an Android-based application that is built in the Java. </a:t>
            </a:r>
          </a:p>
          <a:p>
            <a:pPr marL="342900" indent="-342900">
              <a:buFont typeface="Wingdings" panose="05000000000000000000" pitchFamily="2" charset="2"/>
              <a:buChar char="à"/>
            </a:pPr>
            <a:r>
              <a:rPr lang="en-US" sz="2400" dirty="0">
                <a:latin typeface="Times New Roman" panose="02020603050405020304" pitchFamily="18" charset="0"/>
                <a:cs typeface="Times New Roman" panose="02020603050405020304" pitchFamily="18" charset="0"/>
              </a:rPr>
              <a:t>A completely native app, using the latest features of the Android platform to provide the best user experience. It can be used to store important notes, daily activities, photos etc.</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6" name="Date Placeholder 5">
            <a:extLst>
              <a:ext uri="{FF2B5EF4-FFF2-40B4-BE49-F238E27FC236}">
                <a16:creationId xmlns:a16="http://schemas.microsoft.com/office/drawing/2014/main" id="{2E4E7030-26E1-4B88-B04F-48D1F5BA590C}"/>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9679AE45-3810-428F-9A9C-EB5BEAC4F0DA}"/>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FC59D3CF-2831-4175-AA7B-F2DBF61BF2C7}"/>
              </a:ext>
            </a:extLst>
          </p:cNvPr>
          <p:cNvSpPr>
            <a:spLocks noGrp="1"/>
          </p:cNvSpPr>
          <p:nvPr>
            <p:ph type="sldNum" sz="quarter" idx="18"/>
          </p:nvPr>
        </p:nvSpPr>
        <p:spPr/>
        <p:txBody>
          <a:bodyPr/>
          <a:lstStyle/>
          <a:p>
            <a:fld id="{8D0AFDD5-844D-364D-8AEC-50CF4D36D55D}" type="slidenum">
              <a:rPr lang="en-US" noProof="0" smtClean="0"/>
              <a:pPr/>
              <a:t>4</a:t>
            </a:fld>
            <a:endParaRPr lang="en-US" noProof="0"/>
          </a:p>
        </p:txBody>
      </p:sp>
    </p:spTree>
    <p:extLst>
      <p:ext uri="{BB962C8B-B14F-4D97-AF65-F5344CB8AC3E}">
        <p14:creationId xmlns:p14="http://schemas.microsoft.com/office/powerpoint/2010/main" val="94037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1B5C-2C98-4511-918D-91F6111FF168}"/>
              </a:ext>
            </a:extLst>
          </p:cNvPr>
          <p:cNvSpPr>
            <a:spLocks noGrp="1"/>
          </p:cNvSpPr>
          <p:nvPr>
            <p:ph type="title"/>
          </p:nvPr>
        </p:nvSpPr>
        <p:spPr>
          <a:xfrm>
            <a:off x="838200" y="731520"/>
            <a:ext cx="5778366" cy="1087656"/>
          </a:xfrm>
        </p:spPr>
        <p:txBody>
          <a:bodyPr/>
          <a:lstStyle/>
          <a:p>
            <a:r>
              <a:rPr lang="en-US" sz="3600" b="1" dirty="0"/>
              <a:t>Introduction:</a:t>
            </a:r>
            <a:endParaRPr lang="en-IN" sz="3600" b="1" dirty="0"/>
          </a:p>
        </p:txBody>
      </p:sp>
      <p:sp>
        <p:nvSpPr>
          <p:cNvPr id="4" name="Content Placeholder 3">
            <a:extLst>
              <a:ext uri="{FF2B5EF4-FFF2-40B4-BE49-F238E27FC236}">
                <a16:creationId xmlns:a16="http://schemas.microsoft.com/office/drawing/2014/main" id="{937D2BCA-CB85-43F5-999F-8432DA5CF921}"/>
              </a:ext>
            </a:extLst>
          </p:cNvPr>
          <p:cNvSpPr>
            <a:spLocks noGrp="1"/>
          </p:cNvSpPr>
          <p:nvPr>
            <p:ph idx="1"/>
          </p:nvPr>
        </p:nvSpPr>
        <p:spPr>
          <a:xfrm>
            <a:off x="1203959" y="1668057"/>
            <a:ext cx="9547459" cy="3981971"/>
          </a:xfrm>
        </p:spPr>
        <p:txBody>
          <a:bodyPr/>
          <a:lstStyle/>
          <a:p>
            <a:pPr marL="342900" indent="-34290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Android Notes Application aims to address the daily problem of taking notes at appropriate times when the event is fast paced and you do not have time to pull out your pen and paper</a:t>
            </a:r>
            <a:r>
              <a:rPr lang="en-US" sz="24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This is an Android-based application which is developed in Java.</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It can be used to store important notes, daily activities, photos etc. </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notes app is an application, built for storing information and notes that are important to the person.</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It also includes creation, storage, sharing, retrieval and editing notes. </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This app can be used to store all notes and information digitally and helps to complete the written process digitally to save a lot of time</a:t>
            </a:r>
          </a:p>
          <a:p>
            <a:pPr marL="342900" indent="-342900">
              <a:buFont typeface="Wingdings" panose="05000000000000000000" pitchFamily="2" charset="2"/>
              <a:buChar char="Ø"/>
            </a:pPr>
            <a:endParaRPr lang="en-IN" dirty="0"/>
          </a:p>
        </p:txBody>
      </p:sp>
      <p:sp>
        <p:nvSpPr>
          <p:cNvPr id="6" name="Date Placeholder 5">
            <a:extLst>
              <a:ext uri="{FF2B5EF4-FFF2-40B4-BE49-F238E27FC236}">
                <a16:creationId xmlns:a16="http://schemas.microsoft.com/office/drawing/2014/main" id="{4ECD63C9-F1E7-4037-8CD3-757005937C61}"/>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0BEB7E05-CDDF-4C5E-BAC1-E185162C83C4}"/>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4C726D8F-A958-4C91-8C06-1F50F7D7F60C}"/>
              </a:ext>
            </a:extLst>
          </p:cNvPr>
          <p:cNvSpPr>
            <a:spLocks noGrp="1"/>
          </p:cNvSpPr>
          <p:nvPr>
            <p:ph type="sldNum" sz="quarter" idx="18"/>
          </p:nvPr>
        </p:nvSpPr>
        <p:spPr/>
        <p:txBody>
          <a:bodyPr/>
          <a:lstStyle/>
          <a:p>
            <a:fld id="{8D0AFDD5-844D-364D-8AEC-50CF4D36D55D}" type="slidenum">
              <a:rPr lang="en-US" noProof="0" smtClean="0"/>
              <a:pPr/>
              <a:t>5</a:t>
            </a:fld>
            <a:endParaRPr lang="en-US" noProof="0"/>
          </a:p>
        </p:txBody>
      </p:sp>
    </p:spTree>
    <p:extLst>
      <p:ext uri="{BB962C8B-B14F-4D97-AF65-F5344CB8AC3E}">
        <p14:creationId xmlns:p14="http://schemas.microsoft.com/office/powerpoint/2010/main" val="238628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B446-B841-466A-B107-3CD33794147F}"/>
              </a:ext>
            </a:extLst>
          </p:cNvPr>
          <p:cNvSpPr>
            <a:spLocks noGrp="1"/>
          </p:cNvSpPr>
          <p:nvPr>
            <p:ph type="title"/>
          </p:nvPr>
        </p:nvSpPr>
        <p:spPr>
          <a:xfrm>
            <a:off x="838200" y="702644"/>
            <a:ext cx="4109185" cy="1001028"/>
          </a:xfrm>
        </p:spPr>
        <p:txBody>
          <a:bodyPr/>
          <a:lstStyle/>
          <a:p>
            <a:r>
              <a:rPr lang="en-US" sz="3600" b="1" dirty="0"/>
              <a:t>Advantages:</a:t>
            </a:r>
            <a:endParaRPr lang="en-IN" sz="3600" b="1" dirty="0"/>
          </a:p>
        </p:txBody>
      </p:sp>
      <p:sp>
        <p:nvSpPr>
          <p:cNvPr id="4" name="Content Placeholder 3">
            <a:extLst>
              <a:ext uri="{FF2B5EF4-FFF2-40B4-BE49-F238E27FC236}">
                <a16:creationId xmlns:a16="http://schemas.microsoft.com/office/drawing/2014/main" id="{41ABD03F-882E-4444-8464-0294A9BA360D}"/>
              </a:ext>
            </a:extLst>
          </p:cNvPr>
          <p:cNvSpPr>
            <a:spLocks noGrp="1"/>
          </p:cNvSpPr>
          <p:nvPr>
            <p:ph idx="1"/>
          </p:nvPr>
        </p:nvSpPr>
        <p:spPr>
          <a:xfrm>
            <a:off x="1341280" y="1504429"/>
            <a:ext cx="9573768" cy="4126350"/>
          </a:xfrm>
        </p:spPr>
        <p:txBody>
          <a:bodyPr/>
          <a:lstStyle/>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It can be </a:t>
            </a:r>
            <a:r>
              <a:rPr lang="en-US" sz="2400" dirty="0" err="1">
                <a:latin typeface="Times New Roman" panose="02020603050405020304" pitchFamily="18" charset="0"/>
                <a:cs typeface="Times New Roman" panose="02020603050405020304" pitchFamily="18" charset="0"/>
              </a:rPr>
              <a:t>accesed</a:t>
            </a:r>
            <a:r>
              <a:rPr lang="en-US" sz="2400" dirty="0">
                <a:latin typeface="Times New Roman" panose="02020603050405020304" pitchFamily="18" charset="0"/>
                <a:cs typeface="Times New Roman" panose="02020603050405020304" pitchFamily="18" charset="0"/>
              </a:rPr>
              <a:t> easily without internet.</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It automatically saves data without any intimation when we come back from it</a:t>
            </a:r>
            <a:r>
              <a:rPr lang="en-IN" sz="24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a:t>
            </a:r>
            <a:r>
              <a:rPr lang="en-IN" sz="2400" dirty="0" err="1">
                <a:latin typeface="Times New Roman" panose="02020603050405020304" pitchFamily="18" charset="0"/>
                <a:cs typeface="Times New Roman" panose="02020603050405020304" pitchFamily="18" charset="0"/>
              </a:rPr>
              <a:t>asy</a:t>
            </a:r>
            <a:r>
              <a:rPr lang="en-IN" sz="2400" dirty="0">
                <a:latin typeface="Times New Roman" panose="02020603050405020304" pitchFamily="18" charset="0"/>
                <a:cs typeface="Times New Roman" panose="02020603050405020304" pitchFamily="18" charset="0"/>
              </a:rPr>
              <a:t> to update or insert data in the notes.</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a:t>
            </a:r>
            <a:r>
              <a:rPr lang="en-IN" sz="2400" dirty="0" err="1">
                <a:latin typeface="Times New Roman" panose="02020603050405020304" pitchFamily="18" charset="0"/>
                <a:cs typeface="Times New Roman" panose="02020603050405020304" pitchFamily="18" charset="0"/>
              </a:rPr>
              <a:t>tores</a:t>
            </a:r>
            <a:r>
              <a:rPr lang="en-IN" sz="2400" dirty="0">
                <a:latin typeface="Times New Roman" panose="02020603050405020304" pitchFamily="18" charset="0"/>
                <a:cs typeface="Times New Roman" panose="02020603050405020304" pitchFamily="18" charset="0"/>
              </a:rPr>
              <a:t> unlimited of data.</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Can delete the data of notes or whole note can be deleted.</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Sorting of data done according to alphabetic order.</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Can make note of work to do.</a:t>
            </a:r>
          </a:p>
          <a:p>
            <a:endParaRPr lang="en-IN" dirty="0"/>
          </a:p>
        </p:txBody>
      </p:sp>
      <p:sp>
        <p:nvSpPr>
          <p:cNvPr id="6" name="Date Placeholder 5">
            <a:extLst>
              <a:ext uri="{FF2B5EF4-FFF2-40B4-BE49-F238E27FC236}">
                <a16:creationId xmlns:a16="http://schemas.microsoft.com/office/drawing/2014/main" id="{978E5F85-82D1-4FC2-8EC3-D6B5D4F86A0A}"/>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14FD4E5C-FB02-47D0-8340-C91FD7F7DC71}"/>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0D4F18C1-C845-464C-9F53-3CF7867E5515}"/>
              </a:ext>
            </a:extLst>
          </p:cNvPr>
          <p:cNvSpPr>
            <a:spLocks noGrp="1"/>
          </p:cNvSpPr>
          <p:nvPr>
            <p:ph type="sldNum" sz="quarter" idx="18"/>
          </p:nvPr>
        </p:nvSpPr>
        <p:spPr/>
        <p:txBody>
          <a:bodyPr/>
          <a:lstStyle/>
          <a:p>
            <a:fld id="{8D0AFDD5-844D-364D-8AEC-50CF4D36D55D}" type="slidenum">
              <a:rPr lang="en-US" noProof="0" smtClean="0"/>
              <a:pPr/>
              <a:t>6</a:t>
            </a:fld>
            <a:endParaRPr lang="en-US" noProof="0"/>
          </a:p>
        </p:txBody>
      </p:sp>
    </p:spTree>
    <p:extLst>
      <p:ext uri="{BB962C8B-B14F-4D97-AF65-F5344CB8AC3E}">
        <p14:creationId xmlns:p14="http://schemas.microsoft.com/office/powerpoint/2010/main" val="368328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40AA-DF9A-1BE7-3F1E-C5401441EFA0}"/>
              </a:ext>
            </a:extLst>
          </p:cNvPr>
          <p:cNvSpPr>
            <a:spLocks noGrp="1"/>
          </p:cNvSpPr>
          <p:nvPr>
            <p:ph type="title"/>
          </p:nvPr>
        </p:nvSpPr>
        <p:spPr>
          <a:xfrm>
            <a:off x="1021080" y="950976"/>
            <a:ext cx="5806440" cy="585216"/>
          </a:xfrm>
        </p:spPr>
        <p:txBody>
          <a:bodyPr/>
          <a:lstStyle/>
          <a:p>
            <a:r>
              <a:rPr lang="en-US" sz="3600" b="1" dirty="0">
                <a:latin typeface="Times New Roman" panose="02020603050405020304" pitchFamily="18" charset="0"/>
                <a:cs typeface="Times New Roman" panose="02020603050405020304" pitchFamily="18" charset="0"/>
              </a:rPr>
              <a:t>Features</a:t>
            </a:r>
            <a:endParaRPr lang="en-IN" sz="36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C045DE0-7709-7FE0-F360-8B26041DDE5B}"/>
              </a:ext>
            </a:extLst>
          </p:cNvPr>
          <p:cNvSpPr>
            <a:spLocks noGrp="1"/>
          </p:cNvSpPr>
          <p:nvPr>
            <p:ph idx="1"/>
          </p:nvPr>
        </p:nvSpPr>
        <p:spPr>
          <a:xfrm>
            <a:off x="1021079" y="1707597"/>
            <a:ext cx="9781391" cy="3949132"/>
          </a:xfrm>
        </p:spPr>
        <p:txBody>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Add note</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Title </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Content</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Update</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Delete</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Arrangement of titles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Store the data </a:t>
            </a:r>
          </a:p>
          <a:p>
            <a:pPr marL="342900" indent="-342900">
              <a:buFont typeface="Wingdings" panose="05000000000000000000" pitchFamily="2" charset="2"/>
              <a:buChar char="§"/>
            </a:pPr>
            <a:endParaRPr lang="en-IN" dirty="0"/>
          </a:p>
        </p:txBody>
      </p:sp>
      <p:sp>
        <p:nvSpPr>
          <p:cNvPr id="6" name="Date Placeholder 5">
            <a:extLst>
              <a:ext uri="{FF2B5EF4-FFF2-40B4-BE49-F238E27FC236}">
                <a16:creationId xmlns:a16="http://schemas.microsoft.com/office/drawing/2014/main" id="{67B69347-B4C1-79B6-E8DE-636C993E5BB9}"/>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1047D074-0930-E9FE-3FE2-F2BF8E06F087}"/>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7A6DFB46-8179-E9ED-DE7E-BFCC73E18023}"/>
              </a:ext>
            </a:extLst>
          </p:cNvPr>
          <p:cNvSpPr>
            <a:spLocks noGrp="1"/>
          </p:cNvSpPr>
          <p:nvPr>
            <p:ph type="sldNum" sz="quarter" idx="18"/>
          </p:nvPr>
        </p:nvSpPr>
        <p:spPr/>
        <p:txBody>
          <a:bodyPr/>
          <a:lstStyle/>
          <a:p>
            <a:fld id="{8D0AFDD5-844D-364D-8AEC-50CF4D36D55D}" type="slidenum">
              <a:rPr lang="en-US" noProof="0" smtClean="0"/>
              <a:pPr/>
              <a:t>7</a:t>
            </a:fld>
            <a:endParaRPr lang="en-US" noProof="0"/>
          </a:p>
        </p:txBody>
      </p:sp>
    </p:spTree>
    <p:extLst>
      <p:ext uri="{BB962C8B-B14F-4D97-AF65-F5344CB8AC3E}">
        <p14:creationId xmlns:p14="http://schemas.microsoft.com/office/powerpoint/2010/main" val="2395556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6DA8-89B5-4EAF-A981-F1D35E5EF2F0}"/>
              </a:ext>
            </a:extLst>
          </p:cNvPr>
          <p:cNvSpPr>
            <a:spLocks noGrp="1"/>
          </p:cNvSpPr>
          <p:nvPr>
            <p:ph type="title"/>
          </p:nvPr>
        </p:nvSpPr>
        <p:spPr>
          <a:xfrm>
            <a:off x="838200" y="841248"/>
            <a:ext cx="6473952" cy="950976"/>
          </a:xfrm>
        </p:spPr>
        <p:txBody>
          <a:bodyPr/>
          <a:lstStyle/>
          <a:p>
            <a:r>
              <a:rPr lang="en-US" sz="3600" b="1" dirty="0">
                <a:latin typeface="Times New Roman" panose="02020603050405020304" pitchFamily="18" charset="0"/>
                <a:cs typeface="Times New Roman" panose="02020603050405020304" pitchFamily="18" charset="0"/>
              </a:rPr>
              <a:t>Existing work:</a:t>
            </a:r>
            <a:endParaRPr lang="en-IN" sz="36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09E2FE8-C9F5-435B-B022-DC67779B2C13}"/>
              </a:ext>
            </a:extLst>
          </p:cNvPr>
          <p:cNvSpPr>
            <a:spLocks noGrp="1"/>
          </p:cNvSpPr>
          <p:nvPr>
            <p:ph idx="1"/>
          </p:nvPr>
        </p:nvSpPr>
        <p:spPr>
          <a:xfrm>
            <a:off x="1049955" y="1569881"/>
            <a:ext cx="10096099" cy="4446871"/>
          </a:xfrm>
        </p:spPr>
        <p:txBody>
          <a:bodyPr/>
          <a:lstStyle/>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Works with any android operating system and integrates with your Personal information. </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The Android multimedia framework provides built-in support for collecting and storing  information as well as updated data.</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We required proper xml and java code for Notes Application. </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We need to write java code for storing information in the phone memory storage.</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After all process we want to run the code. </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And connect your mobile with USB cable and download the android quiz app in your mobile </a:t>
            </a:r>
            <a:r>
              <a:rPr lang="en-IN" sz="2400" dirty="0" err="1">
                <a:latin typeface="Times New Roman" panose="02020603050405020304" pitchFamily="18" charset="0"/>
                <a:cs typeface="Times New Roman" panose="02020603050405020304" pitchFamily="18" charset="0"/>
              </a:rPr>
              <a:t>phone.After</a:t>
            </a:r>
            <a:r>
              <a:rPr lang="en-IN" sz="2400" dirty="0">
                <a:latin typeface="Times New Roman" panose="02020603050405020304" pitchFamily="18" charset="0"/>
                <a:cs typeface="Times New Roman" panose="02020603050405020304" pitchFamily="18" charset="0"/>
              </a:rPr>
              <a:t> transferring the application to the mobile device we can just open the application and run the code in the mobile phone. </a:t>
            </a:r>
          </a:p>
          <a:p>
            <a:endParaRPr lang="en-IN" dirty="0"/>
          </a:p>
        </p:txBody>
      </p:sp>
      <p:sp>
        <p:nvSpPr>
          <p:cNvPr id="6" name="Date Placeholder 5">
            <a:extLst>
              <a:ext uri="{FF2B5EF4-FFF2-40B4-BE49-F238E27FC236}">
                <a16:creationId xmlns:a16="http://schemas.microsoft.com/office/drawing/2014/main" id="{07B4841A-9EE8-431D-B3A9-B27EA2FF4836}"/>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0768EAD7-FCE2-49E5-A0DD-F09795031F56}"/>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3F34DBD0-5096-4890-BF3F-454B899BEA25}"/>
              </a:ext>
            </a:extLst>
          </p:cNvPr>
          <p:cNvSpPr>
            <a:spLocks noGrp="1"/>
          </p:cNvSpPr>
          <p:nvPr>
            <p:ph type="sldNum" sz="quarter" idx="18"/>
          </p:nvPr>
        </p:nvSpPr>
        <p:spPr/>
        <p:txBody>
          <a:bodyPr/>
          <a:lstStyle/>
          <a:p>
            <a:fld id="{8D0AFDD5-844D-364D-8AEC-50CF4D36D55D}" type="slidenum">
              <a:rPr lang="en-US" noProof="0" smtClean="0"/>
              <a:pPr/>
              <a:t>8</a:t>
            </a:fld>
            <a:endParaRPr lang="en-US" noProof="0"/>
          </a:p>
        </p:txBody>
      </p:sp>
    </p:spTree>
    <p:extLst>
      <p:ext uri="{BB962C8B-B14F-4D97-AF65-F5344CB8AC3E}">
        <p14:creationId xmlns:p14="http://schemas.microsoft.com/office/powerpoint/2010/main" val="316668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6F01-1235-46C5-9B04-49F5FA110BF2}"/>
              </a:ext>
            </a:extLst>
          </p:cNvPr>
          <p:cNvSpPr>
            <a:spLocks noGrp="1"/>
          </p:cNvSpPr>
          <p:nvPr>
            <p:ph type="title"/>
          </p:nvPr>
        </p:nvSpPr>
        <p:spPr>
          <a:xfrm>
            <a:off x="838201" y="830661"/>
            <a:ext cx="5062085" cy="497625"/>
          </a:xfrm>
        </p:spPr>
        <p:txBody>
          <a:bodyPr/>
          <a:lstStyle/>
          <a:p>
            <a:r>
              <a:rPr lang="en-US" sz="3600" b="1" dirty="0">
                <a:latin typeface="Times New Roman" panose="02020603050405020304" pitchFamily="18" charset="0"/>
                <a:cs typeface="Times New Roman" panose="02020603050405020304" pitchFamily="18" charset="0"/>
              </a:rPr>
              <a:t>Proposed work:</a:t>
            </a:r>
            <a:endParaRPr lang="en-IN" sz="36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EB27567-CC60-46D0-B7A2-04C5A1D1E8B8}"/>
              </a:ext>
            </a:extLst>
          </p:cNvPr>
          <p:cNvSpPr>
            <a:spLocks noGrp="1"/>
          </p:cNvSpPr>
          <p:nvPr>
            <p:ph idx="1"/>
          </p:nvPr>
        </p:nvSpPr>
        <p:spPr>
          <a:xfrm>
            <a:off x="1021079" y="1328286"/>
            <a:ext cx="9884343" cy="4292867"/>
          </a:xfrm>
        </p:spPr>
        <p:txBody>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We are starting with a simple app which some of you must recognize as it used to be the part of phones android made. </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Notes application is free and it delivers everything basic users expect from this kind of app.</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In just a few steps we have the option to add notes with new title or update of data .</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This  application records the information of data which has written by the user of some data if the user exits back from the application it may store the data automatically without any information giving to the user</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This  application doesn’t have any set of </a:t>
            </a:r>
            <a:r>
              <a:rPr lang="en-IN" sz="2400" dirty="0" err="1">
                <a:latin typeface="Times New Roman" panose="02020603050405020304" pitchFamily="18" charset="0"/>
                <a:cs typeface="Times New Roman" panose="02020603050405020304" pitchFamily="18" charset="0"/>
              </a:rPr>
              <a:t>rules,it</a:t>
            </a:r>
            <a:r>
              <a:rPr lang="en-IN" sz="2400" dirty="0">
                <a:latin typeface="Times New Roman" panose="02020603050405020304" pitchFamily="18" charset="0"/>
                <a:cs typeface="Times New Roman" panose="02020603050405020304" pitchFamily="18" charset="0"/>
              </a:rPr>
              <a:t> can unlimited data in one note.it stores all the information in phone memory storage.</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so we can add the data until phone memory is full.</a:t>
            </a:r>
          </a:p>
          <a:p>
            <a:endParaRPr lang="en-IN" dirty="0"/>
          </a:p>
        </p:txBody>
      </p:sp>
      <p:sp>
        <p:nvSpPr>
          <p:cNvPr id="6" name="Date Placeholder 5">
            <a:extLst>
              <a:ext uri="{FF2B5EF4-FFF2-40B4-BE49-F238E27FC236}">
                <a16:creationId xmlns:a16="http://schemas.microsoft.com/office/drawing/2014/main" id="{CB2F089B-684B-4B22-9056-6AB81C520A56}"/>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2AC51EFF-3A87-4FD1-B06C-B40D2195E33F}"/>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84B2478E-D6BB-451D-A831-A25B8875B012}"/>
              </a:ext>
            </a:extLst>
          </p:cNvPr>
          <p:cNvSpPr>
            <a:spLocks noGrp="1"/>
          </p:cNvSpPr>
          <p:nvPr>
            <p:ph type="sldNum" sz="quarter" idx="18"/>
          </p:nvPr>
        </p:nvSpPr>
        <p:spPr/>
        <p:txBody>
          <a:bodyPr/>
          <a:lstStyle/>
          <a:p>
            <a:fld id="{8D0AFDD5-844D-364D-8AEC-50CF4D36D55D}" type="slidenum">
              <a:rPr lang="en-US" noProof="0" smtClean="0"/>
              <a:pPr/>
              <a:t>9</a:t>
            </a:fld>
            <a:endParaRPr lang="en-US" noProof="0"/>
          </a:p>
        </p:txBody>
      </p:sp>
    </p:spTree>
    <p:extLst>
      <p:ext uri="{BB962C8B-B14F-4D97-AF65-F5344CB8AC3E}">
        <p14:creationId xmlns:p14="http://schemas.microsoft.com/office/powerpoint/2010/main" val="2494870278"/>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{06638C20-D658-423C-A380-AB25AC59BBEC}tf11429527_win32</Template>
  <TotalTime>276</TotalTime>
  <Words>1130</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Algerian</vt:lpstr>
      <vt:lpstr>Arial</vt:lpstr>
      <vt:lpstr>Book Antiqua</vt:lpstr>
      <vt:lpstr>Calibri</vt:lpstr>
      <vt:lpstr>Century Gothic</vt:lpstr>
      <vt:lpstr>Karla</vt:lpstr>
      <vt:lpstr>Times New Roman</vt:lpstr>
      <vt:lpstr>Univers Condensed Light</vt:lpstr>
      <vt:lpstr>Wingdings</vt:lpstr>
      <vt:lpstr>Office Theme</vt:lpstr>
      <vt:lpstr>Mobile Application Notes</vt:lpstr>
      <vt:lpstr>OUTLINE:</vt:lpstr>
      <vt:lpstr>AIM:   To make note application using android software </vt:lpstr>
      <vt:lpstr>Abstract:</vt:lpstr>
      <vt:lpstr>Introduction:</vt:lpstr>
      <vt:lpstr>Advantages:</vt:lpstr>
      <vt:lpstr>Features</vt:lpstr>
      <vt:lpstr>Existing work:</vt:lpstr>
      <vt:lpstr>Proposed work:</vt:lpstr>
      <vt:lpstr>     Dataflow diagram:</vt:lpstr>
      <vt:lpstr>Software used and about:</vt:lpstr>
      <vt:lpstr>PowerPoint Presentation</vt:lpstr>
      <vt:lpstr>PowerPoint Presentation</vt:lpstr>
      <vt:lpstr>       Project work flowchart:</vt:lpstr>
      <vt:lpstr>Module description: </vt:lpstr>
      <vt:lpstr>Conclusion:</vt:lpstr>
      <vt:lpstr>Future enhancement: </vt:lpstr>
      <vt:lpstr>References:</vt:lpstr>
      <vt:lpstr>Screenshot of 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Notes</dc:title>
  <dc:creator>Harshitha</dc:creator>
  <cp:lastModifiedBy>ROHIT SHARMA</cp:lastModifiedBy>
  <cp:revision>18</cp:revision>
  <dcterms:created xsi:type="dcterms:W3CDTF">2023-01-11T16:58:41Z</dcterms:created>
  <dcterms:modified xsi:type="dcterms:W3CDTF">2023-02-13T16:26:06Z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