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466" r:id="rId2"/>
    <p:sldId id="2395" r:id="rId3"/>
    <p:sldId id="2465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2D3D5"/>
    <a:srgbClr val="ABABAB"/>
    <a:srgbClr val="002452"/>
    <a:srgbClr val="E3E4E6"/>
    <a:srgbClr val="583F52"/>
    <a:srgbClr val="000C28"/>
    <a:srgbClr val="000820"/>
    <a:srgbClr val="001334"/>
    <a:srgbClr val="F52552"/>
    <a:srgbClr val="FF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2" autoAdjust="0"/>
    <p:restoredTop sz="83489" autoAdjust="0"/>
  </p:normalViewPr>
  <p:slideViewPr>
    <p:cSldViewPr snapToGrid="0" snapToObjects="1">
      <p:cViewPr varScale="1">
        <p:scale>
          <a:sx n="54" d="100"/>
          <a:sy n="54" d="100"/>
        </p:scale>
        <p:origin x="992" y="224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E31B31-1D57-2D44-891B-6AB871A81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12F65-E3B5-C04B-8FB4-D594B648D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B3B94-6A50-064C-B270-504FED8FC1C8}" type="datetimeFigureOut"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D1B8A-431A-4344-9D30-A0BFA67D4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F74C9-0212-8E4E-A19C-FABCC5E832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C3BB-FF17-5B44-9459-7A4E94F8A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6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E5154E-3FDC-3D4A-8749-BC75577AFDC9}"/>
              </a:ext>
            </a:extLst>
          </p:cNvPr>
          <p:cNvSpPr txBox="1"/>
          <p:nvPr userDrawn="1"/>
        </p:nvSpPr>
        <p:spPr>
          <a:xfrm>
            <a:off x="18758166" y="12753854"/>
            <a:ext cx="7276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800" dirty="0">
                <a:solidFill>
                  <a:srgbClr val="ABABAB"/>
                </a:solidFill>
                <a:latin typeface="Lato Black" charset="0"/>
                <a:ea typeface="Lato Black" charset="0"/>
                <a:cs typeface="Lato Black" charset="0"/>
              </a:rPr>
              <a:t>Micro</a:t>
            </a:r>
            <a:r>
              <a:rPr lang="zh-CN" altLang="en-US" sz="3200" b="1" spc="800" dirty="0">
                <a:solidFill>
                  <a:srgbClr val="ABABAB"/>
                </a:solidFill>
                <a:latin typeface="Lato Black" charset="0"/>
                <a:ea typeface="Lato Black" charset="0"/>
                <a:cs typeface="Lato Black" charset="0"/>
              </a:rPr>
              <a:t>中国站</a:t>
            </a:r>
            <a:endParaRPr lang="en-US" sz="3200" b="1" spc="800" dirty="0">
              <a:solidFill>
                <a:srgbClr val="ABABAB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5DD3BC-2FED-324A-A42F-9C73E8237CB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841" y="377371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8766764"/>
            <a:ext cx="9398000" cy="0"/>
          </a:xfrm>
          <a:prstGeom prst="line">
            <a:avLst/>
          </a:prstGeom>
          <a:ln w="76200">
            <a:solidFill>
              <a:srgbClr val="D2D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1845" y="5216936"/>
            <a:ext cx="116739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Micro</a:t>
            </a:r>
            <a:r>
              <a:rPr lang="zh-CN" alt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中国站</a:t>
            </a:r>
            <a:endParaRPr lang="en-US" sz="1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4067764"/>
            <a:ext cx="9398000" cy="0"/>
          </a:xfrm>
          <a:prstGeom prst="line">
            <a:avLst/>
          </a:prstGeom>
          <a:ln w="76200">
            <a:solidFill>
              <a:srgbClr val="D2D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ubtitle 2"/>
          <p:cNvSpPr txBox="1">
            <a:spLocks/>
          </p:cNvSpPr>
          <p:nvPr/>
        </p:nvSpPr>
        <p:spPr>
          <a:xfrm>
            <a:off x="1699054" y="8532727"/>
            <a:ext cx="8043198" cy="51585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历史</a:t>
            </a:r>
            <a:endParaRPr lang="en-US" altLang="zh-CN" b="1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Go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-Micro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由前谷歌工程师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Asim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Alsam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全职开发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年，于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2019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年正式拿到投资，并在美国成立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M3O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公司，研发方向是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Serverless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平台。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Poppins Light" charset="0"/>
              </a:rPr>
              <a:t>Micro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</a:rPr>
              <a:t>中国站</a:t>
            </a:r>
            <a:endParaRPr lang="en-US" altLang="zh-CN" b="1" dirty="0">
              <a:solidFill>
                <a:schemeClr val="tx1"/>
              </a:solidFill>
              <a:latin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Go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-Micro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中文本土化站点，旨在成长为原生中文资源、技术交流与支持的集散地。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E0F9F-A2FE-024D-A5B8-48B2829C4315}"/>
              </a:ext>
            </a:extLst>
          </p:cNvPr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370D94-7186-C243-8B13-730101114221}"/>
              </a:ext>
            </a:extLst>
          </p:cNvPr>
          <p:cNvSpPr txBox="1"/>
          <p:nvPr/>
        </p:nvSpPr>
        <p:spPr>
          <a:xfrm>
            <a:off x="6282313" y="1160870"/>
            <a:ext cx="118131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Go</a:t>
            </a:r>
            <a:r>
              <a:rPr lang="en-US" altLang="zh-CN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-Micro</a:t>
            </a:r>
            <a:r>
              <a:rPr lang="zh-CN" alt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微服务开发框架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D284C-5BF3-B243-B9B8-7AD7E599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23" y="3615741"/>
            <a:ext cx="20962544" cy="4495988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A298977B-EA2F-B347-9E26-E0BBFE51634F}"/>
              </a:ext>
            </a:extLst>
          </p:cNvPr>
          <p:cNvSpPr txBox="1">
            <a:spLocks/>
          </p:cNvSpPr>
          <p:nvPr/>
        </p:nvSpPr>
        <p:spPr>
          <a:xfrm>
            <a:off x="14433669" y="8532727"/>
            <a:ext cx="8043198" cy="3032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3.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框架特性</a:t>
            </a:r>
            <a:endParaRPr lang="en-US" altLang="zh-CN" b="1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极简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插件化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支持同步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异步通信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支持构建区域网络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761643-ADD2-1542-8EC1-1DC74DFB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2" y="2568890"/>
            <a:ext cx="17980593" cy="91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72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35864</TotalTime>
  <Words>98</Words>
  <Application>Microsoft Macintosh PowerPoint</Application>
  <PresentationFormat>Custom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 Black</vt:lpstr>
      <vt:lpstr>Lato Light</vt:lpstr>
      <vt:lpstr>Poppins Light</vt:lpstr>
      <vt:lpstr>Arial</vt:lpstr>
      <vt:lpstr>Calibri</vt:lpstr>
      <vt:lpstr>Calibri Light</vt:lpstr>
      <vt:lpstr>Default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/>
  <cp:keywords/>
  <dc:description/>
  <cp:lastModifiedBy>printfcoder@gmail.com</cp:lastModifiedBy>
  <cp:revision>6195</cp:revision>
  <cp:lastPrinted>2018-10-04T13:38:44Z</cp:lastPrinted>
  <dcterms:created xsi:type="dcterms:W3CDTF">2014-11-12T21:47:38Z</dcterms:created>
  <dcterms:modified xsi:type="dcterms:W3CDTF">2020-04-16T16:16:59Z</dcterms:modified>
  <cp:category/>
</cp:coreProperties>
</file>