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466" r:id="rId2"/>
    <p:sldId id="2395" r:id="rId3"/>
    <p:sldId id="2465" r:id="rId4"/>
    <p:sldId id="2467" r:id="rId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2D3D5"/>
    <a:srgbClr val="ABABAB"/>
    <a:srgbClr val="002452"/>
    <a:srgbClr val="E3E4E6"/>
    <a:srgbClr val="583F52"/>
    <a:srgbClr val="000C28"/>
    <a:srgbClr val="000820"/>
    <a:srgbClr val="001334"/>
    <a:srgbClr val="F52552"/>
    <a:srgbClr val="FFC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72" autoAdjust="0"/>
    <p:restoredTop sz="83489" autoAdjust="0"/>
  </p:normalViewPr>
  <p:slideViewPr>
    <p:cSldViewPr snapToGrid="0" snapToObjects="1">
      <p:cViewPr varScale="1">
        <p:scale>
          <a:sx n="48" d="100"/>
          <a:sy n="48" d="100"/>
        </p:scale>
        <p:origin x="810" y="72"/>
      </p:cViewPr>
      <p:guideLst>
        <p:guide orient="horz" pos="4320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napToGrid="0" snapToObjects="1" showGuides="1">
      <p:cViewPr varScale="1">
        <p:scale>
          <a:sx n="118" d="100"/>
          <a:sy n="118" d="100"/>
        </p:scale>
        <p:origin x="299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E31B31-1D57-2D44-891B-6AB871A815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712F65-E3B5-C04B-8FB4-D594B648D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B3B94-6A50-064C-B270-504FED8FC1C8}" type="datetimeFigureOut">
              <a:t>2020/4/17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D1B8A-431A-4344-9D30-A0BFA67D4A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F74C9-0212-8E4E-A19C-FABCC5E832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DC3BB-FF17-5B44-9459-7A4E94F8A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168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4/17/2020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2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3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5790412" y="4036740"/>
            <a:ext cx="4136597" cy="78281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0256392" y="4036740"/>
            <a:ext cx="4136597" cy="78281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1319509" y="4036740"/>
            <a:ext cx="4136597" cy="78281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5366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6623824"/>
            <a:ext cx="12188825" cy="70921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2188825" y="6623824"/>
            <a:ext cx="12188825" cy="70921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598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9E5154E-3FDC-3D4A-8749-BC75577AFDC9}"/>
              </a:ext>
            </a:extLst>
          </p:cNvPr>
          <p:cNvSpPr txBox="1"/>
          <p:nvPr userDrawn="1"/>
        </p:nvSpPr>
        <p:spPr>
          <a:xfrm>
            <a:off x="18758166" y="12753854"/>
            <a:ext cx="727688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spc="800" dirty="0">
                <a:solidFill>
                  <a:srgbClr val="ABABAB"/>
                </a:solidFill>
                <a:latin typeface="Lato Black" charset="0"/>
                <a:ea typeface="Lato Black" charset="0"/>
                <a:cs typeface="Lato Black" charset="0"/>
              </a:rPr>
              <a:t>Micro</a:t>
            </a:r>
            <a:r>
              <a:rPr lang="zh-CN" altLang="en-US" sz="3200" b="1" spc="800" dirty="0">
                <a:solidFill>
                  <a:srgbClr val="ABABAB"/>
                </a:solidFill>
                <a:latin typeface="Lato Black" charset="0"/>
                <a:ea typeface="Lato Black" charset="0"/>
                <a:cs typeface="Lato Black" charset="0"/>
              </a:rPr>
              <a:t>中国站</a:t>
            </a:r>
            <a:endParaRPr lang="en-US" sz="3200" b="1" spc="800" dirty="0">
              <a:solidFill>
                <a:srgbClr val="ABABAB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5DD3BC-2FED-324A-A42F-9C73E8237CB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2841" y="377371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4041" r:id="rId2"/>
    <p:sldLayoutId id="2147484034" r:id="rId3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>
            <a:cxnSpLocks/>
          </p:cNvCxnSpPr>
          <p:nvPr/>
        </p:nvCxnSpPr>
        <p:spPr>
          <a:xfrm>
            <a:off x="7531366" y="8766764"/>
            <a:ext cx="9398000" cy="0"/>
          </a:xfrm>
          <a:prstGeom prst="line">
            <a:avLst/>
          </a:prstGeom>
          <a:ln w="76200">
            <a:solidFill>
              <a:srgbClr val="D2D3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51845" y="5216936"/>
            <a:ext cx="1167396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Micro</a:t>
            </a:r>
            <a:r>
              <a:rPr lang="zh-CN" altLang="en-US" sz="15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中国站</a:t>
            </a:r>
            <a:endParaRPr lang="en-US" sz="15000" b="1" spc="80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E868CD-3022-7541-B0B9-7FF9CAF7A4E1}"/>
              </a:ext>
            </a:extLst>
          </p:cNvPr>
          <p:cNvCxnSpPr>
            <a:cxnSpLocks/>
          </p:cNvCxnSpPr>
          <p:nvPr/>
        </p:nvCxnSpPr>
        <p:spPr>
          <a:xfrm>
            <a:off x="7531366" y="4067764"/>
            <a:ext cx="9398000" cy="0"/>
          </a:xfrm>
          <a:prstGeom prst="line">
            <a:avLst/>
          </a:prstGeom>
          <a:ln w="76200">
            <a:solidFill>
              <a:srgbClr val="D2D3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86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ubtitle 2"/>
          <p:cNvSpPr txBox="1">
            <a:spLocks/>
          </p:cNvSpPr>
          <p:nvPr/>
        </p:nvSpPr>
        <p:spPr>
          <a:xfrm>
            <a:off x="1699054" y="8532727"/>
            <a:ext cx="8043198" cy="51585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4040"/>
              </a:lnSpc>
            </a:pPr>
            <a:r>
              <a:rPr lang="en-US" altLang="zh-CN" b="1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1.</a:t>
            </a:r>
            <a:r>
              <a:rPr lang="zh-CN" altLang="en-US" b="1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历史</a:t>
            </a:r>
            <a:endParaRPr lang="en-US" altLang="zh-CN" b="1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algn="just">
              <a:lnSpc>
                <a:spcPts val="4040"/>
              </a:lnSpc>
            </a:pPr>
            <a:r>
              <a:rPr lang="en-US" altLang="zh-CN" b="1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Go</a:t>
            </a:r>
            <a:r>
              <a:rPr lang="en-US" altLang="zh-CN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-Micro</a:t>
            </a:r>
            <a:r>
              <a:rPr lang="zh-CN" alt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由前谷歌工程师</a:t>
            </a:r>
            <a:r>
              <a:rPr lang="en-US" altLang="zh-CN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Asim</a:t>
            </a:r>
            <a:r>
              <a:rPr lang="zh-CN" alt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Alsam</a:t>
            </a:r>
            <a:r>
              <a:rPr lang="zh-CN" alt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全职开发</a:t>
            </a:r>
            <a:r>
              <a:rPr lang="en-US" altLang="zh-CN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年，于</a:t>
            </a:r>
            <a:r>
              <a:rPr lang="en-US" altLang="zh-CN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2019</a:t>
            </a:r>
            <a:r>
              <a:rPr lang="zh-CN" alt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年正式拿到投资，并在美国成立</a:t>
            </a:r>
            <a:r>
              <a:rPr lang="en-US" altLang="zh-CN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M3O</a:t>
            </a:r>
            <a:r>
              <a:rPr lang="zh-CN" alt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公司，研发方向是</a:t>
            </a:r>
            <a:r>
              <a:rPr lang="en-US" altLang="zh-CN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Serverless</a:t>
            </a:r>
            <a:r>
              <a:rPr lang="zh-CN" alt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平台。</a:t>
            </a:r>
            <a:endParaRPr lang="en-US" altLang="zh-CN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algn="just">
              <a:lnSpc>
                <a:spcPts val="4040"/>
              </a:lnSpc>
            </a:pPr>
            <a:endParaRPr lang="en-US" altLang="zh-CN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algn="just">
              <a:lnSpc>
                <a:spcPts val="4040"/>
              </a:lnSpc>
            </a:pPr>
            <a:r>
              <a:rPr lang="en-US" altLang="zh-CN" b="1" dirty="0">
                <a:solidFill>
                  <a:schemeClr val="tx1"/>
                </a:solidFill>
                <a:latin typeface="Poppins Light" charset="0"/>
              </a:rPr>
              <a:t>2.</a:t>
            </a:r>
            <a:r>
              <a:rPr lang="zh-CN" altLang="en-US" b="1" dirty="0">
                <a:solidFill>
                  <a:schemeClr val="tx1"/>
                </a:solidFill>
                <a:latin typeface="Poppins Light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Poppins Light" charset="0"/>
              </a:rPr>
              <a:t>Micro</a:t>
            </a:r>
            <a:r>
              <a:rPr lang="zh-CN" altLang="en-US" b="1" dirty="0">
                <a:solidFill>
                  <a:schemeClr val="tx1"/>
                </a:solidFill>
                <a:latin typeface="Poppins Light" charset="0"/>
              </a:rPr>
              <a:t>中国站</a:t>
            </a:r>
            <a:endParaRPr lang="en-US" altLang="zh-CN" b="1" dirty="0">
              <a:solidFill>
                <a:schemeClr val="tx1"/>
              </a:solidFill>
              <a:latin typeface="Poppins Light" charset="0"/>
            </a:endParaRPr>
          </a:p>
          <a:p>
            <a:pPr algn="just">
              <a:lnSpc>
                <a:spcPts val="4040"/>
              </a:lnSpc>
            </a:pP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Go</a:t>
            </a:r>
            <a:r>
              <a:rPr lang="en-US" altLang="zh-CN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-Micro</a:t>
            </a:r>
            <a:r>
              <a:rPr lang="zh-CN" alt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中文本土化站点，旨在成长为原生中文资源、技术交流与支持的集散地。</a:t>
            </a:r>
            <a:endParaRPr lang="en-US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algn="just">
              <a:lnSpc>
                <a:spcPts val="4040"/>
              </a:lnSpc>
            </a:pPr>
            <a:endParaRPr lang="en-US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2E0F9F-A2FE-024D-A5B8-48B2829C4315}"/>
              </a:ext>
            </a:extLst>
          </p:cNvPr>
          <p:cNvCxnSpPr/>
          <p:nvPr/>
        </p:nvCxnSpPr>
        <p:spPr>
          <a:xfrm>
            <a:off x="11608677" y="279466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370D94-7186-C243-8B13-730101114221}"/>
              </a:ext>
            </a:extLst>
          </p:cNvPr>
          <p:cNvSpPr txBox="1"/>
          <p:nvPr/>
        </p:nvSpPr>
        <p:spPr>
          <a:xfrm>
            <a:off x="6282313" y="1160870"/>
            <a:ext cx="1181310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Go</a:t>
            </a:r>
            <a:r>
              <a:rPr lang="en-US" altLang="zh-CN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-Micro</a:t>
            </a:r>
            <a:r>
              <a:rPr lang="zh-CN" alt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微服务开发框架</a:t>
            </a:r>
            <a:endParaRPr lang="en-US" sz="7000" b="1" spc="80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1D284C-5BF3-B243-B9B8-7AD7E599C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323" y="3615741"/>
            <a:ext cx="20962544" cy="4495988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A298977B-EA2F-B347-9E26-E0BBFE51634F}"/>
              </a:ext>
            </a:extLst>
          </p:cNvPr>
          <p:cNvSpPr txBox="1">
            <a:spLocks/>
          </p:cNvSpPr>
          <p:nvPr/>
        </p:nvSpPr>
        <p:spPr>
          <a:xfrm>
            <a:off x="14433669" y="8532727"/>
            <a:ext cx="8043198" cy="303288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4040"/>
              </a:lnSpc>
            </a:pPr>
            <a:r>
              <a:rPr lang="en-US" altLang="zh-CN" b="1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3.</a:t>
            </a:r>
            <a:r>
              <a:rPr lang="zh-CN" altLang="en-US" b="1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框架特性</a:t>
            </a:r>
            <a:endParaRPr lang="en-US" altLang="zh-CN" b="1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algn="just">
              <a:lnSpc>
                <a:spcPts val="4040"/>
              </a:lnSpc>
            </a:pPr>
            <a:r>
              <a:rPr lang="en-US" altLang="zh-CN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1.</a:t>
            </a:r>
            <a:r>
              <a:rPr lang="zh-CN" alt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极简</a:t>
            </a:r>
            <a:endParaRPr lang="en-US" altLang="zh-CN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algn="just">
              <a:lnSpc>
                <a:spcPts val="4040"/>
              </a:lnSpc>
            </a:pPr>
            <a:r>
              <a:rPr lang="en-US" altLang="zh-CN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2.</a:t>
            </a:r>
            <a:r>
              <a:rPr lang="zh-CN" alt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插件化</a:t>
            </a:r>
            <a:endParaRPr lang="en-US" altLang="zh-CN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algn="just">
              <a:lnSpc>
                <a:spcPts val="4040"/>
              </a:lnSpc>
            </a:pPr>
            <a:r>
              <a:rPr lang="en-US" altLang="zh-CN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3.</a:t>
            </a:r>
            <a:r>
              <a:rPr lang="zh-CN" alt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支持同步</a:t>
            </a:r>
            <a:r>
              <a:rPr lang="en-US" altLang="zh-CN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异步通信</a:t>
            </a:r>
            <a:endParaRPr lang="en-US" altLang="zh-CN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algn="just">
              <a:lnSpc>
                <a:spcPts val="4040"/>
              </a:lnSpc>
            </a:pPr>
            <a:r>
              <a:rPr lang="en-US" altLang="zh-CN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4.</a:t>
            </a:r>
            <a:r>
              <a:rPr lang="zh-CN" alt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支持构建区域网络</a:t>
            </a:r>
            <a:endParaRPr lang="en-US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761643-ADD2-1542-8EC1-1DC74DFBC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832" y="2568890"/>
            <a:ext cx="17980593" cy="91979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930914-3757-4000-9AA8-7A5A61621AA6}"/>
              </a:ext>
            </a:extLst>
          </p:cNvPr>
          <p:cNvSpPr txBox="1"/>
          <p:nvPr/>
        </p:nvSpPr>
        <p:spPr>
          <a:xfrm>
            <a:off x="7512908" y="1160870"/>
            <a:ext cx="935191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Go</a:t>
            </a:r>
            <a:r>
              <a:rPr lang="en-US" altLang="zh-CN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-Micro</a:t>
            </a:r>
            <a:r>
              <a:rPr lang="zh-CN" alt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服务架构</a:t>
            </a:r>
            <a:endParaRPr lang="en-US" sz="7000" b="1" spc="80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0729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930914-3757-4000-9AA8-7A5A61621AA6}"/>
              </a:ext>
            </a:extLst>
          </p:cNvPr>
          <p:cNvSpPr txBox="1"/>
          <p:nvPr/>
        </p:nvSpPr>
        <p:spPr>
          <a:xfrm>
            <a:off x="9441319" y="1160870"/>
            <a:ext cx="54950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Micro </a:t>
            </a:r>
            <a:r>
              <a:rPr lang="zh-CN" alt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中国</a:t>
            </a:r>
            <a:endParaRPr lang="en-US" sz="7000" b="1" spc="80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EF74E9A-DF9E-45FE-86CD-52D5BC0C3D35}"/>
              </a:ext>
            </a:extLst>
          </p:cNvPr>
          <p:cNvSpPr txBox="1">
            <a:spLocks/>
          </p:cNvSpPr>
          <p:nvPr/>
        </p:nvSpPr>
        <p:spPr>
          <a:xfrm>
            <a:off x="1699054" y="2807788"/>
            <a:ext cx="8043198" cy="479336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4040"/>
              </a:lnSpc>
            </a:pPr>
            <a:r>
              <a:rPr lang="en-US" altLang="zh-CN" b="1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1.</a:t>
            </a:r>
            <a:r>
              <a:rPr lang="zh-CN" altLang="en-US" b="1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诞生</a:t>
            </a:r>
            <a:endParaRPr lang="en-US" altLang="zh-CN" b="1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algn="just">
              <a:lnSpc>
                <a:spcPts val="4040"/>
              </a:lnSpc>
            </a:pPr>
            <a:r>
              <a:rPr lang="en-US" altLang="zh-CN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 Micro</a:t>
            </a:r>
            <a:r>
              <a:rPr lang="zh-CN" alt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中国于</a:t>
            </a:r>
            <a:r>
              <a:rPr lang="en-US" altLang="zh-CN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2019</a:t>
            </a:r>
            <a:r>
              <a:rPr lang="zh-CN" alt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年</a:t>
            </a:r>
            <a:r>
              <a:rPr lang="en-US" altLang="zh-CN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月发起</a:t>
            </a:r>
            <a:endParaRPr lang="en-US" altLang="zh-CN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algn="just">
              <a:lnSpc>
                <a:spcPts val="4040"/>
              </a:lnSpc>
            </a:pPr>
            <a:r>
              <a:rPr lang="en-US" altLang="zh-CN" b="1" dirty="0">
                <a:solidFill>
                  <a:schemeClr val="tx1"/>
                </a:solidFill>
                <a:latin typeface="Poppins Light" charset="0"/>
              </a:rPr>
              <a:t>2.</a:t>
            </a:r>
            <a:r>
              <a:rPr lang="zh-CN" altLang="en-US" b="1" dirty="0">
                <a:solidFill>
                  <a:schemeClr val="tx1"/>
                </a:solidFill>
                <a:latin typeface="Poppins Light" charset="0"/>
              </a:rPr>
              <a:t> 目标</a:t>
            </a:r>
            <a:endParaRPr lang="en-US" altLang="zh-CN" b="1" dirty="0">
              <a:solidFill>
                <a:schemeClr val="tx1"/>
              </a:solidFill>
              <a:latin typeface="Poppins Light" charset="0"/>
            </a:endParaRPr>
          </a:p>
          <a:p>
            <a:pPr algn="just">
              <a:lnSpc>
                <a:spcPts val="4040"/>
              </a:lnSpc>
            </a:pPr>
            <a:r>
              <a:rPr lang="zh-CN" alt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 完整的中文示例与手册</a:t>
            </a:r>
            <a:endParaRPr lang="en-US" altLang="zh-CN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algn="just">
              <a:lnSpc>
                <a:spcPts val="4040"/>
              </a:lnSpc>
            </a:pPr>
            <a:r>
              <a:rPr lang="zh-CN" alt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 统一资源的站点</a:t>
            </a:r>
            <a:r>
              <a:rPr lang="en-US" altLang="zh-CN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microcn.mu</a:t>
            </a:r>
            <a:r>
              <a:rPr lang="zh-CN" alt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（开发中）</a:t>
            </a:r>
            <a:endParaRPr lang="en-US" altLang="zh-CN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algn="just">
              <a:lnSpc>
                <a:spcPts val="4040"/>
              </a:lnSpc>
            </a:pPr>
            <a:r>
              <a:rPr lang="en-US" altLang="zh-CN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 Micro </a:t>
            </a:r>
            <a:r>
              <a:rPr lang="zh-CN" alt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本土化的应用与插件</a:t>
            </a:r>
            <a:endParaRPr lang="en-US" altLang="zh-CN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algn="just">
              <a:lnSpc>
                <a:spcPts val="4040"/>
              </a:lnSpc>
            </a:pPr>
            <a:r>
              <a:rPr lang="en-US" altLang="zh-CN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技术讨论、获取支持的平台</a:t>
            </a:r>
            <a:endParaRPr lang="en-US" altLang="zh-CN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algn="just">
              <a:lnSpc>
                <a:spcPts val="4040"/>
              </a:lnSpc>
            </a:pPr>
            <a:endParaRPr lang="en-US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51E782-BE70-487D-8653-0FC423A41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1145" y="2855029"/>
            <a:ext cx="4048509" cy="404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0C00E29-937B-4051-B057-60E4AC934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1037" y="2807788"/>
            <a:ext cx="4095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54086A1-C8E3-4A00-808A-9F4B09164756}"/>
              </a:ext>
            </a:extLst>
          </p:cNvPr>
          <p:cNvSpPr/>
          <p:nvPr/>
        </p:nvSpPr>
        <p:spPr>
          <a:xfrm>
            <a:off x="13850569" y="6903538"/>
            <a:ext cx="1569660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4040"/>
              </a:lnSpc>
            </a:pPr>
            <a:r>
              <a:rPr lang="zh-CN" altLang="en-US" dirty="0">
                <a:latin typeface="Poppins Light" charset="0"/>
                <a:ea typeface="Poppins Light" charset="0"/>
                <a:cs typeface="Poppins Light" charset="0"/>
              </a:rPr>
              <a:t>公众号</a:t>
            </a:r>
            <a:endParaRPr lang="en-US" altLang="zh-CN" dirty="0">
              <a:latin typeface="Poppins Light" charset="0"/>
              <a:ea typeface="Poppins Light" charset="0"/>
              <a:cs typeface="Poppins Light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1C8F25-FD2D-43FA-9DE5-9C38AF1D5CFE}"/>
              </a:ext>
            </a:extLst>
          </p:cNvPr>
          <p:cNvSpPr/>
          <p:nvPr/>
        </p:nvSpPr>
        <p:spPr>
          <a:xfrm>
            <a:off x="19554084" y="6903538"/>
            <a:ext cx="1569660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4040"/>
              </a:lnSpc>
            </a:pPr>
            <a:r>
              <a:rPr lang="zh-CN" altLang="en-US" dirty="0">
                <a:latin typeface="Poppins Light" charset="0"/>
                <a:ea typeface="Poppins Light" charset="0"/>
                <a:cs typeface="Poppins Light" charset="0"/>
              </a:rPr>
              <a:t>讨论群</a:t>
            </a:r>
            <a:endParaRPr lang="en-US" altLang="zh-CN" dirty="0">
              <a:latin typeface="Poppins Light" charset="0"/>
              <a:ea typeface="Poppins Light" charset="0"/>
              <a:cs typeface="Poppi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16248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Theme">
  <a:themeElements>
    <a:clrScheme name="Custom 3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ECDDD6"/>
      </a:accent1>
      <a:accent2>
        <a:srgbClr val="000000"/>
      </a:accent2>
      <a:accent3>
        <a:srgbClr val="ECDDD6"/>
      </a:accent3>
      <a:accent4>
        <a:srgbClr val="000000"/>
      </a:accent4>
      <a:accent5>
        <a:srgbClr val="ECDDD6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35912</TotalTime>
  <Words>223</Words>
  <Application>Microsoft Office PowerPoint</Application>
  <PresentationFormat>Custom</PresentationFormat>
  <Paragraphs>25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Lato Black</vt:lpstr>
      <vt:lpstr>Lato Light</vt:lpstr>
      <vt:lpstr>Poppins Light</vt:lpstr>
      <vt:lpstr>Arial</vt:lpstr>
      <vt:lpstr>Calibri</vt:lpstr>
      <vt:lpstr>Calibri Light</vt:lpstr>
      <vt:lpstr>Default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Powerpointify</dc:title>
  <dc:subject/>
  <dc:creator/>
  <cp:keywords/>
  <dc:description/>
  <cp:lastModifiedBy>舒先</cp:lastModifiedBy>
  <cp:revision>6203</cp:revision>
  <cp:lastPrinted>2018-10-04T13:38:44Z</cp:lastPrinted>
  <dcterms:created xsi:type="dcterms:W3CDTF">2014-11-12T21:47:38Z</dcterms:created>
  <dcterms:modified xsi:type="dcterms:W3CDTF">2020-04-17T04:35:59Z</dcterms:modified>
  <cp:category/>
</cp:coreProperties>
</file>