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Ranjan</a:t>
            </a:r>
            <a:r>
              <a:rPr lang="en-US" dirty="0" smtClean="0"/>
              <a:t> Kumar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 this is my first file which I am going to add in </a:t>
            </a:r>
            <a:r>
              <a:rPr lang="en-US" smtClean="0"/>
              <a:t>a repository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Ranjan Kumar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Ranjan Kumar</dc:title>
  <dc:creator>ranjan kumar</dc:creator>
  <cp:lastModifiedBy>Ranjan</cp:lastModifiedBy>
  <cp:revision>1</cp:revision>
  <dcterms:created xsi:type="dcterms:W3CDTF">2006-08-16T00:00:00Z</dcterms:created>
  <dcterms:modified xsi:type="dcterms:W3CDTF">2021-12-24T09:29:13Z</dcterms:modified>
</cp:coreProperties>
</file>