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19D4-97B2-4C95-8A42-1DCB29E151EF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176E5-EB07-49BA-9631-9826646A5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3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176E5-EB07-49BA-9631-9826646A53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1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5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1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0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6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83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13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70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9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2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5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53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02CB-74C1-4D0F-A21A-3537D648286F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F31487-98F7-4587-BE92-23141F958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81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865" y="1466280"/>
            <a:ext cx="7766936" cy="1646302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HELPER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865" y="3992913"/>
            <a:ext cx="7766936" cy="1096899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192210086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39" y="89584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home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39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of interest in academic material.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and emotional fatigue.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access to leisure time and community activities.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Parental interference.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to complete assignment and perform well.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83067"/>
              </p:ext>
            </p:extLst>
          </p:nvPr>
        </p:nvGraphicFramePr>
        <p:xfrm>
          <a:off x="346324" y="636105"/>
          <a:ext cx="9163436" cy="441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06"/>
                <a:gridCol w="1041621"/>
                <a:gridCol w="1184744"/>
                <a:gridCol w="1423284"/>
                <a:gridCol w="1160890"/>
                <a:gridCol w="1009815"/>
                <a:gridCol w="1272209"/>
                <a:gridCol w="1017767"/>
              </a:tblGrid>
              <a:tr h="842838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r>
                        <a:rPr lang="en-US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date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Wednesday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Saturday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Sunday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sz="2200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Hindi</a:t>
                      </a:r>
                      <a:endParaRPr lang="en-IN" sz="2200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</a:t>
                      </a:r>
                      <a:endParaRPr lang="en-IN" sz="2200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Maths</a:t>
                      </a:r>
                      <a:endParaRPr lang="en-IN" sz="2200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IN" sz="2200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Chemistry</a:t>
                      </a:r>
                      <a:endParaRPr lang="en-IN" sz="2200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n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endParaRPr lang="en-IN" sz="2200" dirty="0">
                        <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200" dirty="0">
                        <a:ln>
                          <a:solidFill>
                            <a:schemeClr val="bg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18229" y="5419289"/>
            <a:ext cx="249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5" y="720918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05" y="173121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home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home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home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assigning and checking home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home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backs of home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work schedule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34" y="999213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34" y="1969758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the end of this session C.Ps could be able to: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 on their existing practice of assigning home work.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types and purpose of home work.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different strategies for assigning and checking home work.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home work schedule.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87" y="776178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home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574" y="1747121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is the time students spend outside the classroom in assigned activities to practice, reinforce, or apply newly acquired  skills and knowledge to learn necessary skills of independent study.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is the out of class room task assign by the teacher to extend and elaborate class room task as well students learning.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means of assessing how well students have learnt what you have needed to teach.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21851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home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students prepare for the next day.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review concepts to ensure that students are learning and extending academic performance.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the day’s assignment.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and improve a student’s progress towards National standards.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extend or make more meaningful concepts introduced at school.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engage students in purposeful practice relevant to their learning.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90" y="569844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home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90" y="1596047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major homework types are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to reinforce skills and information covered in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given to prepare students to benefit from subsequent lessons.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provided to determine if a student can extend the concept or skill learned in class to a new situation.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Creative: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designed to require students to integrate many skills and concepts in producing some project;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continuation of assignments stared in class.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66" y="680505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assessing home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666" y="1598527"/>
            <a:ext cx="8596668" cy="3880773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clear specific goals and or purposes.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assign as punishment.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students understand the purpose.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students succeed with their homework and ‘new concepts’ should not be included.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homework can be assigned for the sake of learning.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 should be well aware of these homework expectations.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Quality, not quantity should be stressed.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students ability.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time for homework, it should be reasonable.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assignments should always be checked.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2338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checking home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1533"/>
            <a:ext cx="8596668" cy="3880773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checking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 parents in the process of assigning homework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an answer sheet and paste it in the classroom where students could assess their assignments OR check a few notebooks and share them with other students so that students can compare and correct their mistakes.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homework timetable for your class and set specific time for checking homework.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homework in your free periods.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Spare extra time after school time or before school time.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95" y="808383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homework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95" y="185844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achievement and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retention of factual knowledge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understanding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critical thinking, concept formation, information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enrichment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– term academic benefits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during leisure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attitude towards schools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study habits and skills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695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614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HOMEWORK HELPER</vt:lpstr>
      <vt:lpstr>OUTLINE</vt:lpstr>
      <vt:lpstr>OBJECTIVES</vt:lpstr>
      <vt:lpstr>Definition of home work</vt:lpstr>
      <vt:lpstr>Purpose of home work</vt:lpstr>
      <vt:lpstr>Types of home work</vt:lpstr>
      <vt:lpstr>Tips for assessing home work</vt:lpstr>
      <vt:lpstr>Tips for checking home work</vt:lpstr>
      <vt:lpstr>Benefits of homework</vt:lpstr>
      <vt:lpstr>Drawbacks of home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HELPER</dc:title>
  <dc:creator>Microsoft account</dc:creator>
  <cp:lastModifiedBy>Microsoft account</cp:lastModifiedBy>
  <cp:revision>16</cp:revision>
  <dcterms:created xsi:type="dcterms:W3CDTF">2024-06-15T16:49:23Z</dcterms:created>
  <dcterms:modified xsi:type="dcterms:W3CDTF">2024-06-15T19:11:05Z</dcterms:modified>
</cp:coreProperties>
</file>