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62" r:id="rId5"/>
    <p:sldId id="258" r:id="rId6"/>
    <p:sldId id="259" r:id="rId7"/>
    <p:sldId id="260" r:id="rId8"/>
    <p:sldId id="263" r:id="rId9"/>
    <p:sldId id="285" r:id="rId10"/>
    <p:sldId id="264" r:id="rId11"/>
    <p:sldId id="286" r:id="rId12"/>
    <p:sldId id="265" r:id="rId13"/>
    <p:sldId id="266" r:id="rId14"/>
    <p:sldId id="272" r:id="rId15"/>
    <p:sldId id="29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425D-1481-FC73-2613-BF2EBC8A501D}" v="148" dt="2024-02-14T06:54:51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039813"/>
            <a:ext cx="7048500" cy="1219200"/>
          </a:xfrm>
        </p:spPr>
        <p:txBody>
          <a:bodyPr>
            <a:normAutofit fontScale="90000"/>
          </a:bodyPr>
          <a:lstStyle/>
          <a:p>
            <a:br>
              <a:rPr lang="en-IN" sz="6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78000" y="2626563"/>
            <a:ext cx="8636000" cy="1841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Cambria"/>
                <a:cs typeface="Times New Roman"/>
              </a:rPr>
              <a:t>CSA0836 –Python Programming for  </a:t>
            </a:r>
            <a:r>
              <a:rPr lang="en-IN" sz="2400" b="1">
                <a:latin typeface="Times New Roman"/>
                <a:ea typeface="+mn-lt"/>
                <a:cs typeface="+mn-lt"/>
              </a:rPr>
              <a:t>AI Chat Bot for multi-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   disease symptom-based urgency Recommendation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r>
              <a:rPr lang="en-US" sz="2400" b="1" dirty="0">
                <a:latin typeface="Cambria"/>
                <a:ea typeface="Cambria"/>
              </a:rPr>
              <a:t>MINI PROJECT - JAN 2024</a:t>
            </a:r>
            <a:endParaRPr lang="en-US" sz="2400" b="1" dirty="0">
              <a:latin typeface="Times New Roman"/>
              <a:ea typeface="Cambria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314" b="31383"/>
          <a:stretch>
            <a:fillRect/>
          </a:stretch>
        </p:blipFill>
        <p:spPr>
          <a:xfrm>
            <a:off x="1052305" y="519956"/>
            <a:ext cx="9956353" cy="158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88614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coding</a:t>
            </a:r>
            <a:r>
              <a:rPr lang="en-IN" dirty="0">
                <a:solidFill>
                  <a:srgbClr val="C00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flask import Flask, request, render_template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recognize_symptoms(user_input):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["headache", "fever", "cough"]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recognized_symptoms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assess_urgency(symptoms):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"Low"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home():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render_template('index.html')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@app.route('/recommendation', methods=['POST'])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recommendation():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user_input = request.form['symptoms']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recognized_symptoms = recognize_symptoms(user_input)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urgency_level = assess_urgency(recognized_symptoms)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eturn render_template('result.html', symptoms=recognized_symptoms, urgency=urgency_level)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app.run(debug=True)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189" y="123545"/>
            <a:ext cx="7058399" cy="1049337"/>
          </a:xfrm>
        </p:spPr>
        <p:txBody>
          <a:bodyPr/>
          <a:lstStyle/>
          <a:p>
            <a:r>
              <a:rPr lang="en-US" altLang="en-IN" dirty="0">
                <a:solidFill>
                  <a:srgbClr val="0070C0"/>
                </a:solidFill>
              </a:rPr>
              <a:t>research gap: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115" y="1066165"/>
            <a:ext cx="10223500" cy="4126865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AI Chatbots in Urgency Assessment: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whether research has adequately explored the effectiveness of AI chatbots specifically in urgency assessment for diverse medical conditions.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accuracy, reliability, and user satisfaction levels of existing AI chatbot systems in determining the urgency of symptoms.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Engagement: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if there is limited research on user interaction and engagement with AI chatbots in the healthcare domain.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how users perceive, interact, and engage with healthcare chatbots, focusing on usability and user experience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Local Healthcare Services: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whether there's a gap in understanding the challenges and benefits associated with integrating AI chatbots with local healthcare services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610" y="213360"/>
            <a:ext cx="9603105" cy="75057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>
                <a:sym typeface="+mn-ea"/>
              </a:rPr>
              <a:t>architecture 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83945"/>
            <a:ext cx="966470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0001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CONCLUSION:-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concluding the project "Symptom-based AI Chatbot for Urgency Recommendation," our efforts have culminated in the successful development and implementation of an innovative healthcare tool.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chatbot has proven its effectiveness in recognizing a diverse array of symptoms, providing users with prompt and reliable urgency recommendations. Leveraging artificial intelligence and natural language processing, this project makes a meaningful contribution to the intersection of technology and healthcare.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have been paramount throughout the development process, with stringent measures in place to uphold user privacy and ensure the secure handling of sensitive health information.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commitment to ethical standards reflects our dedication to the responsible deployment of AI in the healthcare domain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Kersting K. Machine learning and artificial intelligence: two fellow travelers on the quest for intelligent behavior in machines. Front Big Data. 2018 Nov 19;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Sathya D, Sudha V, Jagadeesan D. Handbook of Research on Applications and Implementations of Machine Learning Techniques. Hershey, PA: IGI Global; 2020. Application of machine learning techniques in healthcare.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Dahiya M. A tool of conversation: chatbot. Int J Comput Sci Eng. 2017 May 30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Manning M, Weninger C. Analysing discourse: textual analysis for social research, Norman Fairclough. Linguistics Educ. 2004 Aug;15(3):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Laranjo L, Dunn A, Tong H, Kocaballi A, Chen J, Bashir R, Surian D, Gallego B, Magrabi F, Lau AY, Coiera E. Conversational agents in healthcare: a systematic review. J Am Med Inform Assoc. 2018 Sep 01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8941" y="2087843"/>
            <a:ext cx="9604375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>
                <a:solidFill>
                  <a:schemeClr val="accent4">
                    <a:lumMod val="50000"/>
                  </a:schemeClr>
                </a:solidFill>
              </a:rPr>
              <a:t>THANKING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3318" y="2330450"/>
            <a:ext cx="8642350" cy="592137"/>
          </a:xfrm>
        </p:spPr>
        <p:txBody>
          <a:bodyPr/>
          <a:lstStyle/>
          <a:p>
            <a:r>
              <a:rPr lang="en-IN" dirty="0"/>
              <a:t>TITLE 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0" y="2922587"/>
            <a:ext cx="8629650" cy="1012825"/>
          </a:xfrm>
        </p:spPr>
        <p:txBody>
          <a:bodyPr vert="horz" lIns="91440" tIns="45720" rIns="91440" bIns="45720" rtlCol="0" anchor="t">
            <a:normAutofit fontScale="67500" lnSpcReduction="20000"/>
          </a:bodyPr>
          <a:lstStyle/>
          <a:p>
            <a:pPr marL="0" indent="0">
              <a:buNone/>
            </a:pPr>
            <a:r>
              <a:rPr lang="en-IN" sz="4400" dirty="0">
                <a:solidFill>
                  <a:schemeClr val="accent3">
                    <a:lumMod val="50000"/>
                  </a:schemeClr>
                </a:solidFill>
              </a:rPr>
              <a:t>AI Chat Bot for multi-disease symptom-based urgency 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1" y="1252755"/>
            <a:ext cx="9603275" cy="674657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2" y="1927412"/>
            <a:ext cx="9603275" cy="275004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IN" sz="2400" dirty="0"/>
              <a:t>M.vinodkumar-192111625</a:t>
            </a:r>
            <a:endParaRPr lang="en-IN" dirty="0"/>
          </a:p>
          <a:p>
            <a:r>
              <a:rPr lang="en-US" altLang="en-IN" sz="2400" dirty="0"/>
              <a:t>Manaswini-192219006</a:t>
            </a:r>
          </a:p>
          <a:p>
            <a:r>
              <a:rPr lang="en-IN" sz="2400" dirty="0"/>
              <a:t>Madhavan</a:t>
            </a:r>
            <a:r>
              <a:rPr lang="en-IN" dirty="0"/>
              <a:t>- 192210195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7223" y="427598"/>
            <a:ext cx="9604375" cy="1049337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NTRODUCTION </a:t>
            </a:r>
            <a:r>
              <a:rPr lang="en-IN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065" y="952500"/>
            <a:ext cx="9819005" cy="3961765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fast-paced world, the need for quick and reliable healthcare information is more critical than ever.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often face challenges in assessing the urgency of their symptoms, leading to uncertainty and delayed decision-making.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this crucial need, our project introduces a groundbreaking solution – the Symptom-based AI Chatbot for Urgency Recommendation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chatbot is strategically designed to harness the power of artificial intelligence, offering users intelligent and timely recommendations based on the symptoms they report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aim of addressing the pressing need for accessible and accurate healthcare guidance, our project amalgamates advanced technology with medical knowledge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25861"/>
            <a:ext cx="9603275" cy="58713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Symptom-based AI Chatbot for Urgency Recommendation, utilizing artificial intelligence to deliver intelligent and timely guidance on user-reported symptoms.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 include advanced Natural Language Processing techniques for robust symptom recognition, an intelligent algorithm for severity assessment, user-friendly interaction, privacy and security measures, continuous learning, and integration with local healthcare services.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empower individuals in assessing symptom urgency independently, representing a significant innovation in healthcare technology.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improvement, user impact, and a commitment to privacy underscore the project's transformative approach to healthcare guidance</a:t>
            </a:r>
            <a:r>
              <a:rPr lang="en-IN" sz="1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20"/>
            <a:ext cx="9603275" cy="73741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literature survey: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" y="2108835"/>
            <a:ext cx="10821670" cy="345059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on how artificial intelligence is applied in healthcare, with a focus on diagnostics, personalized medicine, and patient care.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evaluating the effectiveness and limitations of existing AI-driven symptom recognition systems in various healthcare contexts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role of chatbots in healthcare, analyzing studies on patient engagement, information dissemination, and symptom assessment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literature emphasizing the importance of privacy and security in healthcare chatbots, considering best practices for handling sensitive health data.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research on user satisfaction and experience with healthcare chatbots, understanding the impact of user-friendly interfaces on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09319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00B0F0"/>
                </a:solidFill>
              </a:rPr>
              <a:t>hardware requirements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lnSpcReduction="2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Infrastructure:</a:t>
            </a:r>
          </a:p>
          <a:p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servers to host the chatbot application and handle AI algorithms for symptom recognition 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urgency assessment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reliable database system to securely store user data, symptom information, and relevant healthcare data.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Equipment: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robust networking equipment to facilitate seamless communication between the chatbot application, databases, and external healthcare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98966"/>
            <a:ext cx="9603275" cy="1049235"/>
          </a:xfrm>
        </p:spPr>
        <p:txBody>
          <a:bodyPr/>
          <a:lstStyle/>
          <a:p>
            <a:r>
              <a:rPr lang="en-US" altLang="en-IN" dirty="0">
                <a:solidFill>
                  <a:srgbClr val="C00000"/>
                </a:solidFill>
              </a:rPr>
              <a:t>software </a:t>
            </a:r>
            <a:r>
              <a:rPr lang="en-US" altLang="en-IN" dirty="0">
                <a:solidFill>
                  <a:srgbClr val="C00000"/>
                </a:solidFill>
                <a:sym typeface="+mn-ea"/>
              </a:rPr>
              <a:t>requirements</a:t>
            </a:r>
            <a:r>
              <a:rPr lang="en-IN" dirty="0">
                <a:solidFill>
                  <a:srgbClr val="00B0F0"/>
                </a:solidFill>
                <a:sym typeface="+mn-ea"/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015490"/>
            <a:ext cx="9131935" cy="345059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600" dirty="0"/>
              <a:t>Programming Languages:</a:t>
            </a:r>
          </a:p>
          <a:p>
            <a:r>
              <a:rPr lang="en-IN" sz="1600" dirty="0"/>
              <a:t>Utilize programming languages suitable for AI development, with a preference for Python due to its extensive libraries for natural language processing and machine learning.</a:t>
            </a:r>
          </a:p>
          <a:p>
            <a:r>
              <a:rPr lang="en-IN" sz="1600" dirty="0"/>
              <a:t>Natural Language Processing Libraries:</a:t>
            </a:r>
          </a:p>
          <a:p>
            <a:r>
              <a:rPr lang="en-IN" sz="1600" dirty="0"/>
              <a:t>Implement natural language processing using libraries such as NLTK (Natural Language Toolkit) or spaCy to interpret and comprehend user-inputted symptoms effectively.</a:t>
            </a:r>
          </a:p>
          <a:p>
            <a:r>
              <a:rPr lang="en-IN" sz="1600" dirty="0"/>
              <a:t>Machine Learning Frameworks:</a:t>
            </a:r>
          </a:p>
          <a:p>
            <a:r>
              <a:rPr lang="en-IN" sz="1600" dirty="0"/>
              <a:t>Employ machine learning frameworks like TensorFlow or PyTorch to build and train the AI model responsible for symptom recognition and urgency assessment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1633220"/>
            <a:ext cx="9603105" cy="3832860"/>
          </a:xfr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natural language processing (NLP) system to interpret user-inputted symptoms, accommodating variations in descriptions for enhanced adaptability.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(ML) algorithms for symptom recognition and categorization, ensuring the model is trained on a diverse dataset to improve accuracy across various medical conditions.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intelligent algorithm that assesses the severity of recognized symptoms, incorporating medical knowledge and guidelines to determine urgency levels for seeking medical attention.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learning mechanisms, allowing the chatbot to adapt and improve over time based on user feedback and real-world data, enhancing symptom recognition and urgency assessment capabilities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privacy with secure data storage and transmission protocols, ensuring compliance with healthcare data protection regulations to maintain confidentiality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7567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 </vt:lpstr>
      <vt:lpstr>TITLE :-</vt:lpstr>
      <vt:lpstr>TEAM MEMBERS</vt:lpstr>
      <vt:lpstr>INTRODUCTION :</vt:lpstr>
      <vt:lpstr>ABSTRACT</vt:lpstr>
      <vt:lpstr>literature survey:</vt:lpstr>
      <vt:lpstr>hardware requirements :</vt:lpstr>
      <vt:lpstr>software requirements :</vt:lpstr>
      <vt:lpstr>proposed model</vt:lpstr>
      <vt:lpstr>coding :</vt:lpstr>
      <vt:lpstr>PowerPoint Presentation</vt:lpstr>
      <vt:lpstr>research gap:</vt:lpstr>
      <vt:lpstr>architecture :</vt:lpstr>
      <vt:lpstr>CONCLUSION:-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 VISHNU VARDHAN</dc:creator>
  <cp:lastModifiedBy>hi</cp:lastModifiedBy>
  <cp:revision>63</cp:revision>
  <dcterms:created xsi:type="dcterms:W3CDTF">2024-02-02T15:38:00Z</dcterms:created>
  <dcterms:modified xsi:type="dcterms:W3CDTF">2024-02-14T06:55:14Z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EEEA5DB8014041CC92885A2AC60D5A4A_13</vt:lpwstr>
  </property>
  <property fmtid="{D5CDD505-2E9C-101B-9397-08002B2CF9AE}" pid="3" name="KSOProductBuildVer">
    <vt:lpwstr>1033-12.2.0.13431</vt:lpwstr>
  </property>
</Properties>
</file>