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90" r:id="rId9"/>
    <p:sldId id="379" r:id="rId10"/>
    <p:sldId id="370" r:id="rId11"/>
    <p:sldId id="345" r:id="rId12"/>
    <p:sldId id="346" r:id="rId13"/>
    <p:sldId id="347" r:id="rId14"/>
    <p:sldId id="348" r:id="rId15"/>
    <p:sldId id="264" r:id="rId16"/>
    <p:sldId id="319" r:id="rId17"/>
    <p:sldId id="371" r:id="rId18"/>
  </p:sldIdLst>
  <p:sldSz cx="9144000" cy="5143500"/>
  <p:notesSz cx="6858000" cy="9144000"/>
  <p:embeddedFontLst>
    <p:embeddedFont>
      <p:font typeface="Forte" panose="03060902040502070203" charset="0"/>
      <p:regular r:id="rId22"/>
    </p:embeddedFont>
    <p:embeddedFont>
      <p:font typeface="MV Boli" panose="02000500030200090000" charset="0"/>
      <p:regular r:id="rId23"/>
    </p:embeddedFont>
    <p:embeddedFont>
      <p:font typeface="Calibri" panose="020F050202020403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bb54fc36-3e71-4509-a15b-92d1d89f0bff}">
          <p14:sldIdLst>
            <p14:sldId id="256"/>
            <p14:sldId id="257"/>
            <p14:sldId id="258"/>
            <p14:sldId id="259"/>
            <p14:sldId id="260"/>
            <p14:sldId id="290"/>
            <p14:sldId id="379"/>
            <p14:sldId id="370"/>
            <p14:sldId id="345"/>
            <p14:sldId id="346"/>
            <p14:sldId id="347"/>
            <p14:sldId id="348"/>
            <p14:sldId id="264"/>
            <p14:sldId id="319"/>
            <p14:sldId id="3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13c8230601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3c8230601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25dbace2b97_0_1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5dbace2b97_0_1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25df9b6bd07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5df9b6bd07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g25df9b6bd07_0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5df9b6bd07_0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266212" y="-489976"/>
            <a:ext cx="5954962" cy="6126263"/>
            <a:chOff x="-266212" y="-489976"/>
            <a:chExt cx="5954962" cy="6126263"/>
          </a:xfrm>
        </p:grpSpPr>
        <p:sp>
          <p:nvSpPr>
            <p:cNvPr id="10" name="Google Shape;10;p2"/>
            <p:cNvSpPr/>
            <p:nvPr/>
          </p:nvSpPr>
          <p:spPr>
            <a:xfrm>
              <a:off x="-266212" y="4603988"/>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4826550" y="-489976"/>
              <a:ext cx="862200" cy="840600"/>
            </a:xfrm>
            <a:prstGeom prst="star7">
              <a:avLst>
                <a:gd name="adj" fmla="val 20592"/>
                <a:gd name="hf" fmla="val 102572"/>
                <a:gd name="vf" fmla="val 1052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 name="Google Shape;12;p2"/>
          <p:cNvGrpSpPr/>
          <p:nvPr/>
        </p:nvGrpSpPr>
        <p:grpSpPr>
          <a:xfrm>
            <a:off x="-1003775" y="-1545587"/>
            <a:ext cx="9444700" cy="7574235"/>
            <a:chOff x="-1003775" y="-1545587"/>
            <a:chExt cx="9444700" cy="7574235"/>
          </a:xfrm>
        </p:grpSpPr>
        <p:sp>
          <p:nvSpPr>
            <p:cNvPr id="13" name="Google Shape;13;p2"/>
            <p:cNvSpPr/>
            <p:nvPr/>
          </p:nvSpPr>
          <p:spPr>
            <a:xfrm>
              <a:off x="-1003775" y="-1545587"/>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324125" y="3911848"/>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15;p2"/>
          <p:cNvSpPr txBox="1"/>
          <p:nvPr>
            <p:ph type="ctrTitle"/>
          </p:nvPr>
        </p:nvSpPr>
        <p:spPr>
          <a:xfrm>
            <a:off x="713225" y="1231975"/>
            <a:ext cx="4840500" cy="3017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8" name="Shape 98"/>
        <p:cNvGrpSpPr/>
        <p:nvPr/>
      </p:nvGrpSpPr>
      <p:grpSpPr>
        <a:xfrm>
          <a:off x="0" y="0"/>
          <a:ext cx="0" cy="0"/>
          <a:chOff x="0" y="0"/>
          <a:chExt cx="0" cy="0"/>
        </a:xfrm>
      </p:grpSpPr>
      <p:grpSp>
        <p:nvGrpSpPr>
          <p:cNvPr id="99" name="Google Shape;99;p11"/>
          <p:cNvGrpSpPr/>
          <p:nvPr/>
        </p:nvGrpSpPr>
        <p:grpSpPr>
          <a:xfrm>
            <a:off x="3294375" y="-487188"/>
            <a:ext cx="4790087" cy="6194363"/>
            <a:chOff x="3294375" y="-487188"/>
            <a:chExt cx="4790087" cy="6194363"/>
          </a:xfrm>
        </p:grpSpPr>
        <p:sp>
          <p:nvSpPr>
            <p:cNvPr id="100" name="Google Shape;100;p11"/>
            <p:cNvSpPr/>
            <p:nvPr/>
          </p:nvSpPr>
          <p:spPr>
            <a:xfrm flipH="1">
              <a:off x="7052163" y="4674875"/>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1"/>
            <p:cNvSpPr/>
            <p:nvPr/>
          </p:nvSpPr>
          <p:spPr>
            <a:xfrm flipH="1">
              <a:off x="3294375" y="-487188"/>
              <a:ext cx="862200" cy="840600"/>
            </a:xfrm>
            <a:prstGeom prst="star7">
              <a:avLst>
                <a:gd name="adj" fmla="val 20592"/>
                <a:gd name="hf" fmla="val 102572"/>
                <a:gd name="vf" fmla="val 1052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102;p11"/>
          <p:cNvGrpSpPr/>
          <p:nvPr/>
        </p:nvGrpSpPr>
        <p:grpSpPr>
          <a:xfrm flipH="1">
            <a:off x="161678" y="197147"/>
            <a:ext cx="762727" cy="849644"/>
            <a:chOff x="5471675" y="3911838"/>
            <a:chExt cx="898700" cy="1001113"/>
          </a:xfrm>
        </p:grpSpPr>
        <p:sp>
          <p:nvSpPr>
            <p:cNvPr id="103" name="Google Shape;103;p11"/>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1"/>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 name="Google Shape;105;p11"/>
          <p:cNvGrpSpPr/>
          <p:nvPr/>
        </p:nvGrpSpPr>
        <p:grpSpPr>
          <a:xfrm>
            <a:off x="-1260250" y="-797600"/>
            <a:ext cx="11039225" cy="7696750"/>
            <a:chOff x="-1260250" y="-797600"/>
            <a:chExt cx="11039225" cy="7696750"/>
          </a:xfrm>
        </p:grpSpPr>
        <p:sp>
          <p:nvSpPr>
            <p:cNvPr id="106" name="Google Shape;106;p11"/>
            <p:cNvSpPr/>
            <p:nvPr/>
          </p:nvSpPr>
          <p:spPr>
            <a:xfrm flipH="1">
              <a:off x="-1260250" y="4180850"/>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1"/>
            <p:cNvSpPr/>
            <p:nvPr/>
          </p:nvSpPr>
          <p:spPr>
            <a:xfrm rot="10800000" flipH="1">
              <a:off x="7662175" y="-797600"/>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 name="Google Shape;108;p11"/>
          <p:cNvSpPr txBox="1"/>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9" name="Google Shape;109;p11"/>
          <p:cNvSpPr txBox="1"/>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110" name="Shape 1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11" name="Shape 111"/>
        <p:cNvGrpSpPr/>
        <p:nvPr/>
      </p:nvGrpSpPr>
      <p:grpSpPr>
        <a:xfrm>
          <a:off x="0" y="0"/>
          <a:ext cx="0" cy="0"/>
          <a:chOff x="0" y="0"/>
          <a:chExt cx="0" cy="0"/>
        </a:xfrm>
      </p:grpSpPr>
      <p:grpSp>
        <p:nvGrpSpPr>
          <p:cNvPr id="112" name="Google Shape;112;p13"/>
          <p:cNvGrpSpPr/>
          <p:nvPr/>
        </p:nvGrpSpPr>
        <p:grpSpPr>
          <a:xfrm>
            <a:off x="-1192937" y="-988262"/>
            <a:ext cx="10937275" cy="7866075"/>
            <a:chOff x="-1192937" y="-988262"/>
            <a:chExt cx="10937275" cy="7866075"/>
          </a:xfrm>
        </p:grpSpPr>
        <p:sp>
          <p:nvSpPr>
            <p:cNvPr id="113" name="Google Shape;113;p13"/>
            <p:cNvSpPr/>
            <p:nvPr/>
          </p:nvSpPr>
          <p:spPr>
            <a:xfrm rot="10800000" flipH="1">
              <a:off x="7627538" y="-98826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3"/>
            <p:cNvSpPr/>
            <p:nvPr/>
          </p:nvSpPr>
          <p:spPr>
            <a:xfrm flipH="1">
              <a:off x="-1192937" y="415951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3"/>
          <p:cNvGrpSpPr/>
          <p:nvPr/>
        </p:nvGrpSpPr>
        <p:grpSpPr>
          <a:xfrm>
            <a:off x="-698075" y="-445026"/>
            <a:ext cx="3602938" cy="3236963"/>
            <a:chOff x="-698075" y="-445026"/>
            <a:chExt cx="3602938" cy="3236963"/>
          </a:xfrm>
        </p:grpSpPr>
        <p:sp>
          <p:nvSpPr>
            <p:cNvPr id="116" name="Google Shape;116;p13"/>
            <p:cNvSpPr/>
            <p:nvPr/>
          </p:nvSpPr>
          <p:spPr>
            <a:xfrm flipH="1">
              <a:off x="-698075" y="1759638"/>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3"/>
            <p:cNvSpPr/>
            <p:nvPr/>
          </p:nvSpPr>
          <p:spPr>
            <a:xfrm flipH="1">
              <a:off x="2042663" y="-445026"/>
              <a:ext cx="862200" cy="840600"/>
            </a:xfrm>
            <a:prstGeom prst="star7">
              <a:avLst>
                <a:gd name="adj" fmla="val 20592"/>
                <a:gd name="hf" fmla="val 102572"/>
                <a:gd name="vf" fmla="val 1052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 name="Google Shape;118;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19" name="Shape 119"/>
        <p:cNvGrpSpPr/>
        <p:nvPr/>
      </p:nvGrpSpPr>
      <p:grpSpPr>
        <a:xfrm>
          <a:off x="0" y="0"/>
          <a:ext cx="0" cy="0"/>
          <a:chOff x="0" y="0"/>
          <a:chExt cx="0" cy="0"/>
        </a:xfrm>
      </p:grpSpPr>
      <p:sp>
        <p:nvSpPr>
          <p:cNvPr id="120" name="Google Shape;120;p14"/>
          <p:cNvSpPr/>
          <p:nvPr/>
        </p:nvSpPr>
        <p:spPr>
          <a:xfrm>
            <a:off x="8049150" y="-960477"/>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 name="Google Shape;121;p14"/>
          <p:cNvGrpSpPr/>
          <p:nvPr/>
        </p:nvGrpSpPr>
        <p:grpSpPr>
          <a:xfrm>
            <a:off x="-445012" y="-418237"/>
            <a:ext cx="9398531" cy="5372277"/>
            <a:chOff x="-445012" y="-418237"/>
            <a:chExt cx="9398531" cy="5372277"/>
          </a:xfrm>
        </p:grpSpPr>
        <p:sp>
          <p:nvSpPr>
            <p:cNvPr id="122" name="Google Shape;122;p14"/>
            <p:cNvSpPr/>
            <p:nvPr/>
          </p:nvSpPr>
          <p:spPr>
            <a:xfrm>
              <a:off x="-445012" y="-418237"/>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3" name="Google Shape;123;p14"/>
            <p:cNvGrpSpPr/>
            <p:nvPr/>
          </p:nvGrpSpPr>
          <p:grpSpPr>
            <a:xfrm>
              <a:off x="7709373" y="4730239"/>
              <a:ext cx="1244146" cy="223800"/>
              <a:chOff x="584448" y="438864"/>
              <a:chExt cx="1244146" cy="223800"/>
            </a:xfrm>
          </p:grpSpPr>
          <p:sp>
            <p:nvSpPr>
              <p:cNvPr id="124" name="Google Shape;124;p14"/>
              <p:cNvSpPr/>
              <p:nvPr/>
            </p:nvSpPr>
            <p:spPr>
              <a:xfrm>
                <a:off x="16047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4"/>
              <p:cNvSpPr/>
              <p:nvPr/>
            </p:nvSpPr>
            <p:spPr>
              <a:xfrm>
                <a:off x="12646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4"/>
              <p:cNvSpPr/>
              <p:nvPr/>
            </p:nvSpPr>
            <p:spPr>
              <a:xfrm>
                <a:off x="9245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4"/>
              <p:cNvSpPr/>
              <p:nvPr/>
            </p:nvSpPr>
            <p:spPr>
              <a:xfrm>
                <a:off x="5844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8" name="Google Shape;128;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29" name="Shape 129"/>
        <p:cNvGrpSpPr/>
        <p:nvPr/>
      </p:nvGrpSpPr>
      <p:grpSpPr>
        <a:xfrm>
          <a:off x="0" y="0"/>
          <a:ext cx="0" cy="0"/>
          <a:chOff x="0" y="0"/>
          <a:chExt cx="0" cy="0"/>
        </a:xfrm>
      </p:grpSpPr>
      <p:grpSp>
        <p:nvGrpSpPr>
          <p:cNvPr id="130" name="Google Shape;130;p15"/>
          <p:cNvGrpSpPr/>
          <p:nvPr/>
        </p:nvGrpSpPr>
        <p:grpSpPr>
          <a:xfrm>
            <a:off x="-893700" y="-1545587"/>
            <a:ext cx="11604050" cy="7912910"/>
            <a:chOff x="-893700" y="-1545587"/>
            <a:chExt cx="11604050" cy="7912910"/>
          </a:xfrm>
        </p:grpSpPr>
        <p:sp>
          <p:nvSpPr>
            <p:cNvPr id="131" name="Google Shape;131;p15"/>
            <p:cNvSpPr/>
            <p:nvPr/>
          </p:nvSpPr>
          <p:spPr>
            <a:xfrm>
              <a:off x="-893700" y="4250523"/>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a:off x="7992050" y="-1545587"/>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3" name="Google Shape;133;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15"/>
          <p:cNvSpPr txBox="1"/>
          <p:nvPr>
            <p:ph type="title" idx="2"/>
          </p:nvPr>
        </p:nvSpPr>
        <p:spPr>
          <a:xfrm>
            <a:off x="1769389" y="1516319"/>
            <a:ext cx="4464300" cy="788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35" name="Google Shape;135;p15"/>
          <p:cNvSpPr txBox="1"/>
          <p:nvPr>
            <p:ph type="title" idx="3"/>
          </p:nvPr>
        </p:nvSpPr>
        <p:spPr>
          <a:xfrm>
            <a:off x="1769389" y="2601731"/>
            <a:ext cx="4464300" cy="788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36" name="Google Shape;136;p15"/>
          <p:cNvSpPr txBox="1"/>
          <p:nvPr>
            <p:ph type="title" idx="4"/>
          </p:nvPr>
        </p:nvSpPr>
        <p:spPr>
          <a:xfrm>
            <a:off x="1769388" y="3687143"/>
            <a:ext cx="4464300" cy="788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37" name="Google Shape;137;p15"/>
          <p:cNvSpPr txBox="1"/>
          <p:nvPr>
            <p:ph type="title" idx="5" hasCustomPrompt="1"/>
          </p:nvPr>
        </p:nvSpPr>
        <p:spPr>
          <a:xfrm>
            <a:off x="846150" y="1646519"/>
            <a:ext cx="7347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5"/>
          <p:cNvSpPr txBox="1"/>
          <p:nvPr>
            <p:ph type="title" idx="6" hasCustomPrompt="1"/>
          </p:nvPr>
        </p:nvSpPr>
        <p:spPr>
          <a:xfrm>
            <a:off x="846150" y="2731931"/>
            <a:ext cx="7347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5"/>
          <p:cNvSpPr txBox="1"/>
          <p:nvPr>
            <p:ph type="title" idx="7" hasCustomPrompt="1"/>
          </p:nvPr>
        </p:nvSpPr>
        <p:spPr>
          <a:xfrm>
            <a:off x="846150" y="3817343"/>
            <a:ext cx="7347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40" name="Google Shape;140;p15"/>
          <p:cNvGrpSpPr/>
          <p:nvPr/>
        </p:nvGrpSpPr>
        <p:grpSpPr>
          <a:xfrm>
            <a:off x="-445012" y="-418237"/>
            <a:ext cx="9076439" cy="6054187"/>
            <a:chOff x="-445012" y="-418237"/>
            <a:chExt cx="9076439" cy="6054187"/>
          </a:xfrm>
        </p:grpSpPr>
        <p:grpSp>
          <p:nvGrpSpPr>
            <p:cNvPr id="141" name="Google Shape;141;p15"/>
            <p:cNvGrpSpPr/>
            <p:nvPr/>
          </p:nvGrpSpPr>
          <p:grpSpPr>
            <a:xfrm rot="5400000">
              <a:off x="7897533" y="-194384"/>
              <a:ext cx="223721" cy="1244067"/>
              <a:chOff x="9900850" y="3281088"/>
              <a:chExt cx="475800" cy="2645825"/>
            </a:xfrm>
          </p:grpSpPr>
          <p:sp>
            <p:nvSpPr>
              <p:cNvPr id="142" name="Google Shape;142;p15"/>
              <p:cNvSpPr/>
              <p:nvPr/>
            </p:nvSpPr>
            <p:spPr>
              <a:xfrm>
                <a:off x="9900850" y="3281088"/>
                <a:ext cx="475800" cy="47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5"/>
              <p:cNvSpPr/>
              <p:nvPr/>
            </p:nvSpPr>
            <p:spPr>
              <a:xfrm>
                <a:off x="9900850" y="4004429"/>
                <a:ext cx="475800" cy="47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5"/>
              <p:cNvSpPr/>
              <p:nvPr/>
            </p:nvSpPr>
            <p:spPr>
              <a:xfrm>
                <a:off x="9900850" y="4727771"/>
                <a:ext cx="475800" cy="47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5"/>
              <p:cNvSpPr/>
              <p:nvPr/>
            </p:nvSpPr>
            <p:spPr>
              <a:xfrm>
                <a:off x="9900850" y="5451113"/>
                <a:ext cx="475800" cy="47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 name="Google Shape;146;p15"/>
            <p:cNvSpPr/>
            <p:nvPr/>
          </p:nvSpPr>
          <p:spPr>
            <a:xfrm>
              <a:off x="5165225" y="4795349"/>
              <a:ext cx="862200" cy="840600"/>
            </a:xfrm>
            <a:prstGeom prst="star7">
              <a:avLst>
                <a:gd name="adj" fmla="val 20592"/>
                <a:gd name="hf" fmla="val 102572"/>
                <a:gd name="vf" fmla="val 1052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5"/>
            <p:cNvSpPr/>
            <p:nvPr/>
          </p:nvSpPr>
          <p:spPr>
            <a:xfrm>
              <a:off x="-445012" y="-418237"/>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48" name="Shape 148"/>
        <p:cNvGrpSpPr/>
        <p:nvPr/>
      </p:nvGrpSpPr>
      <p:grpSpPr>
        <a:xfrm>
          <a:off x="0" y="0"/>
          <a:ext cx="0" cy="0"/>
          <a:chOff x="0" y="0"/>
          <a:chExt cx="0" cy="0"/>
        </a:xfrm>
      </p:grpSpPr>
      <p:grpSp>
        <p:nvGrpSpPr>
          <p:cNvPr id="149" name="Google Shape;149;p16"/>
          <p:cNvGrpSpPr/>
          <p:nvPr/>
        </p:nvGrpSpPr>
        <p:grpSpPr>
          <a:xfrm>
            <a:off x="-860975" y="-1124612"/>
            <a:ext cx="7075525" cy="7491935"/>
            <a:chOff x="-860975" y="-1124612"/>
            <a:chExt cx="7075525" cy="7491935"/>
          </a:xfrm>
        </p:grpSpPr>
        <p:sp>
          <p:nvSpPr>
            <p:cNvPr id="150" name="Google Shape;150;p16"/>
            <p:cNvSpPr/>
            <p:nvPr/>
          </p:nvSpPr>
          <p:spPr>
            <a:xfrm rot="10800000" flipH="1">
              <a:off x="-860975" y="364902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6"/>
            <p:cNvSpPr/>
            <p:nvPr/>
          </p:nvSpPr>
          <p:spPr>
            <a:xfrm rot="10800000" flipH="1">
              <a:off x="4097750" y="-11246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 name="Google Shape;152;p16"/>
          <p:cNvGrpSpPr/>
          <p:nvPr/>
        </p:nvGrpSpPr>
        <p:grpSpPr>
          <a:xfrm>
            <a:off x="331858" y="4179184"/>
            <a:ext cx="762727" cy="849644"/>
            <a:chOff x="5471675" y="3911838"/>
            <a:chExt cx="898700" cy="1001113"/>
          </a:xfrm>
        </p:grpSpPr>
        <p:sp>
          <p:nvSpPr>
            <p:cNvPr id="153" name="Google Shape;153;p16"/>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6"/>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 name="Google Shape;155;p16"/>
          <p:cNvGrpSpPr/>
          <p:nvPr/>
        </p:nvGrpSpPr>
        <p:grpSpPr>
          <a:xfrm>
            <a:off x="5889950" y="-492812"/>
            <a:ext cx="3784388" cy="6020487"/>
            <a:chOff x="5889950" y="-492812"/>
            <a:chExt cx="3784388" cy="6020487"/>
          </a:xfrm>
        </p:grpSpPr>
        <p:sp>
          <p:nvSpPr>
            <p:cNvPr id="156" name="Google Shape;156;p16"/>
            <p:cNvSpPr/>
            <p:nvPr/>
          </p:nvSpPr>
          <p:spPr>
            <a:xfrm>
              <a:off x="8642038" y="-492812"/>
              <a:ext cx="1032300" cy="103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6"/>
            <p:cNvSpPr/>
            <p:nvPr/>
          </p:nvSpPr>
          <p:spPr>
            <a:xfrm>
              <a:off x="5889950" y="4687074"/>
              <a:ext cx="862200" cy="840600"/>
            </a:xfrm>
            <a:prstGeom prst="star7">
              <a:avLst>
                <a:gd name="adj" fmla="val 20592"/>
                <a:gd name="hf" fmla="val 102572"/>
                <a:gd name="vf" fmla="val 1052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 name="Google Shape;158;p16"/>
          <p:cNvSpPr txBox="1"/>
          <p:nvPr>
            <p:ph type="title"/>
          </p:nvPr>
        </p:nvSpPr>
        <p:spPr>
          <a:xfrm>
            <a:off x="713225" y="2163850"/>
            <a:ext cx="7717500" cy="150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9" name="Google Shape;159;p16"/>
          <p:cNvSpPr txBox="1"/>
          <p:nvPr>
            <p:ph type="subTitle" idx="1"/>
          </p:nvPr>
        </p:nvSpPr>
        <p:spPr>
          <a:xfrm>
            <a:off x="3363175" y="3673150"/>
            <a:ext cx="50676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0" name="Google Shape;160;p16"/>
          <p:cNvSpPr txBox="1"/>
          <p:nvPr>
            <p:ph type="title" idx="2" hasCustomPrompt="1"/>
          </p:nvPr>
        </p:nvSpPr>
        <p:spPr>
          <a:xfrm>
            <a:off x="7217575" y="944275"/>
            <a:ext cx="10323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45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
    <p:spTree>
      <p:nvGrpSpPr>
        <p:cNvPr id="161" name="Shape 161"/>
        <p:cNvGrpSpPr/>
        <p:nvPr/>
      </p:nvGrpSpPr>
      <p:grpSpPr>
        <a:xfrm>
          <a:off x="0" y="0"/>
          <a:ext cx="0" cy="0"/>
          <a:chOff x="0" y="0"/>
          <a:chExt cx="0" cy="0"/>
        </a:xfrm>
      </p:grpSpPr>
      <p:sp>
        <p:nvSpPr>
          <p:cNvPr id="162" name="Google Shape;162;p17"/>
          <p:cNvSpPr/>
          <p:nvPr/>
        </p:nvSpPr>
        <p:spPr>
          <a:xfrm rot="10800000" flipH="1">
            <a:off x="-511662" y="4282248"/>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7"/>
          <p:cNvSpPr txBox="1"/>
          <p:nvPr>
            <p:ph type="title"/>
          </p:nvPr>
        </p:nvSpPr>
        <p:spPr>
          <a:xfrm>
            <a:off x="720000" y="2163838"/>
            <a:ext cx="6900000" cy="1509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4" name="Google Shape;164;p17"/>
          <p:cNvSpPr txBox="1"/>
          <p:nvPr>
            <p:ph type="subTitle" idx="1"/>
          </p:nvPr>
        </p:nvSpPr>
        <p:spPr>
          <a:xfrm>
            <a:off x="720000" y="367315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65" name="Google Shape;165;p17"/>
          <p:cNvSpPr txBox="1"/>
          <p:nvPr>
            <p:ph type="title" idx="2" hasCustomPrompt="1"/>
          </p:nvPr>
        </p:nvSpPr>
        <p:spPr>
          <a:xfrm>
            <a:off x="900450" y="948025"/>
            <a:ext cx="1032300" cy="80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45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166" name="Google Shape;166;p17"/>
          <p:cNvGrpSpPr/>
          <p:nvPr/>
        </p:nvGrpSpPr>
        <p:grpSpPr>
          <a:xfrm>
            <a:off x="-893700" y="-1545587"/>
            <a:ext cx="11604050" cy="7912910"/>
            <a:chOff x="-893700" y="-1545587"/>
            <a:chExt cx="11604050" cy="7912910"/>
          </a:xfrm>
        </p:grpSpPr>
        <p:sp>
          <p:nvSpPr>
            <p:cNvPr id="167" name="Google Shape;167;p17"/>
            <p:cNvSpPr/>
            <p:nvPr/>
          </p:nvSpPr>
          <p:spPr>
            <a:xfrm rot="10800000" flipH="1">
              <a:off x="-893700" y="-1545587"/>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7"/>
            <p:cNvSpPr/>
            <p:nvPr/>
          </p:nvSpPr>
          <p:spPr>
            <a:xfrm rot="10800000" flipH="1">
              <a:off x="7992050" y="364902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69" name="Shape 169"/>
        <p:cNvGrpSpPr/>
        <p:nvPr/>
      </p:nvGrpSpPr>
      <p:grpSpPr>
        <a:xfrm>
          <a:off x="0" y="0"/>
          <a:ext cx="0" cy="0"/>
          <a:chOff x="0" y="0"/>
          <a:chExt cx="0" cy="0"/>
        </a:xfrm>
      </p:grpSpPr>
      <p:grpSp>
        <p:nvGrpSpPr>
          <p:cNvPr id="170" name="Google Shape;170;p18"/>
          <p:cNvGrpSpPr/>
          <p:nvPr/>
        </p:nvGrpSpPr>
        <p:grpSpPr>
          <a:xfrm>
            <a:off x="-875437" y="-988262"/>
            <a:ext cx="10619775" cy="7961325"/>
            <a:chOff x="-875437" y="-988262"/>
            <a:chExt cx="10619775" cy="7961325"/>
          </a:xfrm>
        </p:grpSpPr>
        <p:sp>
          <p:nvSpPr>
            <p:cNvPr id="171" name="Google Shape;171;p18"/>
            <p:cNvSpPr/>
            <p:nvPr/>
          </p:nvSpPr>
          <p:spPr>
            <a:xfrm flipH="1">
              <a:off x="-875437" y="425476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8"/>
            <p:cNvSpPr/>
            <p:nvPr/>
          </p:nvSpPr>
          <p:spPr>
            <a:xfrm rot="10800000" flipH="1">
              <a:off x="7627538" y="-98826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 name="Google Shape;173;p18"/>
          <p:cNvGrpSpPr/>
          <p:nvPr/>
        </p:nvGrpSpPr>
        <p:grpSpPr>
          <a:xfrm>
            <a:off x="-549925" y="1759638"/>
            <a:ext cx="2597513" cy="3684974"/>
            <a:chOff x="-549925" y="1759638"/>
            <a:chExt cx="2597513" cy="3684974"/>
          </a:xfrm>
        </p:grpSpPr>
        <p:sp>
          <p:nvSpPr>
            <p:cNvPr id="174" name="Google Shape;174;p18"/>
            <p:cNvSpPr/>
            <p:nvPr/>
          </p:nvSpPr>
          <p:spPr>
            <a:xfrm flipH="1">
              <a:off x="-549925" y="1759638"/>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8"/>
            <p:cNvSpPr/>
            <p:nvPr/>
          </p:nvSpPr>
          <p:spPr>
            <a:xfrm flipH="1">
              <a:off x="1185388" y="4604012"/>
              <a:ext cx="862200" cy="840600"/>
            </a:xfrm>
            <a:prstGeom prst="star7">
              <a:avLst>
                <a:gd name="adj" fmla="val 20592"/>
                <a:gd name="hf" fmla="val 102572"/>
                <a:gd name="vf" fmla="val 1052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 name="Google Shape;176;p18"/>
          <p:cNvSpPr txBox="1"/>
          <p:nvPr>
            <p:ph type="subTitle" idx="1"/>
          </p:nvPr>
        </p:nvSpPr>
        <p:spPr>
          <a:xfrm>
            <a:off x="2099250" y="2656200"/>
            <a:ext cx="4945500" cy="12225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
        <p:nvSpPr>
          <p:cNvPr id="177" name="Google Shape;177;p18"/>
          <p:cNvSpPr txBox="1"/>
          <p:nvPr>
            <p:ph type="title"/>
          </p:nvPr>
        </p:nvSpPr>
        <p:spPr>
          <a:xfrm>
            <a:off x="2099375" y="1264800"/>
            <a:ext cx="4945200" cy="1222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78" name="Shape 178"/>
        <p:cNvGrpSpPr/>
        <p:nvPr/>
      </p:nvGrpSpPr>
      <p:grpSpPr>
        <a:xfrm>
          <a:off x="0" y="0"/>
          <a:ext cx="0" cy="0"/>
          <a:chOff x="0" y="0"/>
          <a:chExt cx="0" cy="0"/>
        </a:xfrm>
      </p:grpSpPr>
      <p:grpSp>
        <p:nvGrpSpPr>
          <p:cNvPr id="179" name="Google Shape;179;p19"/>
          <p:cNvGrpSpPr/>
          <p:nvPr/>
        </p:nvGrpSpPr>
        <p:grpSpPr>
          <a:xfrm>
            <a:off x="-1242937" y="-1124612"/>
            <a:ext cx="9683863" cy="7153260"/>
            <a:chOff x="-1242937" y="-1124612"/>
            <a:chExt cx="9683863" cy="7153260"/>
          </a:xfrm>
        </p:grpSpPr>
        <p:sp>
          <p:nvSpPr>
            <p:cNvPr id="180" name="Google Shape;180;p19"/>
            <p:cNvSpPr/>
            <p:nvPr/>
          </p:nvSpPr>
          <p:spPr>
            <a:xfrm rot="10800000">
              <a:off x="-1242937" y="-11246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a:off x="6324125" y="3911848"/>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 name="Google Shape;182;p19"/>
          <p:cNvGrpSpPr/>
          <p:nvPr/>
        </p:nvGrpSpPr>
        <p:grpSpPr>
          <a:xfrm>
            <a:off x="-490575" y="-280401"/>
            <a:ext cx="6737163" cy="5903913"/>
            <a:chOff x="-490575" y="-280401"/>
            <a:chExt cx="6737163" cy="5903913"/>
          </a:xfrm>
        </p:grpSpPr>
        <p:sp>
          <p:nvSpPr>
            <p:cNvPr id="183" name="Google Shape;183;p19"/>
            <p:cNvSpPr/>
            <p:nvPr/>
          </p:nvSpPr>
          <p:spPr>
            <a:xfrm flipH="1">
              <a:off x="-490575" y="4591213"/>
              <a:ext cx="1032300" cy="103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4" name="Google Shape;184;p19"/>
            <p:cNvGrpSpPr/>
            <p:nvPr/>
          </p:nvGrpSpPr>
          <p:grpSpPr>
            <a:xfrm rot="5400000">
              <a:off x="-272827" y="864239"/>
              <a:ext cx="1244146" cy="223800"/>
              <a:chOff x="584448" y="438864"/>
              <a:chExt cx="1244146" cy="223800"/>
            </a:xfrm>
          </p:grpSpPr>
          <p:sp>
            <p:nvSpPr>
              <p:cNvPr id="185" name="Google Shape;185;p19"/>
              <p:cNvSpPr/>
              <p:nvPr/>
            </p:nvSpPr>
            <p:spPr>
              <a:xfrm>
                <a:off x="16047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a:off x="12646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a:off x="9245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a:off x="5844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 name="Google Shape;189;p19"/>
            <p:cNvSpPr/>
            <p:nvPr/>
          </p:nvSpPr>
          <p:spPr>
            <a:xfrm flipH="1">
              <a:off x="5384388" y="-280401"/>
              <a:ext cx="862200" cy="840600"/>
            </a:xfrm>
            <a:prstGeom prst="star7">
              <a:avLst>
                <a:gd name="adj" fmla="val 20592"/>
                <a:gd name="hf" fmla="val 102572"/>
                <a:gd name="vf" fmla="val 1052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0" name="Google Shape;190;p19"/>
          <p:cNvSpPr txBox="1"/>
          <p:nvPr>
            <p:ph type="title"/>
          </p:nvPr>
        </p:nvSpPr>
        <p:spPr>
          <a:xfrm>
            <a:off x="873875" y="539500"/>
            <a:ext cx="41517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19"/>
          <p:cNvSpPr txBox="1"/>
          <p:nvPr>
            <p:ph type="subTitle" idx="1"/>
          </p:nvPr>
        </p:nvSpPr>
        <p:spPr>
          <a:xfrm>
            <a:off x="873875" y="1555900"/>
            <a:ext cx="4151700" cy="1168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192" name="Google Shape;192;p19"/>
          <p:cNvSpPr txBox="1"/>
          <p:nvPr/>
        </p:nvSpPr>
        <p:spPr>
          <a:xfrm>
            <a:off x="873875" y="3525550"/>
            <a:ext cx="4151700" cy="725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b="1">
                <a:solidFill>
                  <a:srgbClr val="434343"/>
                </a:solidFill>
                <a:latin typeface="Albert Sans"/>
                <a:ea typeface="Albert Sans"/>
                <a:cs typeface="Albert Sans"/>
                <a:sym typeface="Albert Sans"/>
              </a:rPr>
              <a:t>CREDITS</a:t>
            </a:r>
            <a:r>
              <a:rPr lang="en-GB" sz="1100">
                <a:solidFill>
                  <a:srgbClr val="434343"/>
                </a:solidFill>
                <a:latin typeface="Albert Sans"/>
                <a:ea typeface="Albert Sans"/>
                <a:cs typeface="Albert Sans"/>
                <a:sym typeface="Albert Sans"/>
              </a:rPr>
              <a:t>: This presentation template was created by </a:t>
            </a:r>
            <a:r>
              <a:rPr lang="en-GB" sz="1100" b="1">
                <a:solidFill>
                  <a:srgbClr val="434343"/>
                </a:solidFill>
                <a:uFill>
                  <a:noFill/>
                </a:uFill>
                <a:latin typeface="Albert Sans"/>
                <a:ea typeface="Albert Sans"/>
                <a:cs typeface="Albert Sans"/>
                <a:sym typeface="Albert Sans"/>
                <a:hlinkClick r:id="rId2"/>
              </a:rPr>
              <a:t>Slidesgo</a:t>
            </a:r>
            <a:r>
              <a:rPr lang="en-GB" sz="1100">
                <a:solidFill>
                  <a:srgbClr val="434343"/>
                </a:solidFill>
                <a:latin typeface="Albert Sans"/>
                <a:ea typeface="Albert Sans"/>
                <a:cs typeface="Albert Sans"/>
                <a:sym typeface="Albert Sans"/>
              </a:rPr>
              <a:t>, and includes icons by </a:t>
            </a:r>
            <a:r>
              <a:rPr lang="en-GB" sz="1100" b="1">
                <a:solidFill>
                  <a:srgbClr val="434343"/>
                </a:solidFill>
                <a:uFill>
                  <a:noFill/>
                </a:uFill>
                <a:latin typeface="Albert Sans"/>
                <a:ea typeface="Albert Sans"/>
                <a:cs typeface="Albert Sans"/>
                <a:sym typeface="Albert Sans"/>
                <a:hlinkClick r:id="rId3"/>
              </a:rPr>
              <a:t>Flaticon</a:t>
            </a:r>
            <a:r>
              <a:rPr lang="en-GB" sz="1100">
                <a:solidFill>
                  <a:srgbClr val="434343"/>
                </a:solidFill>
                <a:latin typeface="Albert Sans"/>
                <a:ea typeface="Albert Sans"/>
                <a:cs typeface="Albert Sans"/>
                <a:sym typeface="Albert Sans"/>
              </a:rPr>
              <a:t>, infographics &amp; images by </a:t>
            </a:r>
            <a:r>
              <a:rPr lang="en-GB" sz="1100" b="1">
                <a:solidFill>
                  <a:srgbClr val="434343"/>
                </a:solidFill>
                <a:uFill>
                  <a:noFill/>
                </a:uFill>
                <a:latin typeface="Albert Sans"/>
                <a:ea typeface="Albert Sans"/>
                <a:cs typeface="Albert Sans"/>
                <a:sym typeface="Albert Sans"/>
                <a:hlinkClick r:id="rId4"/>
              </a:rPr>
              <a:t>Freepik</a:t>
            </a:r>
            <a:r>
              <a:rPr lang="en-GB" sz="1100" b="1">
                <a:solidFill>
                  <a:srgbClr val="434343"/>
                </a:solidFill>
                <a:latin typeface="Albert Sans"/>
                <a:ea typeface="Albert Sans"/>
                <a:cs typeface="Albert Sans"/>
                <a:sym typeface="Albert Sans"/>
              </a:rPr>
              <a:t> </a:t>
            </a:r>
            <a:r>
              <a:rPr lang="en-GB" sz="1100">
                <a:solidFill>
                  <a:srgbClr val="434343"/>
                </a:solidFill>
                <a:latin typeface="Albert Sans"/>
                <a:ea typeface="Albert Sans"/>
                <a:cs typeface="Albert Sans"/>
                <a:sym typeface="Albert Sans"/>
              </a:rPr>
              <a:t>and content by Sandra Medina</a:t>
            </a:r>
            <a:endParaRPr sz="1300" b="1">
              <a:solidFill>
                <a:schemeClr val="dk1"/>
              </a:solidFill>
              <a:latin typeface="Albert Sans"/>
              <a:ea typeface="Albert Sans"/>
              <a:cs typeface="Albert Sans"/>
              <a:sym typeface="Albert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93" name="Shape 193"/>
        <p:cNvGrpSpPr/>
        <p:nvPr/>
      </p:nvGrpSpPr>
      <p:grpSpPr>
        <a:xfrm>
          <a:off x="0" y="0"/>
          <a:ext cx="0" cy="0"/>
          <a:chOff x="0" y="0"/>
          <a:chExt cx="0" cy="0"/>
        </a:xfrm>
      </p:grpSpPr>
      <p:grpSp>
        <p:nvGrpSpPr>
          <p:cNvPr id="194" name="Google Shape;194;p20"/>
          <p:cNvGrpSpPr/>
          <p:nvPr/>
        </p:nvGrpSpPr>
        <p:grpSpPr>
          <a:xfrm>
            <a:off x="-1173300" y="-1577312"/>
            <a:ext cx="8134213" cy="7944635"/>
            <a:chOff x="-1173300" y="-1577312"/>
            <a:chExt cx="8134213" cy="7944635"/>
          </a:xfrm>
        </p:grpSpPr>
        <p:sp>
          <p:nvSpPr>
            <p:cNvPr id="195" name="Google Shape;195;p20"/>
            <p:cNvSpPr/>
            <p:nvPr/>
          </p:nvSpPr>
          <p:spPr>
            <a:xfrm rot="10800000" flipH="1">
              <a:off x="4844113" y="-15773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0"/>
            <p:cNvSpPr/>
            <p:nvPr/>
          </p:nvSpPr>
          <p:spPr>
            <a:xfrm rot="10800000" flipH="1">
              <a:off x="-1173300" y="364902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20"/>
          <p:cNvGrpSpPr/>
          <p:nvPr/>
        </p:nvGrpSpPr>
        <p:grpSpPr>
          <a:xfrm>
            <a:off x="331858" y="4179184"/>
            <a:ext cx="762727" cy="849644"/>
            <a:chOff x="5471675" y="3911838"/>
            <a:chExt cx="898700" cy="1001113"/>
          </a:xfrm>
        </p:grpSpPr>
        <p:sp>
          <p:nvSpPr>
            <p:cNvPr id="198" name="Google Shape;198;p20"/>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0"/>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 name="Google Shape;200;p20"/>
          <p:cNvGrpSpPr/>
          <p:nvPr/>
        </p:nvGrpSpPr>
        <p:grpSpPr>
          <a:xfrm>
            <a:off x="5889950" y="-492812"/>
            <a:ext cx="3784388" cy="6020487"/>
            <a:chOff x="5889950" y="-492812"/>
            <a:chExt cx="3784388" cy="6020487"/>
          </a:xfrm>
        </p:grpSpPr>
        <p:sp>
          <p:nvSpPr>
            <p:cNvPr id="201" name="Google Shape;201;p20"/>
            <p:cNvSpPr/>
            <p:nvPr/>
          </p:nvSpPr>
          <p:spPr>
            <a:xfrm>
              <a:off x="8642038" y="-492812"/>
              <a:ext cx="1032300" cy="103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0"/>
            <p:cNvSpPr/>
            <p:nvPr/>
          </p:nvSpPr>
          <p:spPr>
            <a:xfrm>
              <a:off x="5889950" y="4687074"/>
              <a:ext cx="862200" cy="840600"/>
            </a:xfrm>
            <a:prstGeom prst="star7">
              <a:avLst>
                <a:gd name="adj" fmla="val 20592"/>
                <a:gd name="hf" fmla="val 102572"/>
                <a:gd name="vf" fmla="val 1052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 name="Shape 16"/>
        <p:cNvGrpSpPr/>
        <p:nvPr/>
      </p:nvGrpSpPr>
      <p:grpSpPr>
        <a:xfrm>
          <a:off x="0" y="0"/>
          <a:ext cx="0" cy="0"/>
          <a:chOff x="0" y="0"/>
          <a:chExt cx="0" cy="0"/>
        </a:xfrm>
      </p:grpSpPr>
      <p:grpSp>
        <p:nvGrpSpPr>
          <p:cNvPr id="17" name="Google Shape;17;p3"/>
          <p:cNvGrpSpPr/>
          <p:nvPr/>
        </p:nvGrpSpPr>
        <p:grpSpPr>
          <a:xfrm>
            <a:off x="4817250" y="-487188"/>
            <a:ext cx="4851763" cy="3363963"/>
            <a:chOff x="4817250" y="-487188"/>
            <a:chExt cx="4851763" cy="3363963"/>
          </a:xfrm>
        </p:grpSpPr>
        <p:sp>
          <p:nvSpPr>
            <p:cNvPr id="18" name="Google Shape;18;p3"/>
            <p:cNvSpPr/>
            <p:nvPr/>
          </p:nvSpPr>
          <p:spPr>
            <a:xfrm>
              <a:off x="8636713" y="1844475"/>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a:off x="4817250" y="-487188"/>
              <a:ext cx="862200" cy="840600"/>
            </a:xfrm>
            <a:prstGeom prst="star7">
              <a:avLst>
                <a:gd name="adj" fmla="val 20592"/>
                <a:gd name="hf" fmla="val 102572"/>
                <a:gd name="vf" fmla="val 1052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3"/>
          <p:cNvGrpSpPr/>
          <p:nvPr/>
        </p:nvGrpSpPr>
        <p:grpSpPr>
          <a:xfrm>
            <a:off x="-805150" y="-797600"/>
            <a:ext cx="11039225" cy="7696750"/>
            <a:chOff x="-805150" y="-797600"/>
            <a:chExt cx="11039225" cy="7696750"/>
          </a:xfrm>
        </p:grpSpPr>
        <p:sp>
          <p:nvSpPr>
            <p:cNvPr id="21" name="Google Shape;21;p3"/>
            <p:cNvSpPr/>
            <p:nvPr/>
          </p:nvSpPr>
          <p:spPr>
            <a:xfrm>
              <a:off x="7515775" y="4180850"/>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10800000">
              <a:off x="-805150" y="-797600"/>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 name="Google Shape;23;p3"/>
          <p:cNvSpPr txBox="1"/>
          <p:nvPr>
            <p:ph type="title"/>
          </p:nvPr>
        </p:nvSpPr>
        <p:spPr>
          <a:xfrm>
            <a:off x="720000" y="2339512"/>
            <a:ext cx="7189800" cy="1509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subTitle" idx="1"/>
          </p:nvPr>
        </p:nvSpPr>
        <p:spPr>
          <a:xfrm>
            <a:off x="1781100" y="3848812"/>
            <a:ext cx="50676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sp>
        <p:nvSpPr>
          <p:cNvPr id="25" name="Google Shape;25;p3"/>
          <p:cNvSpPr txBox="1"/>
          <p:nvPr>
            <p:ph type="title" idx="2" hasCustomPrompt="1"/>
          </p:nvPr>
        </p:nvSpPr>
        <p:spPr>
          <a:xfrm>
            <a:off x="3798750" y="1111987"/>
            <a:ext cx="1032300" cy="82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45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203" name="Shape 203"/>
        <p:cNvGrpSpPr/>
        <p:nvPr/>
      </p:nvGrpSpPr>
      <p:grpSpPr>
        <a:xfrm>
          <a:off x="0" y="0"/>
          <a:ext cx="0" cy="0"/>
          <a:chOff x="0" y="0"/>
          <a:chExt cx="0" cy="0"/>
        </a:xfrm>
      </p:grpSpPr>
      <p:grpSp>
        <p:nvGrpSpPr>
          <p:cNvPr id="204" name="Google Shape;204;p21"/>
          <p:cNvGrpSpPr/>
          <p:nvPr/>
        </p:nvGrpSpPr>
        <p:grpSpPr>
          <a:xfrm>
            <a:off x="-1192937" y="-988262"/>
            <a:ext cx="10937275" cy="7866075"/>
            <a:chOff x="-1192937" y="-988262"/>
            <a:chExt cx="10937275" cy="7866075"/>
          </a:xfrm>
        </p:grpSpPr>
        <p:sp>
          <p:nvSpPr>
            <p:cNvPr id="205" name="Google Shape;205;p21"/>
            <p:cNvSpPr/>
            <p:nvPr/>
          </p:nvSpPr>
          <p:spPr>
            <a:xfrm rot="10800000" flipH="1">
              <a:off x="7627538" y="-98826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1"/>
            <p:cNvSpPr/>
            <p:nvPr/>
          </p:nvSpPr>
          <p:spPr>
            <a:xfrm flipH="1">
              <a:off x="-1192937" y="415951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 name="Google Shape;207;p21"/>
          <p:cNvGrpSpPr/>
          <p:nvPr/>
        </p:nvGrpSpPr>
        <p:grpSpPr>
          <a:xfrm>
            <a:off x="8049415" y="168084"/>
            <a:ext cx="762727" cy="849644"/>
            <a:chOff x="8049415" y="168084"/>
            <a:chExt cx="762727" cy="849644"/>
          </a:xfrm>
        </p:grpSpPr>
        <p:sp>
          <p:nvSpPr>
            <p:cNvPr id="208" name="Google Shape;208;p21"/>
            <p:cNvSpPr/>
            <p:nvPr/>
          </p:nvSpPr>
          <p:spPr>
            <a:xfrm flipH="1">
              <a:off x="8241306" y="168084"/>
              <a:ext cx="570836" cy="570836"/>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1"/>
            <p:cNvSpPr/>
            <p:nvPr/>
          </p:nvSpPr>
          <p:spPr>
            <a:xfrm flipH="1">
              <a:off x="8049415" y="745296"/>
              <a:ext cx="272433" cy="272433"/>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21"/>
          <p:cNvGrpSpPr/>
          <p:nvPr/>
        </p:nvGrpSpPr>
        <p:grpSpPr>
          <a:xfrm>
            <a:off x="-502875" y="-445026"/>
            <a:ext cx="9410986" cy="5430541"/>
            <a:chOff x="-502875" y="-445026"/>
            <a:chExt cx="9410986" cy="5430541"/>
          </a:xfrm>
        </p:grpSpPr>
        <p:sp>
          <p:nvSpPr>
            <p:cNvPr id="211" name="Google Shape;211;p21"/>
            <p:cNvSpPr/>
            <p:nvPr/>
          </p:nvSpPr>
          <p:spPr>
            <a:xfrm flipH="1">
              <a:off x="-502875" y="1759638"/>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1"/>
            <p:cNvSpPr/>
            <p:nvPr/>
          </p:nvSpPr>
          <p:spPr>
            <a:xfrm flipH="1">
              <a:off x="2042663" y="-445026"/>
              <a:ext cx="862200" cy="840600"/>
            </a:xfrm>
            <a:prstGeom prst="star7">
              <a:avLst>
                <a:gd name="adj" fmla="val 20592"/>
                <a:gd name="hf" fmla="val 102572"/>
                <a:gd name="vf" fmla="val 1052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3" name="Google Shape;213;p21"/>
            <p:cNvGrpSpPr/>
            <p:nvPr/>
          </p:nvGrpSpPr>
          <p:grpSpPr>
            <a:xfrm>
              <a:off x="8145350" y="4222481"/>
              <a:ext cx="762761" cy="763034"/>
              <a:chOff x="8145350" y="4222481"/>
              <a:chExt cx="762761" cy="763034"/>
            </a:xfrm>
          </p:grpSpPr>
          <p:sp>
            <p:nvSpPr>
              <p:cNvPr id="214" name="Google Shape;214;p21"/>
              <p:cNvSpPr/>
              <p:nvPr/>
            </p:nvSpPr>
            <p:spPr>
              <a:xfrm flipH="1">
                <a:off x="8145350" y="4603989"/>
                <a:ext cx="381790" cy="381526"/>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1"/>
              <p:cNvSpPr/>
              <p:nvPr/>
            </p:nvSpPr>
            <p:spPr>
              <a:xfrm flipH="1">
                <a:off x="8145350" y="4222481"/>
                <a:ext cx="381790" cy="381517"/>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1"/>
              <p:cNvSpPr/>
              <p:nvPr/>
            </p:nvSpPr>
            <p:spPr>
              <a:xfrm flipH="1">
                <a:off x="8526330" y="4603989"/>
                <a:ext cx="381781" cy="381526"/>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1"/>
              <p:cNvSpPr/>
              <p:nvPr/>
            </p:nvSpPr>
            <p:spPr>
              <a:xfrm flipH="1">
                <a:off x="8526330" y="4222481"/>
                <a:ext cx="381781" cy="381517"/>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6" name="Shape 26"/>
        <p:cNvGrpSpPr/>
        <p:nvPr/>
      </p:nvGrpSpPr>
      <p:grpSpPr>
        <a:xfrm>
          <a:off x="0" y="0"/>
          <a:ext cx="0" cy="0"/>
          <a:chOff x="0" y="0"/>
          <a:chExt cx="0" cy="0"/>
        </a:xfrm>
      </p:grpSpPr>
      <p:grpSp>
        <p:nvGrpSpPr>
          <p:cNvPr id="27" name="Google Shape;27;p4"/>
          <p:cNvGrpSpPr/>
          <p:nvPr/>
        </p:nvGrpSpPr>
        <p:grpSpPr>
          <a:xfrm rot="5400000">
            <a:off x="-304577" y="283764"/>
            <a:ext cx="1244146" cy="223800"/>
            <a:chOff x="584448" y="438864"/>
            <a:chExt cx="1244146" cy="223800"/>
          </a:xfrm>
        </p:grpSpPr>
        <p:sp>
          <p:nvSpPr>
            <p:cNvPr id="28" name="Google Shape;28;p4"/>
            <p:cNvSpPr/>
            <p:nvPr/>
          </p:nvSpPr>
          <p:spPr>
            <a:xfrm>
              <a:off x="1604793"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1264678"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924563"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a:off x="584448"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 name="Google Shape;32;p4"/>
          <p:cNvGrpSpPr/>
          <p:nvPr/>
        </p:nvGrpSpPr>
        <p:grpSpPr>
          <a:xfrm>
            <a:off x="-1142775" y="-1124612"/>
            <a:ext cx="11319388" cy="7412110"/>
            <a:chOff x="-1142775" y="-1124612"/>
            <a:chExt cx="11319388" cy="7412110"/>
          </a:xfrm>
        </p:grpSpPr>
        <p:sp>
          <p:nvSpPr>
            <p:cNvPr id="33" name="Google Shape;33;p4"/>
            <p:cNvSpPr/>
            <p:nvPr/>
          </p:nvSpPr>
          <p:spPr>
            <a:xfrm rot="10800000">
              <a:off x="8059813" y="-11246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1142775" y="4170698"/>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720000" y="444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type="body" idx="1"/>
          </p:nvPr>
        </p:nvSpPr>
        <p:spPr>
          <a:xfrm>
            <a:off x="720000" y="1215750"/>
            <a:ext cx="77040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Albert Sans Light"/>
              <a:buChar char="●"/>
              <a:defRPr sz="1400"/>
            </a:lvl1pPr>
            <a:lvl2pPr marL="914400" lvl="1" indent="-298450" rtl="0">
              <a:lnSpc>
                <a:spcPct val="115000"/>
              </a:lnSpc>
              <a:spcBef>
                <a:spcPts val="0"/>
              </a:spcBef>
              <a:spcAft>
                <a:spcPts val="0"/>
              </a:spcAft>
              <a:buSzPts val="1100"/>
              <a:buFont typeface="Albert Sans Light"/>
              <a:buChar char="○"/>
              <a:defRPr sz="1100"/>
            </a:lvl2pPr>
            <a:lvl3pPr marL="1371600" lvl="2" indent="-298450" rtl="0">
              <a:lnSpc>
                <a:spcPct val="115000"/>
              </a:lnSpc>
              <a:spcBef>
                <a:spcPts val="1600"/>
              </a:spcBef>
              <a:spcAft>
                <a:spcPts val="0"/>
              </a:spcAft>
              <a:buSzPts val="1100"/>
              <a:buFont typeface="Albert Sans Light"/>
              <a:buChar char="■"/>
              <a:defRPr sz="1100"/>
            </a:lvl3pPr>
            <a:lvl4pPr marL="1828800" lvl="3" indent="-298450" rtl="0">
              <a:lnSpc>
                <a:spcPct val="115000"/>
              </a:lnSpc>
              <a:spcBef>
                <a:spcPts val="1600"/>
              </a:spcBef>
              <a:spcAft>
                <a:spcPts val="0"/>
              </a:spcAft>
              <a:buSzPts val="1100"/>
              <a:buFont typeface="Albert Sans Light"/>
              <a:buChar char="●"/>
              <a:defRPr sz="1100"/>
            </a:lvl4pPr>
            <a:lvl5pPr marL="2286000" lvl="4" indent="-298450" rtl="0">
              <a:lnSpc>
                <a:spcPct val="115000"/>
              </a:lnSpc>
              <a:spcBef>
                <a:spcPts val="1600"/>
              </a:spcBef>
              <a:spcAft>
                <a:spcPts val="0"/>
              </a:spcAft>
              <a:buSzPts val="1100"/>
              <a:buFont typeface="Albert Sans Light"/>
              <a:buChar char="○"/>
              <a:defRPr sz="1100"/>
            </a:lvl5pPr>
            <a:lvl6pPr marL="2743200" lvl="5" indent="-298450" rtl="0">
              <a:lnSpc>
                <a:spcPct val="115000"/>
              </a:lnSpc>
              <a:spcBef>
                <a:spcPts val="1600"/>
              </a:spcBef>
              <a:spcAft>
                <a:spcPts val="0"/>
              </a:spcAft>
              <a:buSzPts val="1100"/>
              <a:buFont typeface="Albert Sans Light"/>
              <a:buChar char="■"/>
              <a:defRPr sz="1100"/>
            </a:lvl6pPr>
            <a:lvl7pPr marL="3200400" lvl="6" indent="-298450" rtl="0">
              <a:lnSpc>
                <a:spcPct val="115000"/>
              </a:lnSpc>
              <a:spcBef>
                <a:spcPts val="1600"/>
              </a:spcBef>
              <a:spcAft>
                <a:spcPts val="0"/>
              </a:spcAft>
              <a:buSzPts val="1100"/>
              <a:buFont typeface="Albert Sans Light"/>
              <a:buChar char="●"/>
              <a:defRPr sz="1100"/>
            </a:lvl7pPr>
            <a:lvl8pPr marL="3657600" lvl="7" indent="-298450" rtl="0">
              <a:lnSpc>
                <a:spcPct val="115000"/>
              </a:lnSpc>
              <a:spcBef>
                <a:spcPts val="1600"/>
              </a:spcBef>
              <a:spcAft>
                <a:spcPts val="0"/>
              </a:spcAft>
              <a:buSzPts val="1100"/>
              <a:buFont typeface="Albert Sans Light"/>
              <a:buChar char="○"/>
              <a:defRPr sz="1100"/>
            </a:lvl8pPr>
            <a:lvl9pPr marL="4114800" lvl="8" indent="-298450" rtl="0">
              <a:lnSpc>
                <a:spcPct val="115000"/>
              </a:lnSpc>
              <a:spcBef>
                <a:spcPts val="1600"/>
              </a:spcBef>
              <a:spcAft>
                <a:spcPts val="1600"/>
              </a:spcAft>
              <a:buSzPts val="1100"/>
              <a:buFont typeface="Albert Sans Light"/>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 name="Shape 37"/>
        <p:cNvGrpSpPr/>
        <p:nvPr/>
      </p:nvGrpSpPr>
      <p:grpSpPr>
        <a:xfrm>
          <a:off x="0" y="0"/>
          <a:ext cx="0" cy="0"/>
          <a:chOff x="0" y="0"/>
          <a:chExt cx="0" cy="0"/>
        </a:xfrm>
      </p:grpSpPr>
      <p:sp>
        <p:nvSpPr>
          <p:cNvPr id="38" name="Google Shape;38;p5"/>
          <p:cNvSpPr/>
          <p:nvPr/>
        </p:nvSpPr>
        <p:spPr>
          <a:xfrm>
            <a:off x="-445012" y="-418237"/>
            <a:ext cx="1032300" cy="103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5"/>
          <p:cNvGrpSpPr/>
          <p:nvPr/>
        </p:nvGrpSpPr>
        <p:grpSpPr>
          <a:xfrm>
            <a:off x="-1492312" y="-1577312"/>
            <a:ext cx="9888113" cy="8474785"/>
            <a:chOff x="-1492312" y="-1577312"/>
            <a:chExt cx="9888113" cy="8474785"/>
          </a:xfrm>
        </p:grpSpPr>
        <p:sp>
          <p:nvSpPr>
            <p:cNvPr id="40" name="Google Shape;40;p5"/>
            <p:cNvSpPr/>
            <p:nvPr/>
          </p:nvSpPr>
          <p:spPr>
            <a:xfrm rot="10800000">
              <a:off x="-1492312" y="417917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rot="10800000">
              <a:off x="6279000" y="-15773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5"/>
          <p:cNvSpPr txBox="1"/>
          <p:nvPr>
            <p:ph type="title"/>
          </p:nvPr>
        </p:nvSpPr>
        <p:spPr>
          <a:xfrm>
            <a:off x="720000" y="445025"/>
            <a:ext cx="77109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5"/>
          <p:cNvSpPr txBox="1"/>
          <p:nvPr>
            <p:ph type="subTitle" idx="1"/>
          </p:nvPr>
        </p:nvSpPr>
        <p:spPr>
          <a:xfrm>
            <a:off x="4301750" y="2347775"/>
            <a:ext cx="3293400" cy="171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4" name="Google Shape;44;p5"/>
          <p:cNvSpPr txBox="1"/>
          <p:nvPr>
            <p:ph type="subTitle" idx="2"/>
          </p:nvPr>
        </p:nvSpPr>
        <p:spPr>
          <a:xfrm>
            <a:off x="713225" y="2347775"/>
            <a:ext cx="3293400" cy="171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10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5" name="Google Shape;45;p5"/>
          <p:cNvSpPr txBox="1"/>
          <p:nvPr>
            <p:ph type="subTitle" idx="3"/>
          </p:nvPr>
        </p:nvSpPr>
        <p:spPr>
          <a:xfrm>
            <a:off x="713225" y="1570175"/>
            <a:ext cx="3293400" cy="7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Bebas Neue" panose="020B0606020202050201"/>
              <a:buNone/>
              <a:defRPr sz="2200">
                <a:solidFill>
                  <a:schemeClr val="dk1"/>
                </a:solidFill>
                <a:latin typeface="Archivo ExtraBold"/>
                <a:ea typeface="Archivo ExtraBold"/>
                <a:cs typeface="Archivo ExtraBold"/>
                <a:sym typeface="Archivo ExtraBold"/>
              </a:defRPr>
            </a:lvl1pPr>
            <a:lvl2pPr lvl="1"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9pPr>
          </a:lstStyle>
          <a:p/>
        </p:txBody>
      </p:sp>
      <p:sp>
        <p:nvSpPr>
          <p:cNvPr id="46" name="Google Shape;46;p5"/>
          <p:cNvSpPr txBox="1"/>
          <p:nvPr>
            <p:ph type="subTitle" idx="4"/>
          </p:nvPr>
        </p:nvSpPr>
        <p:spPr>
          <a:xfrm>
            <a:off x="4301750" y="1570175"/>
            <a:ext cx="3293400" cy="77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Bebas Neue" panose="020B0606020202050201"/>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200"/>
              <a:buFont typeface="Bebas Neue" panose="020B0606020202050201"/>
              <a:buNone/>
              <a:defRPr sz="22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9" name="Google Shape;49;p6"/>
          <p:cNvGrpSpPr/>
          <p:nvPr/>
        </p:nvGrpSpPr>
        <p:grpSpPr>
          <a:xfrm>
            <a:off x="-1541087" y="-988262"/>
            <a:ext cx="11285425" cy="8056575"/>
            <a:chOff x="-1541087" y="-988262"/>
            <a:chExt cx="11285425" cy="8056575"/>
          </a:xfrm>
        </p:grpSpPr>
        <p:sp>
          <p:nvSpPr>
            <p:cNvPr id="50" name="Google Shape;50;p6"/>
            <p:cNvSpPr/>
            <p:nvPr/>
          </p:nvSpPr>
          <p:spPr>
            <a:xfrm rot="10800000" flipH="1">
              <a:off x="7627538" y="-98826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p:nvPr/>
          </p:nvSpPr>
          <p:spPr>
            <a:xfrm flipH="1">
              <a:off x="-1541087" y="435001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6"/>
          <p:cNvGrpSpPr/>
          <p:nvPr/>
        </p:nvGrpSpPr>
        <p:grpSpPr>
          <a:xfrm>
            <a:off x="-437800" y="-350151"/>
            <a:ext cx="10106525" cy="5986438"/>
            <a:chOff x="-437800" y="-350151"/>
            <a:chExt cx="10106525" cy="5986438"/>
          </a:xfrm>
        </p:grpSpPr>
        <p:sp>
          <p:nvSpPr>
            <p:cNvPr id="53" name="Google Shape;53;p6"/>
            <p:cNvSpPr/>
            <p:nvPr/>
          </p:nvSpPr>
          <p:spPr>
            <a:xfrm flipH="1">
              <a:off x="-437800" y="3428700"/>
              <a:ext cx="862200" cy="1714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6"/>
            <p:cNvSpPr/>
            <p:nvPr/>
          </p:nvSpPr>
          <p:spPr>
            <a:xfrm flipH="1">
              <a:off x="-338587" y="-350151"/>
              <a:ext cx="862200" cy="840600"/>
            </a:xfrm>
            <a:prstGeom prst="star7">
              <a:avLst>
                <a:gd name="adj" fmla="val 20592"/>
                <a:gd name="hf" fmla="val 102572"/>
                <a:gd name="vf" fmla="val 1052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flipH="1">
              <a:off x="8636425" y="4603988"/>
              <a:ext cx="1032300" cy="10323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6" name="Shape 56"/>
        <p:cNvGrpSpPr/>
        <p:nvPr/>
      </p:nvGrpSpPr>
      <p:grpSpPr>
        <a:xfrm>
          <a:off x="0" y="0"/>
          <a:ext cx="0" cy="0"/>
          <a:chOff x="0" y="0"/>
          <a:chExt cx="0" cy="0"/>
        </a:xfrm>
      </p:grpSpPr>
      <p:grpSp>
        <p:nvGrpSpPr>
          <p:cNvPr id="57" name="Google Shape;57;p7"/>
          <p:cNvGrpSpPr/>
          <p:nvPr/>
        </p:nvGrpSpPr>
        <p:grpSpPr>
          <a:xfrm>
            <a:off x="-893700" y="-1545587"/>
            <a:ext cx="11697142" cy="8141510"/>
            <a:chOff x="-893700" y="-1545587"/>
            <a:chExt cx="11697142" cy="8141510"/>
          </a:xfrm>
        </p:grpSpPr>
        <p:sp>
          <p:nvSpPr>
            <p:cNvPr id="58" name="Google Shape;58;p7"/>
            <p:cNvSpPr/>
            <p:nvPr/>
          </p:nvSpPr>
          <p:spPr>
            <a:xfrm rot="10800000" flipH="1">
              <a:off x="-893700" y="-1545587"/>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7"/>
            <p:cNvSpPr/>
            <p:nvPr/>
          </p:nvSpPr>
          <p:spPr>
            <a:xfrm rot="10800000" flipH="1">
              <a:off x="8085142" y="387762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 name="Google Shape;60;p7"/>
          <p:cNvGrpSpPr/>
          <p:nvPr/>
        </p:nvGrpSpPr>
        <p:grpSpPr>
          <a:xfrm>
            <a:off x="294460" y="-492802"/>
            <a:ext cx="8273302" cy="5320592"/>
            <a:chOff x="294460" y="-492802"/>
            <a:chExt cx="8273302" cy="5320592"/>
          </a:xfrm>
        </p:grpSpPr>
        <p:sp>
          <p:nvSpPr>
            <p:cNvPr id="61" name="Google Shape;61;p7"/>
            <p:cNvSpPr/>
            <p:nvPr/>
          </p:nvSpPr>
          <p:spPr>
            <a:xfrm rot="10800000" flipH="1">
              <a:off x="7535463" y="-492802"/>
              <a:ext cx="1032300" cy="103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 name="Google Shape;62;p7"/>
            <p:cNvGrpSpPr/>
            <p:nvPr/>
          </p:nvGrpSpPr>
          <p:grpSpPr>
            <a:xfrm>
              <a:off x="294460" y="4603989"/>
              <a:ext cx="1244146" cy="223800"/>
              <a:chOff x="584448" y="438864"/>
              <a:chExt cx="1244146" cy="223800"/>
            </a:xfrm>
          </p:grpSpPr>
          <p:sp>
            <p:nvSpPr>
              <p:cNvPr id="63" name="Google Shape;63;p7"/>
              <p:cNvSpPr/>
              <p:nvPr/>
            </p:nvSpPr>
            <p:spPr>
              <a:xfrm>
                <a:off x="1604793" y="438864"/>
                <a:ext cx="223800" cy="2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7"/>
              <p:cNvSpPr/>
              <p:nvPr/>
            </p:nvSpPr>
            <p:spPr>
              <a:xfrm>
                <a:off x="1264678" y="438864"/>
                <a:ext cx="223800" cy="2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a:off x="924563" y="438864"/>
                <a:ext cx="223800" cy="2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7"/>
              <p:cNvSpPr/>
              <p:nvPr/>
            </p:nvSpPr>
            <p:spPr>
              <a:xfrm>
                <a:off x="584448" y="438864"/>
                <a:ext cx="223800" cy="2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 name="Google Shape;67;p7"/>
          <p:cNvSpPr txBox="1"/>
          <p:nvPr>
            <p:ph type="title"/>
          </p:nvPr>
        </p:nvSpPr>
        <p:spPr>
          <a:xfrm>
            <a:off x="1608675" y="995363"/>
            <a:ext cx="5926800" cy="134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7"/>
          <p:cNvSpPr txBox="1"/>
          <p:nvPr>
            <p:ph type="subTitle" idx="1"/>
          </p:nvPr>
        </p:nvSpPr>
        <p:spPr>
          <a:xfrm>
            <a:off x="1608675" y="2484638"/>
            <a:ext cx="5926800" cy="16635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600"/>
              <a:buFont typeface="Nunito Light"/>
              <a:buChar char="○"/>
              <a:defRPr/>
            </a:lvl5pPr>
            <a:lvl6pPr lvl="5" algn="ctr" rtl="0">
              <a:lnSpc>
                <a:spcPct val="100000"/>
              </a:lnSpc>
              <a:spcBef>
                <a:spcPts val="1600"/>
              </a:spcBef>
              <a:spcAft>
                <a:spcPts val="0"/>
              </a:spcAft>
              <a:buClr>
                <a:srgbClr val="999999"/>
              </a:buClr>
              <a:buSzPts val="16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6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1492312" y="-1577312"/>
            <a:ext cx="9888113" cy="8474785"/>
            <a:chOff x="-1492312" y="-1577312"/>
            <a:chExt cx="9888113" cy="8474785"/>
          </a:xfrm>
        </p:grpSpPr>
        <p:sp>
          <p:nvSpPr>
            <p:cNvPr id="71" name="Google Shape;71;p8"/>
            <p:cNvSpPr/>
            <p:nvPr/>
          </p:nvSpPr>
          <p:spPr>
            <a:xfrm rot="10800000">
              <a:off x="-1492312" y="417917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10800000">
              <a:off x="6279000" y="-15773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8"/>
          <p:cNvGrpSpPr/>
          <p:nvPr/>
        </p:nvGrpSpPr>
        <p:grpSpPr>
          <a:xfrm>
            <a:off x="-445012" y="-418237"/>
            <a:ext cx="9442638" cy="1495184"/>
            <a:chOff x="-445012" y="-418237"/>
            <a:chExt cx="9442638" cy="1495184"/>
          </a:xfrm>
        </p:grpSpPr>
        <p:sp>
          <p:nvSpPr>
            <p:cNvPr id="74" name="Google Shape;74;p8"/>
            <p:cNvSpPr/>
            <p:nvPr/>
          </p:nvSpPr>
          <p:spPr>
            <a:xfrm>
              <a:off x="-445012" y="-418237"/>
              <a:ext cx="1032300" cy="103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10800000" flipH="1">
              <a:off x="8135425" y="2046"/>
              <a:ext cx="862200" cy="1074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 name="Google Shape;76;p8"/>
            <p:cNvGrpSpPr/>
            <p:nvPr/>
          </p:nvGrpSpPr>
          <p:grpSpPr>
            <a:xfrm>
              <a:off x="7250885" y="315689"/>
              <a:ext cx="1244146" cy="223800"/>
              <a:chOff x="879348" y="438864"/>
              <a:chExt cx="1244146" cy="223800"/>
            </a:xfrm>
          </p:grpSpPr>
          <p:sp>
            <p:nvSpPr>
              <p:cNvPr id="77" name="Google Shape;77;p8"/>
              <p:cNvSpPr/>
              <p:nvPr/>
            </p:nvSpPr>
            <p:spPr>
              <a:xfrm>
                <a:off x="18996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a:off x="15595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a:off x="12194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a:off x="8793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1" name="Google Shape;81;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9"/>
          <p:cNvSpPr txBox="1"/>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84" name="Google Shape;84;p9"/>
          <p:cNvSpPr txBox="1"/>
          <p:nvPr>
            <p:ph type="subTitle" idx="1"/>
          </p:nvPr>
        </p:nvSpPr>
        <p:spPr>
          <a:xfrm>
            <a:off x="2135550" y="3153500"/>
            <a:ext cx="48729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p:txBody>
      </p:sp>
      <p:grpSp>
        <p:nvGrpSpPr>
          <p:cNvPr id="85" name="Google Shape;85;p9"/>
          <p:cNvGrpSpPr/>
          <p:nvPr/>
        </p:nvGrpSpPr>
        <p:grpSpPr>
          <a:xfrm>
            <a:off x="-885900" y="-1259812"/>
            <a:ext cx="11319388" cy="8157285"/>
            <a:chOff x="-885900" y="-1259812"/>
            <a:chExt cx="11319388" cy="8157285"/>
          </a:xfrm>
        </p:grpSpPr>
        <p:sp>
          <p:nvSpPr>
            <p:cNvPr id="86" name="Google Shape;86;p9"/>
            <p:cNvSpPr/>
            <p:nvPr/>
          </p:nvSpPr>
          <p:spPr>
            <a:xfrm rot="10800000">
              <a:off x="7715188" y="4179173"/>
              <a:ext cx="2718300" cy="27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9"/>
            <p:cNvSpPr/>
            <p:nvPr/>
          </p:nvSpPr>
          <p:spPr>
            <a:xfrm rot="10800000">
              <a:off x="-885900" y="-1259812"/>
              <a:ext cx="2116800" cy="2116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 name="Google Shape;88;p9"/>
          <p:cNvGrpSpPr/>
          <p:nvPr/>
        </p:nvGrpSpPr>
        <p:grpSpPr>
          <a:xfrm>
            <a:off x="-466187" y="241589"/>
            <a:ext cx="2276468" cy="3828548"/>
            <a:chOff x="-466187" y="241589"/>
            <a:chExt cx="2276468" cy="3828548"/>
          </a:xfrm>
        </p:grpSpPr>
        <p:sp>
          <p:nvSpPr>
            <p:cNvPr id="89" name="Google Shape;89;p9"/>
            <p:cNvSpPr/>
            <p:nvPr/>
          </p:nvSpPr>
          <p:spPr>
            <a:xfrm>
              <a:off x="-466187" y="3037838"/>
              <a:ext cx="1032300" cy="10323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 name="Google Shape;90;p9"/>
            <p:cNvGrpSpPr/>
            <p:nvPr/>
          </p:nvGrpSpPr>
          <p:grpSpPr>
            <a:xfrm>
              <a:off x="566135" y="241589"/>
              <a:ext cx="1244146" cy="223800"/>
              <a:chOff x="584448" y="438864"/>
              <a:chExt cx="1244146" cy="223800"/>
            </a:xfrm>
          </p:grpSpPr>
          <p:sp>
            <p:nvSpPr>
              <p:cNvPr id="91" name="Google Shape;91;p9"/>
              <p:cNvSpPr/>
              <p:nvPr/>
            </p:nvSpPr>
            <p:spPr>
              <a:xfrm>
                <a:off x="16047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9"/>
              <p:cNvSpPr/>
              <p:nvPr/>
            </p:nvSpPr>
            <p:spPr>
              <a:xfrm>
                <a:off x="12646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9"/>
              <p:cNvSpPr/>
              <p:nvPr/>
            </p:nvSpPr>
            <p:spPr>
              <a:xfrm>
                <a:off x="9245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a:off x="5844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FFFFFF"/>
        </a:solidFill>
        <a:effectLst/>
      </p:bgPr>
    </p:bg>
    <p:spTree>
      <p:nvGrpSpPr>
        <p:cNvPr id="95" name="Shape 95"/>
        <p:cNvGrpSpPr/>
        <p:nvPr/>
      </p:nvGrpSpPr>
      <p:grpSpPr>
        <a:xfrm>
          <a:off x="0" y="0"/>
          <a:ext cx="0" cy="0"/>
          <a:chOff x="0" y="0"/>
          <a:chExt cx="0" cy="0"/>
        </a:xfrm>
      </p:grpSpPr>
      <p:sp>
        <p:nvSpPr>
          <p:cNvPr id="96" name="Google Shape;96;p10"/>
          <p:cNvSpPr/>
          <p:nvPr>
            <p:ph type="pic" idx="2"/>
          </p:nvPr>
        </p:nvSpPr>
        <p:spPr>
          <a:xfrm>
            <a:off x="0" y="0"/>
            <a:ext cx="9144000" cy="5143500"/>
          </a:xfrm>
          <a:prstGeom prst="rect">
            <a:avLst/>
          </a:prstGeom>
          <a:noFill/>
          <a:ln>
            <a:noFill/>
          </a:ln>
        </p:spPr>
      </p:sp>
      <p:sp>
        <p:nvSpPr>
          <p:cNvPr id="97" name="Google Shape;97;p10"/>
          <p:cNvSpPr txBox="1"/>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1pPr>
            <a:lvl2pPr lvl="1"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2pPr>
            <a:lvl3pPr lvl="2"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3pPr>
            <a:lvl4pPr lvl="3"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4pPr>
            <a:lvl5pPr lvl="4"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5pPr>
            <a:lvl6pPr lvl="5"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6pPr>
            <a:lvl7pPr lvl="6"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7pPr>
            <a:lvl8pPr lvl="7"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8pPr>
            <a:lvl9pPr lvl="8" rtl="0">
              <a:spcBef>
                <a:spcPts val="0"/>
              </a:spcBef>
              <a:spcAft>
                <a:spcPts val="0"/>
              </a:spcAft>
              <a:buClr>
                <a:schemeClr val="dk1"/>
              </a:buClr>
              <a:buSzPts val="3500"/>
              <a:buFont typeface="Archivo ExtraBold"/>
              <a:buNone/>
              <a:defRPr sz="3500">
                <a:solidFill>
                  <a:schemeClr val="dk1"/>
                </a:solidFill>
                <a:latin typeface="Archivo ExtraBold"/>
                <a:ea typeface="Archivo ExtraBold"/>
                <a:cs typeface="Archivo ExtraBold"/>
                <a:sym typeface="Archivo ExtraBold"/>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1pPr>
            <a:lvl2pPr marL="914400" lvl="1"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2pPr>
            <a:lvl3pPr marL="1371600" lvl="2"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3pPr>
            <a:lvl4pPr marL="1828800" lvl="3"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4pPr>
            <a:lvl5pPr marL="2286000" lvl="4"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5pPr>
            <a:lvl6pPr marL="2743200" lvl="5"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6pPr>
            <a:lvl7pPr marL="3200400" lvl="6"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7pPr>
            <a:lvl8pPr marL="3657600" lvl="7" indent="-330200">
              <a:lnSpc>
                <a:spcPct val="115000"/>
              </a:lnSpc>
              <a:spcBef>
                <a:spcPts val="1600"/>
              </a:spcBef>
              <a:spcAft>
                <a:spcPts val="0"/>
              </a:spcAft>
              <a:buClr>
                <a:schemeClr val="dk1"/>
              </a:buClr>
              <a:buSzPts val="1600"/>
              <a:buFont typeface="Albert Sans"/>
              <a:buChar char="○"/>
              <a:defRPr sz="1600">
                <a:solidFill>
                  <a:schemeClr val="dk1"/>
                </a:solidFill>
                <a:latin typeface="Albert Sans"/>
                <a:ea typeface="Albert Sans"/>
                <a:cs typeface="Albert Sans"/>
                <a:sym typeface="Albert Sans"/>
              </a:defRPr>
            </a:lvl8pPr>
            <a:lvl9pPr marL="4114800" lvl="8" indent="-330200">
              <a:lnSpc>
                <a:spcPct val="115000"/>
              </a:lnSpc>
              <a:spcBef>
                <a:spcPts val="1600"/>
              </a:spcBef>
              <a:spcAft>
                <a:spcPts val="1600"/>
              </a:spcAft>
              <a:buClr>
                <a:schemeClr val="dk1"/>
              </a:buClr>
              <a:buSzPts val="1600"/>
              <a:buFont typeface="Albert Sans"/>
              <a:buChar char="■"/>
              <a:defRPr sz="1600">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25"/>
          <p:cNvSpPr txBox="1"/>
          <p:nvPr>
            <p:ph type="ctrTitle"/>
          </p:nvPr>
        </p:nvSpPr>
        <p:spPr>
          <a:xfrm>
            <a:off x="646430" y="1023620"/>
            <a:ext cx="6209665" cy="32251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400">
                <a:solidFill>
                  <a:srgbClr val="00B0F0"/>
                </a:solidFill>
              </a:rPr>
              <a:t>GRAMMAR </a:t>
            </a:r>
            <a:br>
              <a:rPr lang="en-US" altLang="en-GB" sz="4400">
                <a:solidFill>
                  <a:srgbClr val="00B0F0"/>
                </a:solidFill>
              </a:rPr>
            </a:br>
            <a:r>
              <a:rPr lang="en-US" altLang="en-GB" sz="4400">
                <a:solidFill>
                  <a:srgbClr val="00B0F0"/>
                </a:solidFill>
              </a:rPr>
              <a:t>AUTO-CORRECTOR</a:t>
            </a:r>
            <a:br>
              <a:rPr lang="en-US" altLang="en-GB" sz="4400">
                <a:solidFill>
                  <a:srgbClr val="00B0F0"/>
                </a:solidFill>
              </a:rPr>
            </a:br>
            <a:br>
              <a:rPr lang="en-US" altLang="en-GB" sz="4400">
                <a:solidFill>
                  <a:srgbClr val="00B0F0"/>
                </a:solidFill>
              </a:rPr>
            </a:br>
            <a:r>
              <a:rPr lang="en-US" altLang="en-GB" sz="4400">
                <a:solidFill>
                  <a:srgbClr val="00B0F0"/>
                </a:solidFill>
              </a:rPr>
              <a:t>			</a:t>
            </a:r>
            <a:r>
              <a:rPr lang="en-US" altLang="en-GB" sz="2400">
                <a:solidFill>
                  <a:schemeClr val="bg2">
                    <a:lumMod val="50000"/>
                  </a:schemeClr>
                </a:solidFill>
              </a:rPr>
              <a:t>by</a:t>
            </a:r>
            <a:r>
              <a:rPr lang="en-US" altLang="en-GB">
                <a:solidFill>
                  <a:schemeClr val="bg2">
                    <a:lumMod val="50000"/>
                  </a:schemeClr>
                </a:solidFill>
              </a:rPr>
              <a:t> </a:t>
            </a:r>
            <a:r>
              <a:rPr lang="en-US" altLang="en-GB" sz="1400">
                <a:solidFill>
                  <a:schemeClr val="bg2">
                    <a:lumMod val="50000"/>
                  </a:schemeClr>
                </a:solidFill>
              </a:rPr>
              <a:t>Y Sri Harshitha 					 and</a:t>
            </a:r>
            <a:br>
              <a:rPr lang="en-US" altLang="en-GB" sz="1400">
                <a:solidFill>
                  <a:schemeClr val="bg2">
                    <a:lumMod val="50000"/>
                  </a:schemeClr>
                </a:solidFill>
              </a:rPr>
            </a:br>
            <a:r>
              <a:rPr lang="en-US" altLang="en-GB" sz="1400">
                <a:solidFill>
                  <a:schemeClr val="bg2">
                    <a:lumMod val="50000"/>
                  </a:schemeClr>
                </a:solidFill>
              </a:rPr>
              <a:t>		                        K Nireesha</a:t>
            </a:r>
            <a:endParaRPr lang="en-US" altLang="en-GB" sz="1400">
              <a:solidFill>
                <a:schemeClr val="bg2">
                  <a:lumMod val="50000"/>
                </a:schemeClr>
              </a:solidFill>
            </a:endParaRPr>
          </a:p>
        </p:txBody>
      </p:sp>
      <p:grpSp>
        <p:nvGrpSpPr>
          <p:cNvPr id="229" name="Google Shape;229;p25"/>
          <p:cNvGrpSpPr/>
          <p:nvPr/>
        </p:nvGrpSpPr>
        <p:grpSpPr>
          <a:xfrm>
            <a:off x="6217908" y="1984934"/>
            <a:ext cx="762727" cy="849644"/>
            <a:chOff x="5471675" y="3911838"/>
            <a:chExt cx="898700" cy="1001113"/>
          </a:xfrm>
        </p:grpSpPr>
        <p:sp>
          <p:nvSpPr>
            <p:cNvPr id="230" name="Google Shape;230;p25"/>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5"/>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25"/>
          <p:cNvGrpSpPr/>
          <p:nvPr/>
        </p:nvGrpSpPr>
        <p:grpSpPr>
          <a:xfrm>
            <a:off x="584448" y="438864"/>
            <a:ext cx="1244146" cy="223800"/>
            <a:chOff x="584448" y="438864"/>
            <a:chExt cx="1244146" cy="223800"/>
          </a:xfrm>
        </p:grpSpPr>
        <p:sp>
          <p:nvSpPr>
            <p:cNvPr id="233" name="Google Shape;233;p25"/>
            <p:cNvSpPr/>
            <p:nvPr/>
          </p:nvSpPr>
          <p:spPr>
            <a:xfrm>
              <a:off x="1604793"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5"/>
            <p:cNvSpPr/>
            <p:nvPr/>
          </p:nvSpPr>
          <p:spPr>
            <a:xfrm>
              <a:off x="1264678"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5"/>
            <p:cNvSpPr/>
            <p:nvPr/>
          </p:nvSpPr>
          <p:spPr>
            <a:xfrm>
              <a:off x="924563"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5"/>
            <p:cNvSpPr/>
            <p:nvPr/>
          </p:nvSpPr>
          <p:spPr>
            <a:xfrm>
              <a:off x="584448"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 name="Google Shape;237;p25"/>
          <p:cNvGrpSpPr/>
          <p:nvPr/>
        </p:nvGrpSpPr>
        <p:grpSpPr>
          <a:xfrm>
            <a:off x="7499022" y="539488"/>
            <a:ext cx="1348353" cy="4604037"/>
            <a:chOff x="7499022" y="539488"/>
            <a:chExt cx="1348353" cy="4604037"/>
          </a:xfrm>
        </p:grpSpPr>
        <p:sp>
          <p:nvSpPr>
            <p:cNvPr id="238" name="Google Shape;238;p25"/>
            <p:cNvSpPr/>
            <p:nvPr/>
          </p:nvSpPr>
          <p:spPr>
            <a:xfrm>
              <a:off x="7985175" y="1371625"/>
              <a:ext cx="862200" cy="3771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9" name="Google Shape;239;p25"/>
            <p:cNvGrpSpPr/>
            <p:nvPr/>
          </p:nvGrpSpPr>
          <p:grpSpPr>
            <a:xfrm>
              <a:off x="7985181" y="539488"/>
              <a:ext cx="537088" cy="1586694"/>
              <a:chOff x="9900850" y="-1697575"/>
              <a:chExt cx="1023025" cy="3022275"/>
            </a:xfrm>
          </p:grpSpPr>
          <p:sp>
            <p:nvSpPr>
              <p:cNvPr id="240" name="Google Shape;240;p25"/>
              <p:cNvSpPr/>
              <p:nvPr/>
            </p:nvSpPr>
            <p:spPr>
              <a:xfrm>
                <a:off x="9900850" y="300925"/>
                <a:ext cx="1023025" cy="1023775"/>
              </a:xfrm>
              <a:custGeom>
                <a:avLst/>
                <a:gdLst/>
                <a:ahLst/>
                <a:cxnLst/>
                <a:rect l="l" t="t" r="r" b="b"/>
                <a:pathLst>
                  <a:path w="40921" h="40951" extrusionOk="0">
                    <a:moveTo>
                      <a:pt x="0" y="0"/>
                    </a:moveTo>
                    <a:lnTo>
                      <a:pt x="40920" y="40951"/>
                    </a:lnTo>
                    <a:lnTo>
                      <a:pt x="4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5"/>
              <p:cNvSpPr/>
              <p:nvPr/>
            </p:nvSpPr>
            <p:spPr>
              <a:xfrm>
                <a:off x="9900850" y="-697950"/>
                <a:ext cx="1023025" cy="1023025"/>
              </a:xfrm>
              <a:custGeom>
                <a:avLst/>
                <a:gdLst/>
                <a:ahLst/>
                <a:cxnLst/>
                <a:rect l="l" t="t" r="r" b="b"/>
                <a:pathLst>
                  <a:path w="40921" h="40921" extrusionOk="0">
                    <a:moveTo>
                      <a:pt x="0" y="1"/>
                    </a:moveTo>
                    <a:lnTo>
                      <a:pt x="40920" y="40921"/>
                    </a:lnTo>
                    <a:lnTo>
                      <a:pt x="409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5"/>
              <p:cNvSpPr/>
              <p:nvPr/>
            </p:nvSpPr>
            <p:spPr>
              <a:xfrm>
                <a:off x="9900850" y="-1697575"/>
                <a:ext cx="1023025" cy="1023050"/>
              </a:xfrm>
              <a:custGeom>
                <a:avLst/>
                <a:gdLst/>
                <a:ahLst/>
                <a:cxnLst/>
                <a:rect l="l" t="t" r="r" b="b"/>
                <a:pathLst>
                  <a:path w="40921" h="40922" extrusionOk="0">
                    <a:moveTo>
                      <a:pt x="0" y="1"/>
                    </a:moveTo>
                    <a:lnTo>
                      <a:pt x="40920" y="40921"/>
                    </a:lnTo>
                    <a:lnTo>
                      <a:pt x="409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25"/>
            <p:cNvGrpSpPr/>
            <p:nvPr/>
          </p:nvGrpSpPr>
          <p:grpSpPr>
            <a:xfrm>
              <a:off x="7499022" y="3711281"/>
              <a:ext cx="762761" cy="763034"/>
              <a:chOff x="12117275" y="1982700"/>
              <a:chExt cx="2164475" cy="2165250"/>
            </a:xfrm>
          </p:grpSpPr>
          <p:sp>
            <p:nvSpPr>
              <p:cNvPr id="244" name="Google Shape;244;p25"/>
              <p:cNvSpPr/>
              <p:nvPr/>
            </p:nvSpPr>
            <p:spPr>
              <a:xfrm>
                <a:off x="13198350" y="3065300"/>
                <a:ext cx="1083400" cy="1082650"/>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5"/>
              <p:cNvSpPr/>
              <p:nvPr/>
            </p:nvSpPr>
            <p:spPr>
              <a:xfrm>
                <a:off x="13198350" y="1982700"/>
                <a:ext cx="1083400" cy="1082625"/>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5"/>
              <p:cNvSpPr/>
              <p:nvPr/>
            </p:nvSpPr>
            <p:spPr>
              <a:xfrm>
                <a:off x="12117275" y="3065300"/>
                <a:ext cx="1083375" cy="1082650"/>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5"/>
              <p:cNvSpPr/>
              <p:nvPr/>
            </p:nvSpPr>
            <p:spPr>
              <a:xfrm>
                <a:off x="12117275" y="1982700"/>
                <a:ext cx="1083375" cy="1082625"/>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30"/>
          <p:cNvSpPr txBox="1"/>
          <p:nvPr>
            <p:ph type="title"/>
          </p:nvPr>
        </p:nvSpPr>
        <p:spPr>
          <a:xfrm>
            <a:off x="-828040" y="123190"/>
            <a:ext cx="9149715" cy="7213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  </a:t>
            </a:r>
            <a:r>
              <a:rPr lang="en-US" altLang="en-GB" b="1"/>
              <a:t>ROLE OF NLP</a:t>
            </a:r>
            <a:r>
              <a:rPr lang="en-US" altLang="en-GB"/>
              <a:t>             </a:t>
            </a:r>
            <a:endParaRPr lang="en-US" altLang="en-GB"/>
          </a:p>
        </p:txBody>
      </p:sp>
      <p:grpSp>
        <p:nvGrpSpPr>
          <p:cNvPr id="335" name="Google Shape;335;p30"/>
          <p:cNvGrpSpPr/>
          <p:nvPr/>
        </p:nvGrpSpPr>
        <p:grpSpPr>
          <a:xfrm flipH="1">
            <a:off x="8049403" y="4179184"/>
            <a:ext cx="762727" cy="849644"/>
            <a:chOff x="5471675" y="3911838"/>
            <a:chExt cx="898700" cy="1001113"/>
          </a:xfrm>
        </p:grpSpPr>
        <p:sp>
          <p:nvSpPr>
            <p:cNvPr id="336" name="Google Shape;336;p30"/>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0"/>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30"/>
          <p:cNvGrpSpPr/>
          <p:nvPr/>
        </p:nvGrpSpPr>
        <p:grpSpPr>
          <a:xfrm>
            <a:off x="6955985" y="2046"/>
            <a:ext cx="1746740" cy="1074900"/>
            <a:chOff x="6955985" y="2046"/>
            <a:chExt cx="1746740" cy="1074900"/>
          </a:xfrm>
        </p:grpSpPr>
        <p:sp>
          <p:nvSpPr>
            <p:cNvPr id="339" name="Google Shape;339;p30"/>
            <p:cNvSpPr/>
            <p:nvPr/>
          </p:nvSpPr>
          <p:spPr>
            <a:xfrm rot="10800000" flipH="1">
              <a:off x="7840525" y="2046"/>
              <a:ext cx="862200" cy="1074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0" name="Google Shape;340;p30"/>
            <p:cNvGrpSpPr/>
            <p:nvPr/>
          </p:nvGrpSpPr>
          <p:grpSpPr>
            <a:xfrm>
              <a:off x="6955985" y="315689"/>
              <a:ext cx="1244146" cy="223800"/>
              <a:chOff x="584448" y="438864"/>
              <a:chExt cx="1244146" cy="223800"/>
            </a:xfrm>
          </p:grpSpPr>
          <p:sp>
            <p:nvSpPr>
              <p:cNvPr id="341" name="Google Shape;341;p30"/>
              <p:cNvSpPr/>
              <p:nvPr/>
            </p:nvSpPr>
            <p:spPr>
              <a:xfrm>
                <a:off x="16047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0"/>
              <p:cNvSpPr/>
              <p:nvPr/>
            </p:nvSpPr>
            <p:spPr>
              <a:xfrm>
                <a:off x="12646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0"/>
              <p:cNvSpPr/>
              <p:nvPr/>
            </p:nvSpPr>
            <p:spPr>
              <a:xfrm>
                <a:off x="9245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0"/>
              <p:cNvSpPr/>
              <p:nvPr/>
            </p:nvSpPr>
            <p:spPr>
              <a:xfrm>
                <a:off x="5844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Text Box 1"/>
          <p:cNvSpPr txBox="1"/>
          <p:nvPr/>
        </p:nvSpPr>
        <p:spPr>
          <a:xfrm>
            <a:off x="877570" y="990600"/>
            <a:ext cx="7318375" cy="3732530"/>
          </a:xfrm>
          <a:prstGeom prst="rect">
            <a:avLst/>
          </a:prstGeom>
          <a:noFill/>
        </p:spPr>
        <p:txBody>
          <a:bodyPr wrap="square" rtlCol="0">
            <a:noAutofit/>
          </a:bodyPr>
          <a:p>
            <a:pPr marL="285750" indent="-285750" algn="l">
              <a:lnSpc>
                <a:spcPct val="110000"/>
              </a:lnSpc>
              <a:buFont typeface="Wingdings" panose="05000000000000000000" charset="0"/>
              <a:buChar char="Ø"/>
            </a:pPr>
            <a:r>
              <a:rPr lang="en-US" sz="1800">
                <a:solidFill>
                  <a:srgbClr val="00B0F0"/>
                </a:solidFill>
                <a:highlight>
                  <a:srgbClr val="FFFF00"/>
                </a:highlight>
                <a:latin typeface="Calibri" panose="020F0502020204030204" charset="0"/>
                <a:cs typeface="Calibri" panose="020F0502020204030204" charset="0"/>
              </a:rPr>
              <a:t>TOKENIZATION:</a:t>
            </a:r>
            <a:r>
              <a:rPr lang="en-US" sz="1800">
                <a:solidFill>
                  <a:srgbClr val="FF0000"/>
                </a:solidFill>
                <a:latin typeface="Calibri" panose="020F0502020204030204" charset="0"/>
                <a:cs typeface="Calibri" panose="020F0502020204030204" charset="0"/>
              </a:rPr>
              <a:t> </a:t>
            </a:r>
            <a:r>
              <a:rPr lang="en-US" sz="1800">
                <a:solidFill>
                  <a:srgbClr val="7030A0"/>
                </a:solidFill>
                <a:latin typeface="Calibri" panose="020F0502020204030204" charset="0"/>
                <a:cs typeface="Calibri" panose="020F0502020204030204" charset="0"/>
              </a:rPr>
              <a:t>This is the process of breaking down text into individual words or tokens. For grammar correction, this helps in analyzing each word or token in context.</a:t>
            </a:r>
            <a:endParaRPr lang="en-US" sz="1800">
              <a:solidFill>
                <a:srgbClr val="7030A0"/>
              </a:solidFill>
              <a:latin typeface="Calibri" panose="020F0502020204030204" charset="0"/>
              <a:cs typeface="Calibri" panose="020F0502020204030204" charset="0"/>
            </a:endParaRPr>
          </a:p>
          <a:p>
            <a:pPr marL="285750" indent="-285750" algn="l">
              <a:lnSpc>
                <a:spcPct val="110000"/>
              </a:lnSpc>
              <a:buFont typeface="Arial" panose="020B0604020202020204" pitchFamily="34" charset="0"/>
              <a:buChar char="•"/>
            </a:pPr>
            <a:endParaRPr lang="en-US" sz="1800">
              <a:solidFill>
                <a:srgbClr val="7030A0"/>
              </a:solidFill>
              <a:latin typeface="Calibri" panose="020F0502020204030204" charset="0"/>
              <a:cs typeface="Calibri" panose="020F0502020204030204" charset="0"/>
            </a:endParaRPr>
          </a:p>
          <a:p>
            <a:pPr marL="285750" indent="-285750" algn="l">
              <a:lnSpc>
                <a:spcPct val="110000"/>
              </a:lnSpc>
              <a:buFont typeface="Wingdings" panose="05000000000000000000" charset="0"/>
              <a:buChar char="Ø"/>
            </a:pPr>
            <a:r>
              <a:rPr lang="en-US" sz="1800">
                <a:solidFill>
                  <a:srgbClr val="00B0F0"/>
                </a:solidFill>
                <a:highlight>
                  <a:srgbClr val="FFFF00"/>
                </a:highlight>
                <a:latin typeface="Calibri" panose="020F0502020204030204" charset="0"/>
                <a:cs typeface="Calibri" panose="020F0502020204030204" charset="0"/>
              </a:rPr>
              <a:t>PARSING:</a:t>
            </a:r>
            <a:r>
              <a:rPr lang="en-US" sz="1800">
                <a:solidFill>
                  <a:srgbClr val="7030A0"/>
                </a:solidFill>
                <a:latin typeface="Calibri" panose="020F0502020204030204" charset="0"/>
                <a:cs typeface="Calibri" panose="020F0502020204030204" charset="0"/>
              </a:rPr>
              <a:t> Parsing involves analyzing the syntactic structure of sentences. Grammar autocorrectors use parsing to understand how words are related and to detect errors in sentence structure.</a:t>
            </a:r>
            <a:endParaRPr lang="en-US" sz="1800">
              <a:solidFill>
                <a:srgbClr val="7030A0"/>
              </a:solidFill>
              <a:latin typeface="Calibri" panose="020F0502020204030204" charset="0"/>
              <a:cs typeface="Calibri" panose="020F0502020204030204" charset="0"/>
            </a:endParaRPr>
          </a:p>
          <a:p>
            <a:pPr marL="285750" indent="-285750" algn="l">
              <a:lnSpc>
                <a:spcPct val="110000"/>
              </a:lnSpc>
              <a:buFont typeface="Arial" panose="020B0604020202020204" pitchFamily="34" charset="0"/>
              <a:buChar char="•"/>
            </a:pPr>
            <a:endParaRPr lang="en-US" sz="1800">
              <a:solidFill>
                <a:srgbClr val="7030A0"/>
              </a:solidFill>
              <a:latin typeface="Calibri" panose="020F0502020204030204" charset="0"/>
              <a:cs typeface="Calibri" panose="020F0502020204030204" charset="0"/>
            </a:endParaRPr>
          </a:p>
          <a:p>
            <a:pPr marL="285750" indent="-285750" algn="l">
              <a:lnSpc>
                <a:spcPct val="110000"/>
              </a:lnSpc>
              <a:buFont typeface="Wingdings" panose="05000000000000000000" charset="0"/>
              <a:buChar char="Ø"/>
            </a:pPr>
            <a:r>
              <a:rPr lang="en-US" sz="1800">
                <a:solidFill>
                  <a:srgbClr val="00B0F0"/>
                </a:solidFill>
                <a:highlight>
                  <a:srgbClr val="FFFF00"/>
                </a:highlight>
                <a:latin typeface="Calibri" panose="020F0502020204030204" charset="0"/>
                <a:cs typeface="Calibri" panose="020F0502020204030204" charset="0"/>
              </a:rPr>
              <a:t>ERROR DETECTION&amp;CORRECTION:</a:t>
            </a:r>
            <a:r>
              <a:rPr lang="en-US" sz="1800">
                <a:solidFill>
                  <a:srgbClr val="7030A0"/>
                </a:solidFill>
                <a:latin typeface="Calibri" panose="020F0502020204030204" charset="0"/>
                <a:cs typeface="Calibri" panose="020F0502020204030204" charset="0"/>
              </a:rPr>
              <a:t> NLP models, often powered by machine learning, are trained on large corpora of text to recognize common grammatical errors and suggest corrections. These models learn from examples of correct and incorrect grammar usage.</a:t>
            </a:r>
            <a:endParaRPr lang="en-US" sz="1800">
              <a:solidFill>
                <a:srgbClr val="7030A0"/>
              </a:solidFill>
              <a:latin typeface="Calibri" panose="020F0502020204030204" charset="0"/>
              <a:cs typeface="Calibri" panose="020F0502020204030204" charset="0"/>
            </a:endParaRPr>
          </a:p>
          <a:p>
            <a:pPr indent="457200" algn="l">
              <a:lnSpc>
                <a:spcPct val="110000"/>
              </a:lnSpc>
            </a:pPr>
            <a:endParaRPr lang="en-US" sz="2400">
              <a:solidFill>
                <a:srgbClr val="7030A0"/>
              </a:solidFill>
              <a:latin typeface="Calibri" panose="020F0502020204030204" charset="0"/>
              <a:cs typeface="Calibri" panose="020F0502020204030204" charset="0"/>
            </a:endParaRPr>
          </a:p>
          <a:p>
            <a:pPr indent="457200" algn="l">
              <a:lnSpc>
                <a:spcPct val="110000"/>
              </a:lnSpc>
            </a:pPr>
            <a:endParaRPr lang="en-US" sz="2400">
              <a:solidFill>
                <a:srgbClr val="7030A0"/>
              </a:solidFill>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39750" y="636270"/>
            <a:ext cx="3746500" cy="27018615"/>
          </a:xfrm>
          <a:prstGeom prst="rect">
            <a:avLst/>
          </a:prstGeom>
          <a:noFill/>
        </p:spPr>
        <p:txBody>
          <a:bodyPr wrap="square" rtlCol="0">
            <a:noAutofit/>
          </a:bodyPr>
          <a:p>
            <a:r>
              <a:rPr lang="en-US"/>
              <a:t>import nltk</a:t>
            </a:r>
            <a:endParaRPr lang="en-US"/>
          </a:p>
          <a:p>
            <a:r>
              <a:rPr lang="en-US"/>
              <a:t>from nltk import CFG</a:t>
            </a:r>
            <a:endParaRPr lang="en-US"/>
          </a:p>
          <a:p>
            <a:r>
              <a:rPr lang="en-US"/>
              <a:t>from nltk.parse import EarleyChartParser # Import the EarleyChartParser class from nltk.parse</a:t>
            </a:r>
            <a:endParaRPr lang="en-US"/>
          </a:p>
          <a:p>
            <a:endParaRPr lang="en-US"/>
          </a:p>
          <a:p>
            <a:r>
              <a:rPr lang="en-US"/>
              <a:t># Define a simple CFG for theoretical computer science notation</a:t>
            </a:r>
            <a:endParaRPr lang="en-US"/>
          </a:p>
          <a:p>
            <a:r>
              <a:rPr lang="en-US"/>
              <a:t>cfg_grammar = CFG.fromstring("""</a:t>
            </a:r>
            <a:endParaRPr lang="en-US"/>
          </a:p>
          <a:p>
            <a:r>
              <a:rPr lang="en-US"/>
              <a:t>    S -&gt; NP VP</a:t>
            </a:r>
            <a:endParaRPr lang="en-US"/>
          </a:p>
          <a:p>
            <a:r>
              <a:rPr lang="en-US"/>
              <a:t>    NP -&gt; DT NN | DT NN PP</a:t>
            </a:r>
            <a:endParaRPr lang="en-US"/>
          </a:p>
          <a:p>
            <a:r>
              <a:rPr lang="en-US"/>
              <a:t>    PP -&gt; IN NP</a:t>
            </a:r>
            <a:endParaRPr lang="en-US"/>
          </a:p>
          <a:p>
            <a:r>
              <a:rPr lang="en-US"/>
              <a:t>    DT -&gt; 'a' | 'the'</a:t>
            </a:r>
            <a:endParaRPr lang="en-US"/>
          </a:p>
          <a:p>
            <a:r>
              <a:rPr lang="en-US"/>
              <a:t>    NN -&gt; 'machine' | 'algorithm' | 'state' | 'system'</a:t>
            </a:r>
            <a:endParaRPr lang="en-US"/>
          </a:p>
          <a:p>
            <a:r>
              <a:rPr lang="en-US"/>
              <a:t>    IN -&gt; 'in' | 'with'</a:t>
            </a:r>
            <a:endParaRPr lang="en-US"/>
          </a:p>
          <a:p>
            <a:r>
              <a:rPr lang="en-US"/>
              <a:t>    VP -&gt; V NP | V PP</a:t>
            </a:r>
            <a:endParaRPr lang="en-US"/>
          </a:p>
          <a:p>
            <a:r>
              <a:rPr lang="en-US"/>
              <a:t>    V -&gt; 'is' | 'uses'</a:t>
            </a:r>
            <a:endParaRPr lang="en-US"/>
          </a:p>
          <a:p>
            <a:r>
              <a:rPr lang="en-US"/>
              <a:t>""")</a:t>
            </a:r>
            <a:endParaRPr lang="en-US"/>
          </a:p>
          <a:p>
            <a:endParaRPr lang="en-US"/>
          </a:p>
          <a:p>
            <a:endParaRPr lang="en-US"/>
          </a:p>
        </p:txBody>
      </p:sp>
      <p:sp>
        <p:nvSpPr>
          <p:cNvPr id="4" name="Text Box 3"/>
          <p:cNvSpPr txBox="1"/>
          <p:nvPr/>
        </p:nvSpPr>
        <p:spPr>
          <a:xfrm>
            <a:off x="4707255" y="635635"/>
            <a:ext cx="3704590" cy="7132320"/>
          </a:xfrm>
          <a:prstGeom prst="rect">
            <a:avLst/>
          </a:prstGeom>
          <a:noFill/>
        </p:spPr>
        <p:txBody>
          <a:bodyPr wrap="square" rtlCol="0">
            <a:noAutofit/>
          </a:bodyPr>
          <a:p>
            <a:r>
              <a:rPr lang="en-US">
                <a:sym typeface="+mn-ea"/>
              </a:rPr>
              <a:t>def parse_sentence(sentence, parser):</a:t>
            </a:r>
            <a:endParaRPr lang="en-US"/>
          </a:p>
          <a:p>
            <a:r>
              <a:rPr lang="en-US">
                <a:sym typeface="+mn-ea"/>
              </a:rPr>
              <a:t>    tokens = word_tokenize(sentence.lower())</a:t>
            </a:r>
            <a:endParaRPr lang="en-US"/>
          </a:p>
          <a:p>
            <a:r>
              <a:rPr lang="en-US">
                <a:sym typeface="+mn-ea"/>
              </a:rPr>
              <a:t>    try:</a:t>
            </a:r>
            <a:endParaRPr lang="en-US"/>
          </a:p>
          <a:p>
            <a:r>
              <a:rPr lang="en-US">
                <a:sym typeface="+mn-ea"/>
              </a:rPr>
              <a:t>        parses = list(parser.parse(tokens))</a:t>
            </a:r>
            <a:endParaRPr lang="en-US"/>
          </a:p>
          <a:p>
            <a:r>
              <a:rPr lang="en-US">
                <a:sym typeface="+mn-ea"/>
              </a:rPr>
              <a:t>        return parses</a:t>
            </a:r>
            <a:endParaRPr lang="en-US"/>
          </a:p>
          <a:p>
            <a:r>
              <a:rPr lang="en-US">
                <a:sym typeface="+mn-ea"/>
              </a:rPr>
              <a:t>    except ValueError:</a:t>
            </a:r>
            <a:endParaRPr lang="en-US"/>
          </a:p>
          <a:p>
            <a:r>
              <a:rPr lang="en-US">
                <a:sym typeface="+mn-ea"/>
              </a:rPr>
              <a:t>        return []</a:t>
            </a:r>
            <a:endParaRPr lang="en-US"/>
          </a:p>
          <a:p>
            <a:endParaRPr lang="en-US"/>
          </a:p>
          <a:p>
            <a:r>
              <a:rPr lang="en-US">
                <a:sym typeface="+mn-ea"/>
              </a:rPr>
              <a:t>def correct_sentence(sentence, parser):</a:t>
            </a:r>
            <a:endParaRPr lang="en-US"/>
          </a:p>
          <a:p>
            <a:r>
              <a:rPr lang="en-US">
                <a:sym typeface="+mn-ea"/>
              </a:rPr>
              <a:t>    parses = parse_sentence(sentence, parser)</a:t>
            </a:r>
            <a:endParaRPr lang="en-US"/>
          </a:p>
          <a:p>
            <a:r>
              <a:rPr lang="en-US">
                <a:sym typeface="+mn-ea"/>
              </a:rPr>
              <a:t>    if parses:</a:t>
            </a:r>
            <a:endParaRPr lang="en-US"/>
          </a:p>
          <a:p>
            <a:r>
              <a:rPr lang="en-US">
                <a:sym typeface="+mn-ea"/>
              </a:rPr>
              <a:t>        return sentence  # If parsing succeeds, no correction is needed</a:t>
            </a:r>
            <a:endParaRPr lang="en-US"/>
          </a:p>
          <a:p>
            <a:r>
              <a:rPr lang="en-US">
                <a:sym typeface="+mn-ea"/>
              </a:rPr>
              <a:t>    else:</a:t>
            </a:r>
            <a:endParaRPr lang="en-US"/>
          </a:p>
          <a:p>
            <a:r>
              <a:rPr lang="en-US">
                <a:sym typeface="+mn-ea"/>
              </a:rPr>
              <a:t>        # Simple correction: return a default message for invalid sentences</a:t>
            </a:r>
            <a:endParaRPr lang="en-US"/>
          </a:p>
          <a:p>
            <a:r>
              <a:rPr lang="en-US">
                <a:sym typeface="+mn-ea"/>
              </a:rPr>
              <a:t>        return "Syntax error detected. Please check the sentence structure."</a:t>
            </a:r>
            <a:endParaRPr lang="en-US"/>
          </a:p>
          <a:p>
            <a:endParaRPr lang="en-US"/>
          </a:p>
        </p:txBody>
      </p:sp>
      <p:sp>
        <p:nvSpPr>
          <p:cNvPr id="2" name="Text Box 1"/>
          <p:cNvSpPr txBox="1"/>
          <p:nvPr/>
        </p:nvSpPr>
        <p:spPr>
          <a:xfrm>
            <a:off x="2696845" y="125095"/>
            <a:ext cx="3048000" cy="704215"/>
          </a:xfrm>
          <a:prstGeom prst="rect">
            <a:avLst/>
          </a:prstGeom>
          <a:noFill/>
        </p:spPr>
        <p:txBody>
          <a:bodyPr wrap="square" rtlCol="0">
            <a:noAutofit/>
          </a:bodyPr>
          <a:p>
            <a:r>
              <a:rPr lang="en-US" sz="3200">
                <a:solidFill>
                  <a:schemeClr val="bg2">
                    <a:lumMod val="50000"/>
                  </a:schemeClr>
                </a:solidFill>
              </a:rPr>
              <a:t>CODE</a:t>
            </a:r>
            <a:endParaRPr lang="en-US" sz="3200">
              <a:solidFill>
                <a:schemeClr val="bg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6905" y="278765"/>
            <a:ext cx="3726815" cy="6650990"/>
          </a:xfrm>
          <a:prstGeom prst="rect">
            <a:avLst/>
          </a:prstGeom>
          <a:noFill/>
        </p:spPr>
        <p:txBody>
          <a:bodyPr wrap="square" rtlCol="0">
            <a:noAutofit/>
          </a:bodyPr>
          <a:p>
            <a:r>
              <a:rPr lang="en-US">
                <a:sym typeface="+mn-ea"/>
              </a:rPr>
              <a:t>def main():</a:t>
            </a:r>
            <a:endParaRPr lang="en-US"/>
          </a:p>
          <a:p>
            <a:r>
              <a:rPr lang="en-US">
                <a:sym typeface="+mn-ea"/>
              </a:rPr>
              <a:t>    parser = EarleyChartParser(cfg_grammar) # Use EarleyChartParser instead of EarleyParser</a:t>
            </a:r>
            <a:endParaRPr lang="en-US"/>
          </a:p>
          <a:p>
            <a:r>
              <a:rPr lang="en-US">
                <a:sym typeface="+mn-ea"/>
              </a:rPr>
              <a:t>    </a:t>
            </a:r>
            <a:endParaRPr lang="en-US"/>
          </a:p>
          <a:p>
            <a:r>
              <a:rPr lang="en-US">
                <a:sym typeface="+mn-ea"/>
              </a:rPr>
              <a:t>    # Example usage</a:t>
            </a:r>
            <a:endParaRPr lang="en-US"/>
          </a:p>
          <a:p>
            <a:r>
              <a:rPr lang="en-US">
                <a:sym typeface="+mn-ea"/>
              </a:rPr>
              <a:t>    input_sentence = "the machine is with algorithm"</a:t>
            </a:r>
            <a:endParaRPr lang="en-US"/>
          </a:p>
          <a:p>
            <a:r>
              <a:rPr lang="en-US">
                <a:sym typeface="+mn-ea"/>
              </a:rPr>
              <a:t>    corrected_sentence = correct_sentence(input_sentence, parser)</a:t>
            </a:r>
            <a:endParaRPr lang="en-US"/>
          </a:p>
          <a:p>
            <a:r>
              <a:rPr lang="en-US">
                <a:sym typeface="+mn-ea"/>
              </a:rPr>
              <a:t>    </a:t>
            </a:r>
            <a:endParaRPr lang="en-US"/>
          </a:p>
          <a:p>
            <a:r>
              <a:rPr lang="en-US">
                <a:sym typeface="+mn-ea"/>
              </a:rPr>
              <a:t>    print("Original sentence:", input_sentence)</a:t>
            </a:r>
            <a:endParaRPr lang="en-US"/>
          </a:p>
          <a:p>
            <a:r>
              <a:rPr lang="en-US">
                <a:sym typeface="+mn-ea"/>
              </a:rPr>
              <a:t>    print("Corrected sentence:", corrected_sentence)</a:t>
            </a:r>
            <a:endParaRPr lang="en-US"/>
          </a:p>
          <a:p>
            <a:endParaRPr lang="en-US"/>
          </a:p>
          <a:p>
            <a:r>
              <a:rPr lang="en-US">
                <a:sym typeface="+mn-ea"/>
              </a:rPr>
              <a:t>if __name__ == "__main__":</a:t>
            </a:r>
            <a:endParaRPr lang="en-US"/>
          </a:p>
          <a:p>
            <a:r>
              <a:rPr lang="en-US">
                <a:sym typeface="+mn-ea"/>
              </a:rPr>
              <a:t>  main()</a:t>
            </a:r>
            <a:endParaRPr lang="en-US"/>
          </a:p>
        </p:txBody>
      </p:sp>
      <p:sp>
        <p:nvSpPr>
          <p:cNvPr id="4" name="Text Box 3"/>
          <p:cNvSpPr txBox="1"/>
          <p:nvPr/>
        </p:nvSpPr>
        <p:spPr>
          <a:xfrm>
            <a:off x="4758055" y="455930"/>
            <a:ext cx="3048000" cy="306705"/>
          </a:xfrm>
          <a:prstGeom prst="rect">
            <a:avLst/>
          </a:prstGeom>
          <a:noFill/>
        </p:spPr>
        <p:txBody>
          <a:bodyPr wrap="square" rtlCol="0">
            <a:spAutoFit/>
          </a:bodyPr>
          <a:p>
            <a:endParaRPr lang="en-US"/>
          </a:p>
        </p:txBody>
      </p:sp>
      <p:sp>
        <p:nvSpPr>
          <p:cNvPr id="5" name="Text Box 4"/>
          <p:cNvSpPr txBox="1"/>
          <p:nvPr/>
        </p:nvSpPr>
        <p:spPr>
          <a:xfrm>
            <a:off x="4683125" y="227330"/>
            <a:ext cx="4570095" cy="9972675"/>
          </a:xfrm>
          <a:prstGeom prst="rect">
            <a:avLst/>
          </a:prstGeom>
          <a:noFill/>
        </p:spPr>
        <p:txBody>
          <a:bodyPr wrap="square" rtlCol="0">
            <a:no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olidFill>
                  <a:srgbClr val="00B0F0"/>
                </a:solidFill>
              </a:rPr>
              <a:t>RESULT</a:t>
            </a:r>
            <a:endParaRPr lang="en-US" altLang="en-GB">
              <a:solidFill>
                <a:srgbClr val="00B0F0"/>
              </a:solidFill>
            </a:endParaRPr>
          </a:p>
        </p:txBody>
      </p:sp>
      <p:sp>
        <p:nvSpPr>
          <p:cNvPr id="398" name="Google Shape;398;p33"/>
          <p:cNvSpPr txBox="1"/>
          <p:nvPr/>
        </p:nvSpPr>
        <p:spPr>
          <a:xfrm>
            <a:off x="720090" y="1373505"/>
            <a:ext cx="5098415" cy="3023870"/>
          </a:xfrm>
          <a:prstGeom prst="rect">
            <a:avLst/>
          </a:prstGeom>
          <a:solidFill>
            <a:schemeClr val="dk2"/>
          </a:solidFill>
          <a:ln>
            <a:noFill/>
          </a:ln>
        </p:spPr>
        <p:txBody>
          <a:bodyPr spcFirstLastPara="1" wrap="square" lIns="91425" tIns="91425" rIns="91425" bIns="91425" anchor="t" anchorCtr="0">
            <a:noAutofit/>
          </a:bodyPr>
          <a:lstStyle/>
          <a:p>
            <a:pPr marL="285750" lvl="0" indent="-285750" algn="ctr" rtl="0">
              <a:lnSpc>
                <a:spcPct val="115000"/>
              </a:lnSpc>
              <a:spcBef>
                <a:spcPts val="0"/>
              </a:spcBef>
              <a:spcAft>
                <a:spcPts val="0"/>
              </a:spcAft>
              <a:buFont typeface="Wingdings" panose="05000000000000000000" charset="0"/>
              <a:buChar char="v"/>
            </a:pPr>
            <a:r>
              <a:rPr>
                <a:solidFill>
                  <a:srgbClr val="00B0F0"/>
                </a:solidFill>
                <a:latin typeface="Albert Sans"/>
                <a:ea typeface="Albert Sans"/>
                <a:cs typeface="Albert Sans"/>
                <a:sym typeface="Albert Sans"/>
              </a:rPr>
              <a:t>Grammar auto-corrector</a:t>
            </a:r>
            <a:r>
              <a:rPr>
                <a:solidFill>
                  <a:srgbClr val="0E2A47"/>
                </a:solidFill>
                <a:latin typeface="Albert Sans"/>
                <a:ea typeface="Albert Sans"/>
                <a:cs typeface="Albert Sans"/>
                <a:sym typeface="Albert Sans"/>
              </a:rPr>
              <a:t> will continue to evolve, leveraging advancements in NLP</a:t>
            </a:r>
            <a:r>
              <a:rPr lang="en-US">
                <a:solidFill>
                  <a:srgbClr val="0E2A47"/>
                </a:solidFill>
                <a:latin typeface="Albert Sans"/>
                <a:ea typeface="Albert Sans"/>
                <a:cs typeface="Albert Sans"/>
                <a:sym typeface="Albert Sans"/>
              </a:rPr>
              <a:t> </a:t>
            </a:r>
            <a:r>
              <a:rPr>
                <a:solidFill>
                  <a:srgbClr val="0E2A47"/>
                </a:solidFill>
                <a:latin typeface="Albert Sans"/>
                <a:ea typeface="Albert Sans"/>
                <a:cs typeface="Albert Sans"/>
                <a:sym typeface="Albert Sans"/>
              </a:rPr>
              <a:t>and Finally ensuring grammar auto-correction can handle diverse and evolving language constructs without significant performance degradation.</a:t>
            </a:r>
            <a:endParaRPr>
              <a:solidFill>
                <a:srgbClr val="0E2A47"/>
              </a:solidFill>
              <a:latin typeface="Albert Sans"/>
              <a:ea typeface="Albert Sans"/>
              <a:cs typeface="Albert Sans"/>
              <a:sym typeface="Albert Sans"/>
            </a:endParaRPr>
          </a:p>
          <a:p>
            <a:pPr marL="285750" lvl="0" indent="-285750" algn="l" rtl="0">
              <a:lnSpc>
                <a:spcPct val="115000"/>
              </a:lnSpc>
              <a:spcBef>
                <a:spcPts val="0"/>
              </a:spcBef>
              <a:spcAft>
                <a:spcPts val="0"/>
              </a:spcAft>
              <a:buFont typeface="Wingdings" panose="05000000000000000000" charset="0"/>
              <a:buChar char="Ø"/>
            </a:pPr>
            <a:r>
              <a:rPr>
                <a:solidFill>
                  <a:srgbClr val="00B0F0"/>
                </a:solidFill>
                <a:latin typeface="Albert Sans"/>
                <a:ea typeface="Albert Sans"/>
                <a:cs typeface="Albert Sans"/>
                <a:sym typeface="Albert Sans"/>
              </a:rPr>
              <a:t>Improved Communication:</a:t>
            </a:r>
            <a:endParaRPr>
              <a:solidFill>
                <a:srgbClr val="00B0F0"/>
              </a:solidFill>
              <a:highlight>
                <a:srgbClr val="FFFF00"/>
              </a:highlight>
              <a:latin typeface="Albert Sans"/>
              <a:ea typeface="Albert Sans"/>
              <a:cs typeface="Albert Sans"/>
              <a:sym typeface="Albert Sans"/>
            </a:endParaRPr>
          </a:p>
          <a:p>
            <a:pPr marL="0" lvl="0" indent="457200" algn="l" rtl="0">
              <a:lnSpc>
                <a:spcPct val="115000"/>
              </a:lnSpc>
              <a:spcBef>
                <a:spcPts val="0"/>
              </a:spcBef>
              <a:spcAft>
                <a:spcPts val="0"/>
              </a:spcAft>
              <a:buNone/>
            </a:pPr>
            <a:r>
              <a:rPr>
                <a:solidFill>
                  <a:srgbClr val="0E2A47"/>
                </a:solidFill>
                <a:latin typeface="Albert Sans"/>
                <a:ea typeface="Albert Sans"/>
                <a:cs typeface="Albert Sans"/>
                <a:sym typeface="Albert Sans"/>
              </a:rPr>
              <a:t>-Grammar auto-correctors enhance the clarity and professionalism of written communication.</a:t>
            </a:r>
            <a:endParaRPr>
              <a:solidFill>
                <a:srgbClr val="0E2A47"/>
              </a:solidFill>
              <a:latin typeface="Albert Sans"/>
              <a:ea typeface="Albert Sans"/>
              <a:cs typeface="Albert Sans"/>
              <a:sym typeface="Albert Sans"/>
            </a:endParaRPr>
          </a:p>
          <a:p>
            <a:pPr marL="285750" lvl="0" indent="-285750" algn="l" rtl="0">
              <a:lnSpc>
                <a:spcPct val="115000"/>
              </a:lnSpc>
              <a:spcBef>
                <a:spcPts val="0"/>
              </a:spcBef>
              <a:spcAft>
                <a:spcPts val="0"/>
              </a:spcAft>
              <a:buFont typeface="Wingdings" panose="05000000000000000000" charset="0"/>
              <a:buChar char="Ø"/>
            </a:pPr>
            <a:r>
              <a:rPr>
                <a:solidFill>
                  <a:srgbClr val="00B0F0"/>
                </a:solidFill>
                <a:latin typeface="Albert Sans"/>
                <a:ea typeface="Albert Sans"/>
                <a:cs typeface="Albert Sans"/>
                <a:sym typeface="Albert Sans"/>
              </a:rPr>
              <a:t>Time-Saving:</a:t>
            </a:r>
            <a:endParaRPr>
              <a:solidFill>
                <a:srgbClr val="00B0F0"/>
              </a:solidFill>
              <a:latin typeface="Albert Sans"/>
              <a:ea typeface="Albert Sans"/>
              <a:cs typeface="Albert Sans"/>
              <a:sym typeface="Albert Sans"/>
            </a:endParaRPr>
          </a:p>
          <a:p>
            <a:pPr marL="0" lvl="0" indent="457200" algn="l" rtl="0">
              <a:lnSpc>
                <a:spcPct val="115000"/>
              </a:lnSpc>
              <a:spcBef>
                <a:spcPts val="0"/>
              </a:spcBef>
              <a:spcAft>
                <a:spcPts val="0"/>
              </a:spcAft>
              <a:buNone/>
            </a:pPr>
            <a:r>
              <a:rPr>
                <a:solidFill>
                  <a:srgbClr val="0E2A47"/>
                </a:solidFill>
                <a:latin typeface="Albert Sans"/>
                <a:ea typeface="Albert Sans"/>
                <a:cs typeface="Albert Sans"/>
                <a:sym typeface="Albert Sans"/>
              </a:rPr>
              <a:t>-Automated grammar correction saves users time and effort, allowing them to focus on content.</a:t>
            </a:r>
            <a:endParaRPr>
              <a:solidFill>
                <a:srgbClr val="0E2A47"/>
              </a:solidFill>
              <a:latin typeface="Albert Sans"/>
              <a:ea typeface="Albert Sans"/>
              <a:cs typeface="Albert Sans"/>
              <a:sym typeface="Albert Sans"/>
            </a:endParaRPr>
          </a:p>
          <a:p>
            <a:pPr marL="0" lvl="0" indent="457200" algn="l" rtl="0">
              <a:lnSpc>
                <a:spcPct val="115000"/>
              </a:lnSpc>
              <a:spcBef>
                <a:spcPts val="0"/>
              </a:spcBef>
              <a:spcAft>
                <a:spcPts val="0"/>
              </a:spcAft>
              <a:buNone/>
            </a:pPr>
            <a:r>
              <a:rPr>
                <a:solidFill>
                  <a:srgbClr val="0E2A47"/>
                </a:solidFill>
                <a:latin typeface="Albert Sans"/>
                <a:ea typeface="Albert Sans"/>
                <a:cs typeface="Albert Sans"/>
                <a:sym typeface="Albert Sans"/>
              </a:rPr>
              <a:t></a:t>
            </a:r>
            <a:endParaRPr>
              <a:solidFill>
                <a:srgbClr val="0E2A47"/>
              </a:solidFill>
              <a:latin typeface="Albert Sans"/>
              <a:ea typeface="Albert Sans"/>
              <a:cs typeface="Albert Sans"/>
              <a:sym typeface="Albert Sans"/>
            </a:endParaRPr>
          </a:p>
          <a:p>
            <a:pPr marL="0" lvl="0" indent="457200" algn="l" rtl="0">
              <a:lnSpc>
                <a:spcPct val="115000"/>
              </a:lnSpc>
              <a:spcBef>
                <a:spcPts val="0"/>
              </a:spcBef>
              <a:spcAft>
                <a:spcPts val="0"/>
              </a:spcAft>
              <a:buNone/>
            </a:pPr>
            <a:endParaRPr>
              <a:solidFill>
                <a:srgbClr val="0E2A47"/>
              </a:solidFill>
              <a:latin typeface="Albert Sans"/>
              <a:ea typeface="Albert Sans"/>
              <a:cs typeface="Albert Sans"/>
              <a:sym typeface="Albert Sans"/>
            </a:endParaRPr>
          </a:p>
        </p:txBody>
      </p:sp>
      <p:pic>
        <p:nvPicPr>
          <p:cNvPr id="399" name="Google Shape;399;p33" descr="Niño escribiendo en una hoja de papel mientras su profesora le da instrucciones."/>
          <p:cNvPicPr preferRelativeResize="0"/>
          <p:nvPr/>
        </p:nvPicPr>
        <p:blipFill rotWithShape="1">
          <a:blip r:embed="rId1"/>
          <a:srcRect l="17184" r="17177"/>
          <a:stretch>
            <a:fillRect/>
          </a:stretch>
        </p:blipFill>
        <p:spPr>
          <a:xfrm>
            <a:off x="6443827" y="1148673"/>
            <a:ext cx="2116797" cy="2149384"/>
          </a:xfrm>
          <a:prstGeom prst="rect">
            <a:avLst/>
          </a:prstGeom>
          <a:noFill/>
          <a:ln>
            <a:noFill/>
          </a:ln>
        </p:spPr>
      </p:pic>
      <p:grpSp>
        <p:nvGrpSpPr>
          <p:cNvPr id="400" name="Google Shape;400;p33"/>
          <p:cNvGrpSpPr/>
          <p:nvPr/>
        </p:nvGrpSpPr>
        <p:grpSpPr>
          <a:xfrm flipH="1">
            <a:off x="8049415" y="168084"/>
            <a:ext cx="762727" cy="849644"/>
            <a:chOff x="5471675" y="3911838"/>
            <a:chExt cx="898700" cy="1001113"/>
          </a:xfrm>
        </p:grpSpPr>
        <p:sp>
          <p:nvSpPr>
            <p:cNvPr id="401" name="Google Shape;401;p33"/>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3"/>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3" name="Google Shape;403;p33"/>
          <p:cNvGrpSpPr/>
          <p:nvPr/>
        </p:nvGrpSpPr>
        <p:grpSpPr>
          <a:xfrm>
            <a:off x="7679600" y="3428700"/>
            <a:ext cx="1270133" cy="1714800"/>
            <a:chOff x="7679600" y="3428700"/>
            <a:chExt cx="1270133" cy="1714800"/>
          </a:xfrm>
        </p:grpSpPr>
        <p:sp>
          <p:nvSpPr>
            <p:cNvPr id="404" name="Google Shape;404;p33"/>
            <p:cNvSpPr/>
            <p:nvPr/>
          </p:nvSpPr>
          <p:spPr>
            <a:xfrm>
              <a:off x="8087533" y="3428700"/>
              <a:ext cx="862200" cy="1714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5" name="Google Shape;405;p33"/>
            <p:cNvGrpSpPr/>
            <p:nvPr/>
          </p:nvGrpSpPr>
          <p:grpSpPr>
            <a:xfrm flipH="1">
              <a:off x="7679600" y="4016056"/>
              <a:ext cx="762761" cy="763034"/>
              <a:chOff x="12117275" y="1982700"/>
              <a:chExt cx="2164475" cy="2165250"/>
            </a:xfrm>
          </p:grpSpPr>
          <p:sp>
            <p:nvSpPr>
              <p:cNvPr id="406" name="Google Shape;406;p33"/>
              <p:cNvSpPr/>
              <p:nvPr/>
            </p:nvSpPr>
            <p:spPr>
              <a:xfrm>
                <a:off x="13198350" y="3065300"/>
                <a:ext cx="1083400" cy="1082650"/>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3"/>
              <p:cNvSpPr/>
              <p:nvPr/>
            </p:nvSpPr>
            <p:spPr>
              <a:xfrm>
                <a:off x="13198350" y="1982700"/>
                <a:ext cx="1083400" cy="1082625"/>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3"/>
              <p:cNvSpPr/>
              <p:nvPr/>
            </p:nvSpPr>
            <p:spPr>
              <a:xfrm>
                <a:off x="12117275" y="3065300"/>
                <a:ext cx="1083375" cy="1082650"/>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3"/>
              <p:cNvSpPr/>
              <p:nvPr/>
            </p:nvSpPr>
            <p:spPr>
              <a:xfrm>
                <a:off x="12117275" y="1982700"/>
                <a:ext cx="1083375" cy="1082625"/>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2392680" y="2572385"/>
            <a:ext cx="4965065" cy="2103120"/>
          </a:xfrm>
        </p:spPr>
        <p:txBody>
          <a:bodyPr/>
          <a:p>
            <a:pPr lvl="0" indent="0" algn="l" fontAlgn="ctr">
              <a:lnSpc>
                <a:spcPct val="100000"/>
              </a:lnSpc>
            </a:pPr>
            <a:r>
              <a:rPr lang="en-US">
                <a:solidFill>
                  <a:schemeClr val="bg2">
                    <a:lumMod val="50000"/>
                  </a:schemeClr>
                </a:solidFill>
              </a:rPr>
              <a:t>The project successfully demonstrated the basic concept of a grammar auto-corrector using CFG and parsing techniques. However, to be fully functional and useful, the system requires enhancements in grammar coverage, error correction capabilities, and user interaction.</a:t>
            </a:r>
            <a:endParaRPr lang="en-US">
              <a:solidFill>
                <a:schemeClr val="bg2">
                  <a:lumMod val="50000"/>
                </a:schemeClr>
              </a:solidFill>
            </a:endParaRPr>
          </a:p>
        </p:txBody>
      </p:sp>
      <p:sp>
        <p:nvSpPr>
          <p:cNvPr id="3" name="Title 2"/>
          <p:cNvSpPr/>
          <p:nvPr>
            <p:ph type="title"/>
          </p:nvPr>
        </p:nvSpPr>
        <p:spPr/>
        <p:txBody>
          <a:bodyPr/>
          <a:p>
            <a:r>
              <a:rPr lang="en-US">
                <a:solidFill>
                  <a:srgbClr val="00B0F0"/>
                </a:solidFill>
              </a:rPr>
              <a:t>CONCLUSION</a:t>
            </a:r>
            <a:endParaRPr lang="en-US">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p:txBody>
          <a:bodyPr/>
          <a:p>
            <a:endParaRPr lang="en-US"/>
          </a:p>
        </p:txBody>
      </p:sp>
      <p:pic>
        <p:nvPicPr>
          <p:cNvPr id="4" name="Picture Placeholder 3" descr="thank you"/>
          <p:cNvPicPr>
            <a:picLocks noChangeAspect="1"/>
          </p:cNvPicPr>
          <p:nvPr>
            <p:ph type="pic" idx="2"/>
          </p:nvPr>
        </p:nvPicPr>
        <p:blipFill>
          <a:blip r:embed="rId1"/>
          <a:stretch>
            <a:fillRect/>
          </a:stretch>
        </p:blipFill>
        <p:spPr>
          <a:xfrm>
            <a:off x="0" y="-16510"/>
            <a:ext cx="9144000" cy="5160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720090" y="257175"/>
            <a:ext cx="7703820" cy="617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rgbClr val="7030A0"/>
                </a:solidFill>
              </a:rPr>
              <a:t>Table of contents</a:t>
            </a:r>
            <a:endParaRPr lang="en-GB" u="sng">
              <a:solidFill>
                <a:srgbClr val="7030A0"/>
              </a:solidFill>
            </a:endParaRPr>
          </a:p>
        </p:txBody>
      </p:sp>
      <p:sp>
        <p:nvSpPr>
          <p:cNvPr id="253" name="Google Shape;253;p26"/>
          <p:cNvSpPr/>
          <p:nvPr/>
        </p:nvSpPr>
        <p:spPr>
          <a:xfrm>
            <a:off x="755650" y="1059815"/>
            <a:ext cx="807085" cy="640715"/>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900"/>
          </a:p>
        </p:txBody>
      </p:sp>
      <p:sp>
        <p:nvSpPr>
          <p:cNvPr id="254" name="Google Shape;254;p26"/>
          <p:cNvSpPr txBox="1"/>
          <p:nvPr>
            <p:ph type="title" idx="5"/>
          </p:nvPr>
        </p:nvSpPr>
        <p:spPr>
          <a:xfrm>
            <a:off x="755015" y="1134110"/>
            <a:ext cx="826135" cy="561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800">
                <a:latin typeface="Forte" panose="03060902040502070203" charset="0"/>
                <a:cs typeface="Forte" panose="03060902040502070203" charset="0"/>
              </a:rPr>
              <a:t>0</a:t>
            </a:r>
            <a:r>
              <a:rPr lang="en-GB" sz="2800">
                <a:latin typeface="Forte" panose="03060902040502070203" charset="0"/>
                <a:cs typeface="Forte" panose="03060902040502070203" charset="0"/>
              </a:rPr>
              <a:t>1</a:t>
            </a:r>
            <a:endParaRPr lang="en-GB" sz="2800">
              <a:latin typeface="Forte" panose="03060902040502070203" charset="0"/>
              <a:cs typeface="Forte" panose="03060902040502070203" charset="0"/>
            </a:endParaRPr>
          </a:p>
        </p:txBody>
      </p:sp>
      <p:sp>
        <p:nvSpPr>
          <p:cNvPr id="255" name="Google Shape;255;p26"/>
          <p:cNvSpPr txBox="1"/>
          <p:nvPr>
            <p:ph type="title" idx="2"/>
          </p:nvPr>
        </p:nvSpPr>
        <p:spPr>
          <a:xfrm>
            <a:off x="1769110" y="1084580"/>
            <a:ext cx="2109470" cy="647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a:t>Abstract</a:t>
            </a:r>
            <a:r>
              <a:rPr lang="en-GB"/>
              <a:t> </a:t>
            </a:r>
            <a:endParaRPr lang="en-GB"/>
          </a:p>
        </p:txBody>
      </p:sp>
      <p:sp>
        <p:nvSpPr>
          <p:cNvPr id="256" name="Google Shape;256;p26"/>
          <p:cNvSpPr/>
          <p:nvPr/>
        </p:nvSpPr>
        <p:spPr>
          <a:xfrm>
            <a:off x="775970" y="2052955"/>
            <a:ext cx="807085" cy="610235"/>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900"/>
          </a:p>
        </p:txBody>
      </p:sp>
      <p:sp>
        <p:nvSpPr>
          <p:cNvPr id="257" name="Google Shape;257;p26"/>
          <p:cNvSpPr txBox="1"/>
          <p:nvPr>
            <p:ph type="title" idx="6"/>
          </p:nvPr>
        </p:nvSpPr>
        <p:spPr>
          <a:xfrm>
            <a:off x="755015" y="2197735"/>
            <a:ext cx="824865" cy="4254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a:latin typeface="Forte" panose="03060902040502070203" charset="0"/>
                <a:cs typeface="Forte" panose="03060902040502070203" charset="0"/>
              </a:rPr>
              <a:t>02</a:t>
            </a:r>
            <a:endParaRPr lang="en-GB" sz="2800">
              <a:latin typeface="Forte" panose="03060902040502070203" charset="0"/>
              <a:cs typeface="Forte" panose="03060902040502070203" charset="0"/>
            </a:endParaRPr>
          </a:p>
        </p:txBody>
      </p:sp>
      <p:sp>
        <p:nvSpPr>
          <p:cNvPr id="258" name="Google Shape;258;p26"/>
          <p:cNvSpPr txBox="1"/>
          <p:nvPr>
            <p:ph type="title" idx="3"/>
          </p:nvPr>
        </p:nvSpPr>
        <p:spPr>
          <a:xfrm>
            <a:off x="1769110" y="1701165"/>
            <a:ext cx="5765800" cy="1184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altLang="en-GB" sz="2800"/>
            </a:br>
            <a:r>
              <a:rPr lang="en-US" altLang="en-GB" sz="2800"/>
              <a:t>Introduction </a:t>
            </a:r>
            <a:endParaRPr lang="en-US" altLang="en-GB" sz="2800"/>
          </a:p>
        </p:txBody>
      </p:sp>
      <p:sp>
        <p:nvSpPr>
          <p:cNvPr id="259" name="Google Shape;259;p26"/>
          <p:cNvSpPr/>
          <p:nvPr/>
        </p:nvSpPr>
        <p:spPr>
          <a:xfrm>
            <a:off x="808990" y="3015615"/>
            <a:ext cx="858520" cy="551815"/>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900"/>
          </a:p>
        </p:txBody>
      </p:sp>
      <p:sp>
        <p:nvSpPr>
          <p:cNvPr id="260" name="Google Shape;260;p26"/>
          <p:cNvSpPr txBox="1"/>
          <p:nvPr>
            <p:ph type="title" idx="7"/>
          </p:nvPr>
        </p:nvSpPr>
        <p:spPr>
          <a:xfrm>
            <a:off x="846455" y="3116580"/>
            <a:ext cx="734695" cy="4737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a:latin typeface="Forte" panose="03060902040502070203" charset="0"/>
                <a:cs typeface="Forte" panose="03060902040502070203" charset="0"/>
              </a:rPr>
              <a:t>03</a:t>
            </a:r>
            <a:endParaRPr lang="en-GB" sz="2800">
              <a:latin typeface="Forte" panose="03060902040502070203" charset="0"/>
              <a:cs typeface="Forte" panose="03060902040502070203" charset="0"/>
            </a:endParaRPr>
          </a:p>
        </p:txBody>
      </p:sp>
      <p:sp>
        <p:nvSpPr>
          <p:cNvPr id="261" name="Google Shape;261;p26"/>
          <p:cNvSpPr txBox="1"/>
          <p:nvPr>
            <p:ph type="title" idx="4"/>
          </p:nvPr>
        </p:nvSpPr>
        <p:spPr>
          <a:xfrm>
            <a:off x="1769110" y="2919730"/>
            <a:ext cx="5480685" cy="792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a:t>Natural Language Processing</a:t>
            </a:r>
            <a:endParaRPr lang="en-US" altLang="en-GB" sz="2800"/>
          </a:p>
        </p:txBody>
      </p:sp>
      <p:grpSp>
        <p:nvGrpSpPr>
          <p:cNvPr id="262" name="Google Shape;262;p26"/>
          <p:cNvGrpSpPr/>
          <p:nvPr/>
        </p:nvGrpSpPr>
        <p:grpSpPr>
          <a:xfrm>
            <a:off x="7387360" y="3076256"/>
            <a:ext cx="2337890" cy="1287869"/>
            <a:chOff x="7387360" y="3076256"/>
            <a:chExt cx="2337890" cy="1287869"/>
          </a:xfrm>
        </p:grpSpPr>
        <p:sp>
          <p:nvSpPr>
            <p:cNvPr id="263" name="Google Shape;263;p26"/>
            <p:cNvSpPr/>
            <p:nvPr/>
          </p:nvSpPr>
          <p:spPr>
            <a:xfrm rot="-5400000">
              <a:off x="8300550" y="2939425"/>
              <a:ext cx="862200" cy="1987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4" name="Google Shape;264;p26"/>
            <p:cNvGrpSpPr/>
            <p:nvPr/>
          </p:nvGrpSpPr>
          <p:grpSpPr>
            <a:xfrm>
              <a:off x="7387360" y="3076256"/>
              <a:ext cx="762761" cy="763034"/>
              <a:chOff x="12117275" y="1982700"/>
              <a:chExt cx="2164475" cy="2165250"/>
            </a:xfrm>
          </p:grpSpPr>
          <p:sp>
            <p:nvSpPr>
              <p:cNvPr id="265" name="Google Shape;265;p26"/>
              <p:cNvSpPr/>
              <p:nvPr/>
            </p:nvSpPr>
            <p:spPr>
              <a:xfrm>
                <a:off x="13198350" y="3065300"/>
                <a:ext cx="1083400" cy="1082650"/>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6"/>
              <p:cNvSpPr/>
              <p:nvPr/>
            </p:nvSpPr>
            <p:spPr>
              <a:xfrm>
                <a:off x="13198350" y="1982700"/>
                <a:ext cx="1083400" cy="1082625"/>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6"/>
              <p:cNvSpPr/>
              <p:nvPr/>
            </p:nvSpPr>
            <p:spPr>
              <a:xfrm>
                <a:off x="12117275" y="3065300"/>
                <a:ext cx="1083375" cy="1082650"/>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6"/>
              <p:cNvSpPr/>
              <p:nvPr/>
            </p:nvSpPr>
            <p:spPr>
              <a:xfrm>
                <a:off x="12117275" y="1982700"/>
                <a:ext cx="1083375" cy="1082625"/>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 name="Google Shape;256;p26"/>
          <p:cNvSpPr/>
          <p:nvPr>
            <p:custDataLst>
              <p:tags r:id="rId1"/>
            </p:custDataLst>
          </p:nvPr>
        </p:nvSpPr>
        <p:spPr>
          <a:xfrm>
            <a:off x="809625" y="3867785"/>
            <a:ext cx="857885" cy="582930"/>
          </a:xfrm>
          <a:prstGeom prst="ellipse">
            <a:avLst/>
          </a:prstGeom>
          <a:solidFill>
            <a:srgbClr val="FFFF00"/>
          </a:solidFill>
          <a:ln>
            <a:noFill/>
          </a:ln>
        </p:spPr>
        <p:txBody>
          <a:bodyPr spcFirstLastPara="1" wrap="square" lIns="0" tIns="91425" rIns="0" bIns="91425" anchor="ctr" anchorCtr="0">
            <a:noAutofit/>
          </a:bodyPr>
          <a:p>
            <a:pPr marL="0" lvl="0" indent="0" algn="ctr" rtl="0">
              <a:spcBef>
                <a:spcPts val="0"/>
              </a:spcBef>
              <a:spcAft>
                <a:spcPts val="0"/>
              </a:spcAft>
              <a:buNone/>
            </a:pPr>
            <a:r>
              <a:rPr lang="en-GB" sz="2800">
                <a:latin typeface="Forte" panose="03060902040502070203" charset="0"/>
                <a:cs typeface="Forte" panose="03060902040502070203" charset="0"/>
                <a:sym typeface="+mn-ea"/>
              </a:rPr>
              <a:t>0</a:t>
            </a:r>
            <a:r>
              <a:rPr lang="en-US" altLang="en-GB" sz="2800">
                <a:latin typeface="Forte" panose="03060902040502070203" charset="0"/>
                <a:cs typeface="Forte" panose="03060902040502070203" charset="0"/>
                <a:sym typeface="+mn-ea"/>
              </a:rPr>
              <a:t>4</a:t>
            </a:r>
            <a:endParaRPr lang="en-US" altLang="en-GB" sz="2800">
              <a:latin typeface="Forte" panose="03060902040502070203" charset="0"/>
              <a:cs typeface="Forte" panose="03060902040502070203" charset="0"/>
              <a:sym typeface="+mn-ea"/>
            </a:endParaRPr>
          </a:p>
        </p:txBody>
      </p:sp>
      <p:sp>
        <p:nvSpPr>
          <p:cNvPr id="2" name="Text Box 1"/>
          <p:cNvSpPr txBox="1"/>
          <p:nvPr/>
        </p:nvSpPr>
        <p:spPr>
          <a:xfrm>
            <a:off x="1763395" y="3890010"/>
            <a:ext cx="5065395" cy="492760"/>
          </a:xfrm>
          <a:prstGeom prst="rect">
            <a:avLst/>
          </a:prstGeom>
          <a:noFill/>
        </p:spPr>
        <p:txBody>
          <a:bodyPr wrap="square" rtlCol="0" anchor="t">
            <a:noAutofit/>
          </a:bodyPr>
          <a:p>
            <a:pPr marL="0" lvl="0" indent="0" algn="l" rtl="0">
              <a:spcBef>
                <a:spcPts val="0"/>
              </a:spcBef>
              <a:spcAft>
                <a:spcPts val="0"/>
              </a:spcAft>
              <a:buNone/>
            </a:pPr>
            <a:r>
              <a:rPr lang="en-US" altLang="en-GB" sz="2800">
                <a:latin typeface="MV Boli" panose="02000500030200090000" charset="0"/>
                <a:cs typeface="MV Boli" panose="02000500030200090000" charset="0"/>
                <a:sym typeface="+mn-ea"/>
              </a:rPr>
              <a:t>Code</a:t>
            </a:r>
            <a:endParaRPr lang="en-US" sz="2800">
              <a:latin typeface="MV Boli" panose="02000500030200090000" charset="0"/>
              <a:cs typeface="MV Boli" panose="0200050003020009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720000" y="2163838"/>
            <a:ext cx="6900000" cy="150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rgbClr val="FF0000"/>
                </a:solidFill>
              </a:rPr>
              <a:t>Abstract</a:t>
            </a:r>
            <a:endParaRPr lang="en-US" altLang="en-GB">
              <a:solidFill>
                <a:srgbClr val="FF0000"/>
              </a:solidFill>
            </a:endParaRPr>
          </a:p>
        </p:txBody>
      </p:sp>
      <p:sp>
        <p:nvSpPr>
          <p:cNvPr id="274" name="Google Shape;274;p27"/>
          <p:cNvSpPr txBox="1"/>
          <p:nvPr>
            <p:ph type="subTitle" idx="1"/>
          </p:nvPr>
        </p:nvSpPr>
        <p:spPr>
          <a:xfrm>
            <a:off x="720000" y="3673150"/>
            <a:ext cx="506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a:t>
            </a:r>
            <a:r>
              <a:rPr lang="en-US" altLang="en-GB"/>
              <a:t> is goal of this project?</a:t>
            </a:r>
            <a:endParaRPr lang="en-US" altLang="en-GB"/>
          </a:p>
        </p:txBody>
      </p:sp>
      <p:sp>
        <p:nvSpPr>
          <p:cNvPr id="275" name="Google Shape;275;p27"/>
          <p:cNvSpPr/>
          <p:nvPr/>
        </p:nvSpPr>
        <p:spPr>
          <a:xfrm>
            <a:off x="810000" y="744025"/>
            <a:ext cx="1213200" cy="12132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4500"/>
          </a:p>
        </p:txBody>
      </p:sp>
      <p:sp>
        <p:nvSpPr>
          <p:cNvPr id="276" name="Google Shape;276;p27"/>
          <p:cNvSpPr txBox="1"/>
          <p:nvPr>
            <p:ph type="title" idx="2"/>
          </p:nvPr>
        </p:nvSpPr>
        <p:spPr>
          <a:xfrm>
            <a:off x="900450" y="948025"/>
            <a:ext cx="1032300" cy="80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endParaRPr lang="en-GB"/>
          </a:p>
        </p:txBody>
      </p:sp>
      <p:grpSp>
        <p:nvGrpSpPr>
          <p:cNvPr id="277" name="Google Shape;277;p27"/>
          <p:cNvGrpSpPr/>
          <p:nvPr/>
        </p:nvGrpSpPr>
        <p:grpSpPr>
          <a:xfrm>
            <a:off x="6440025" y="-42169"/>
            <a:ext cx="1285796" cy="1774310"/>
            <a:chOff x="6440025" y="-42169"/>
            <a:chExt cx="1285796" cy="1774310"/>
          </a:xfrm>
        </p:grpSpPr>
        <p:sp>
          <p:nvSpPr>
            <p:cNvPr id="278" name="Google Shape;278;p27"/>
            <p:cNvSpPr/>
            <p:nvPr/>
          </p:nvSpPr>
          <p:spPr>
            <a:xfrm rot="10800000" flipH="1">
              <a:off x="6440025" y="-42169"/>
              <a:ext cx="862200" cy="14490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9" name="Google Shape;279;p27"/>
            <p:cNvGrpSpPr/>
            <p:nvPr/>
          </p:nvGrpSpPr>
          <p:grpSpPr>
            <a:xfrm rot="10800000" flipH="1">
              <a:off x="6963060" y="969107"/>
              <a:ext cx="762761" cy="763034"/>
              <a:chOff x="12117275" y="1982700"/>
              <a:chExt cx="2164475" cy="2165250"/>
            </a:xfrm>
          </p:grpSpPr>
          <p:sp>
            <p:nvSpPr>
              <p:cNvPr id="280" name="Google Shape;280;p27"/>
              <p:cNvSpPr/>
              <p:nvPr/>
            </p:nvSpPr>
            <p:spPr>
              <a:xfrm>
                <a:off x="13198350" y="3065300"/>
                <a:ext cx="1083400" cy="1082650"/>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7"/>
              <p:cNvSpPr/>
              <p:nvPr/>
            </p:nvSpPr>
            <p:spPr>
              <a:xfrm>
                <a:off x="13198350" y="1982700"/>
                <a:ext cx="1083400" cy="1082625"/>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7"/>
              <p:cNvSpPr/>
              <p:nvPr/>
            </p:nvSpPr>
            <p:spPr>
              <a:xfrm>
                <a:off x="12117275" y="3065300"/>
                <a:ext cx="1083375" cy="1082650"/>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7"/>
              <p:cNvSpPr/>
              <p:nvPr/>
            </p:nvSpPr>
            <p:spPr>
              <a:xfrm>
                <a:off x="12117275" y="1982700"/>
                <a:ext cx="1083375" cy="1082625"/>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4" name="Google Shape;284;p27"/>
          <p:cNvGrpSpPr/>
          <p:nvPr/>
        </p:nvGrpSpPr>
        <p:grpSpPr>
          <a:xfrm>
            <a:off x="2979433" y="384184"/>
            <a:ext cx="762727" cy="849644"/>
            <a:chOff x="5471675" y="3911838"/>
            <a:chExt cx="898700" cy="1001113"/>
          </a:xfrm>
        </p:grpSpPr>
        <p:sp>
          <p:nvSpPr>
            <p:cNvPr id="285" name="Google Shape;285;p27"/>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7"/>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7" name="Google Shape;287;p27"/>
          <p:cNvGrpSpPr/>
          <p:nvPr/>
        </p:nvGrpSpPr>
        <p:grpSpPr>
          <a:xfrm rot="5400000">
            <a:off x="7668781" y="3757451"/>
            <a:ext cx="537088" cy="1586694"/>
            <a:chOff x="9900850" y="-1697575"/>
            <a:chExt cx="1023025" cy="3022275"/>
          </a:xfrm>
        </p:grpSpPr>
        <p:sp>
          <p:nvSpPr>
            <p:cNvPr id="288" name="Google Shape;288;p27"/>
            <p:cNvSpPr/>
            <p:nvPr/>
          </p:nvSpPr>
          <p:spPr>
            <a:xfrm>
              <a:off x="9900850" y="300925"/>
              <a:ext cx="1023025" cy="1023775"/>
            </a:xfrm>
            <a:custGeom>
              <a:avLst/>
              <a:gdLst/>
              <a:ahLst/>
              <a:cxnLst/>
              <a:rect l="l" t="t" r="r" b="b"/>
              <a:pathLst>
                <a:path w="40921" h="40951" extrusionOk="0">
                  <a:moveTo>
                    <a:pt x="0" y="0"/>
                  </a:moveTo>
                  <a:lnTo>
                    <a:pt x="40920" y="40951"/>
                  </a:lnTo>
                  <a:lnTo>
                    <a:pt x="4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7"/>
            <p:cNvSpPr/>
            <p:nvPr/>
          </p:nvSpPr>
          <p:spPr>
            <a:xfrm>
              <a:off x="9900850" y="-697950"/>
              <a:ext cx="1023025" cy="1023025"/>
            </a:xfrm>
            <a:custGeom>
              <a:avLst/>
              <a:gdLst/>
              <a:ahLst/>
              <a:cxnLst/>
              <a:rect l="l" t="t" r="r" b="b"/>
              <a:pathLst>
                <a:path w="40921" h="40921" extrusionOk="0">
                  <a:moveTo>
                    <a:pt x="0" y="1"/>
                  </a:moveTo>
                  <a:lnTo>
                    <a:pt x="40920" y="40921"/>
                  </a:lnTo>
                  <a:lnTo>
                    <a:pt x="409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7"/>
            <p:cNvSpPr/>
            <p:nvPr/>
          </p:nvSpPr>
          <p:spPr>
            <a:xfrm>
              <a:off x="9900850" y="-1697575"/>
              <a:ext cx="1023025" cy="1023050"/>
            </a:xfrm>
            <a:custGeom>
              <a:avLst/>
              <a:gdLst/>
              <a:ahLst/>
              <a:cxnLst/>
              <a:rect l="l" t="t" r="r" b="b"/>
              <a:pathLst>
                <a:path w="40921" h="40922" extrusionOk="0">
                  <a:moveTo>
                    <a:pt x="0" y="1"/>
                  </a:moveTo>
                  <a:lnTo>
                    <a:pt x="40920" y="40921"/>
                  </a:lnTo>
                  <a:lnTo>
                    <a:pt x="409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1608675" y="995363"/>
            <a:ext cx="5926800" cy="13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a:t>
            </a:r>
            <a:r>
              <a:rPr lang="en-US" altLang="en-GB"/>
              <a:t>is the GOAL</a:t>
            </a:r>
            <a:r>
              <a:rPr lang="en-GB"/>
              <a:t>?</a:t>
            </a:r>
            <a:endParaRPr lang="en-GB"/>
          </a:p>
        </p:txBody>
      </p:sp>
      <p:sp>
        <p:nvSpPr>
          <p:cNvPr id="296" name="Google Shape;296;p28"/>
          <p:cNvSpPr txBox="1"/>
          <p:nvPr>
            <p:ph type="subTitle" idx="1"/>
          </p:nvPr>
        </p:nvSpPr>
        <p:spPr>
          <a:xfrm>
            <a:off x="1608455" y="2484755"/>
            <a:ext cx="5927090" cy="18935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ltLang="en-GB">
                <a:solidFill>
                  <a:srgbClr val="00B0F0"/>
                </a:solidFill>
              </a:rPr>
              <a:t>Main aim is </a:t>
            </a:r>
            <a:r>
              <a:rPr lang="en-GB">
                <a:solidFill>
                  <a:srgbClr val="00B0F0"/>
                </a:solidFill>
              </a:rPr>
              <a:t>to identify and fix grammatical errors in written text. Grammar auto-corrector leverage natural language processing and machine learning to identify and correct grammatical errors in written text. These powerful tools enhance writing quality and promote clear communication.</a:t>
            </a:r>
            <a:endParaRPr lang="en-GB">
              <a:solidFill>
                <a:srgbClr val="00B0F0"/>
              </a:solidFill>
            </a:endParaRPr>
          </a:p>
        </p:txBody>
      </p:sp>
      <p:grpSp>
        <p:nvGrpSpPr>
          <p:cNvPr id="297" name="Google Shape;297;p28"/>
          <p:cNvGrpSpPr/>
          <p:nvPr/>
        </p:nvGrpSpPr>
        <p:grpSpPr>
          <a:xfrm>
            <a:off x="8049421" y="4179184"/>
            <a:ext cx="762727" cy="697244"/>
            <a:chOff x="5471675" y="3911838"/>
            <a:chExt cx="898700" cy="821544"/>
          </a:xfrm>
        </p:grpSpPr>
        <p:sp>
          <p:nvSpPr>
            <p:cNvPr id="298" name="Google Shape;298;p28"/>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8"/>
            <p:cNvSpPr/>
            <p:nvPr/>
          </p:nvSpPr>
          <p:spPr>
            <a:xfrm>
              <a:off x="6049375" y="4412381"/>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 name="Google Shape;300;p28"/>
          <p:cNvGrpSpPr/>
          <p:nvPr/>
        </p:nvGrpSpPr>
        <p:grpSpPr>
          <a:xfrm>
            <a:off x="228600" y="-42169"/>
            <a:ext cx="862200" cy="2572039"/>
            <a:chOff x="228600" y="-42169"/>
            <a:chExt cx="862200" cy="2572039"/>
          </a:xfrm>
        </p:grpSpPr>
        <p:sp>
          <p:nvSpPr>
            <p:cNvPr id="301" name="Google Shape;301;p28"/>
            <p:cNvSpPr/>
            <p:nvPr/>
          </p:nvSpPr>
          <p:spPr>
            <a:xfrm rot="10800000" flipH="1">
              <a:off x="228600" y="-42169"/>
              <a:ext cx="862200" cy="1449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2" name="Google Shape;302;p28"/>
            <p:cNvGrpSpPr/>
            <p:nvPr/>
          </p:nvGrpSpPr>
          <p:grpSpPr>
            <a:xfrm rot="10800000">
              <a:off x="228606" y="943176"/>
              <a:ext cx="537088" cy="1586694"/>
              <a:chOff x="9900850" y="-1697575"/>
              <a:chExt cx="1023025" cy="3022275"/>
            </a:xfrm>
          </p:grpSpPr>
          <p:sp>
            <p:nvSpPr>
              <p:cNvPr id="303" name="Google Shape;303;p28"/>
              <p:cNvSpPr/>
              <p:nvPr/>
            </p:nvSpPr>
            <p:spPr>
              <a:xfrm>
                <a:off x="9900850" y="300925"/>
                <a:ext cx="1023025" cy="1023775"/>
              </a:xfrm>
              <a:custGeom>
                <a:avLst/>
                <a:gdLst/>
                <a:ahLst/>
                <a:cxnLst/>
                <a:rect l="l" t="t" r="r" b="b"/>
                <a:pathLst>
                  <a:path w="40921" h="40951" extrusionOk="0">
                    <a:moveTo>
                      <a:pt x="0" y="0"/>
                    </a:moveTo>
                    <a:lnTo>
                      <a:pt x="40920" y="40951"/>
                    </a:lnTo>
                    <a:lnTo>
                      <a:pt x="409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8"/>
              <p:cNvSpPr/>
              <p:nvPr/>
            </p:nvSpPr>
            <p:spPr>
              <a:xfrm>
                <a:off x="9900850" y="-697950"/>
                <a:ext cx="1023025" cy="1023025"/>
              </a:xfrm>
              <a:custGeom>
                <a:avLst/>
                <a:gdLst/>
                <a:ahLst/>
                <a:cxnLst/>
                <a:rect l="l" t="t" r="r" b="b"/>
                <a:pathLst>
                  <a:path w="40921" h="40921" extrusionOk="0">
                    <a:moveTo>
                      <a:pt x="0" y="1"/>
                    </a:moveTo>
                    <a:lnTo>
                      <a:pt x="40920" y="40921"/>
                    </a:lnTo>
                    <a:lnTo>
                      <a:pt x="409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8"/>
              <p:cNvSpPr/>
              <p:nvPr/>
            </p:nvSpPr>
            <p:spPr>
              <a:xfrm>
                <a:off x="9900850" y="-1697575"/>
                <a:ext cx="1023025" cy="1023050"/>
              </a:xfrm>
              <a:custGeom>
                <a:avLst/>
                <a:gdLst/>
                <a:ahLst/>
                <a:cxnLst/>
                <a:rect l="l" t="t" r="r" b="b"/>
                <a:pathLst>
                  <a:path w="40921" h="40922" extrusionOk="0">
                    <a:moveTo>
                      <a:pt x="0" y="1"/>
                    </a:moveTo>
                    <a:lnTo>
                      <a:pt x="40920" y="40921"/>
                    </a:lnTo>
                    <a:lnTo>
                      <a:pt x="409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29"/>
          <p:cNvSpPr/>
          <p:nvPr/>
        </p:nvSpPr>
        <p:spPr>
          <a:xfrm>
            <a:off x="7127125" y="744025"/>
            <a:ext cx="1213200" cy="12132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4500"/>
          </a:p>
        </p:txBody>
      </p:sp>
      <p:sp>
        <p:nvSpPr>
          <p:cNvPr id="311" name="Google Shape;311;p29"/>
          <p:cNvSpPr txBox="1"/>
          <p:nvPr>
            <p:ph type="title" idx="2"/>
          </p:nvPr>
        </p:nvSpPr>
        <p:spPr>
          <a:xfrm>
            <a:off x="7217575" y="944275"/>
            <a:ext cx="10323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endParaRPr lang="en-GB"/>
          </a:p>
        </p:txBody>
      </p:sp>
      <p:sp>
        <p:nvSpPr>
          <p:cNvPr id="312" name="Google Shape;312;p29"/>
          <p:cNvSpPr txBox="1"/>
          <p:nvPr>
            <p:ph type="title"/>
          </p:nvPr>
        </p:nvSpPr>
        <p:spPr>
          <a:xfrm>
            <a:off x="684015" y="2060345"/>
            <a:ext cx="7717500" cy="1509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a:solidFill>
                  <a:srgbClr val="FF0000"/>
                </a:solidFill>
              </a:rPr>
              <a:t>Introduction</a:t>
            </a:r>
            <a:endParaRPr lang="en-US" altLang="en-GB">
              <a:solidFill>
                <a:srgbClr val="FF0000"/>
              </a:solidFill>
            </a:endParaRPr>
          </a:p>
        </p:txBody>
      </p:sp>
      <p:sp>
        <p:nvSpPr>
          <p:cNvPr id="313" name="Google Shape;313;p29"/>
          <p:cNvSpPr txBox="1"/>
          <p:nvPr>
            <p:ph type="subTitle" idx="1"/>
          </p:nvPr>
        </p:nvSpPr>
        <p:spPr>
          <a:xfrm>
            <a:off x="3363175" y="3673150"/>
            <a:ext cx="5067600" cy="3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 </a:t>
            </a:r>
            <a:r>
              <a:rPr lang="en-US" altLang="en-GB"/>
              <a:t>Grammar,NLP</a:t>
            </a:r>
            <a:endParaRPr lang="en-US" altLang="en-GB"/>
          </a:p>
        </p:txBody>
      </p:sp>
      <p:grpSp>
        <p:nvGrpSpPr>
          <p:cNvPr id="314" name="Google Shape;314;p29"/>
          <p:cNvGrpSpPr/>
          <p:nvPr/>
        </p:nvGrpSpPr>
        <p:grpSpPr>
          <a:xfrm>
            <a:off x="0" y="992193"/>
            <a:ext cx="1857333" cy="1182769"/>
            <a:chOff x="0" y="992193"/>
            <a:chExt cx="1857333" cy="1182769"/>
          </a:xfrm>
        </p:grpSpPr>
        <p:sp>
          <p:nvSpPr>
            <p:cNvPr id="315" name="Google Shape;315;p29"/>
            <p:cNvSpPr/>
            <p:nvPr/>
          </p:nvSpPr>
          <p:spPr>
            <a:xfrm rot="5400000">
              <a:off x="353400" y="959363"/>
              <a:ext cx="862200" cy="15690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6" name="Google Shape;316;p29"/>
            <p:cNvGrpSpPr/>
            <p:nvPr/>
          </p:nvGrpSpPr>
          <p:grpSpPr>
            <a:xfrm>
              <a:off x="1094572" y="992193"/>
              <a:ext cx="762761" cy="763034"/>
              <a:chOff x="12117275" y="1982700"/>
              <a:chExt cx="2164475" cy="2165250"/>
            </a:xfrm>
          </p:grpSpPr>
          <p:sp>
            <p:nvSpPr>
              <p:cNvPr id="317" name="Google Shape;317;p29"/>
              <p:cNvSpPr/>
              <p:nvPr/>
            </p:nvSpPr>
            <p:spPr>
              <a:xfrm>
                <a:off x="13198350" y="3065300"/>
                <a:ext cx="1083400" cy="1082650"/>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9"/>
              <p:cNvSpPr/>
              <p:nvPr/>
            </p:nvSpPr>
            <p:spPr>
              <a:xfrm>
                <a:off x="13198350" y="1982700"/>
                <a:ext cx="1083400" cy="1082625"/>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9"/>
              <p:cNvSpPr/>
              <p:nvPr/>
            </p:nvSpPr>
            <p:spPr>
              <a:xfrm>
                <a:off x="12117275" y="3065300"/>
                <a:ext cx="1083375" cy="1082650"/>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9"/>
              <p:cNvSpPr/>
              <p:nvPr/>
            </p:nvSpPr>
            <p:spPr>
              <a:xfrm>
                <a:off x="12117275" y="1982700"/>
                <a:ext cx="1083375" cy="1082625"/>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1" name="Google Shape;321;p29"/>
          <p:cNvGrpSpPr/>
          <p:nvPr/>
        </p:nvGrpSpPr>
        <p:grpSpPr>
          <a:xfrm>
            <a:off x="3949898" y="427589"/>
            <a:ext cx="1244146" cy="223800"/>
            <a:chOff x="584448" y="438864"/>
            <a:chExt cx="1244146" cy="223800"/>
          </a:xfrm>
        </p:grpSpPr>
        <p:sp>
          <p:nvSpPr>
            <p:cNvPr id="322" name="Google Shape;322;p29"/>
            <p:cNvSpPr/>
            <p:nvPr/>
          </p:nvSpPr>
          <p:spPr>
            <a:xfrm>
              <a:off x="1604793"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9"/>
            <p:cNvSpPr/>
            <p:nvPr/>
          </p:nvSpPr>
          <p:spPr>
            <a:xfrm>
              <a:off x="1264678"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9"/>
            <p:cNvSpPr/>
            <p:nvPr/>
          </p:nvSpPr>
          <p:spPr>
            <a:xfrm>
              <a:off x="924563"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9"/>
            <p:cNvSpPr/>
            <p:nvPr/>
          </p:nvSpPr>
          <p:spPr>
            <a:xfrm>
              <a:off x="584448" y="438864"/>
              <a:ext cx="223800" cy="22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p:blipFill>
        <p:spPr>
          <a:xfrm>
            <a:off x="4381500" y="2381250"/>
            <a:ext cx="381000" cy="381000"/>
          </a:xfrm>
          <a:prstGeom prst="rect">
            <a:avLst/>
          </a:prstGeom>
        </p:spPr>
      </p:pic>
      <p:pic>
        <p:nvPicPr>
          <p:cNvPr id="8" name="Picture 7"/>
          <p:cNvPicPr/>
          <p:nvPr/>
        </p:nvPicPr>
        <p:blipFill>
          <a:blip r:embed="rId1"/>
          <a:srcRect b="8287"/>
        </p:blipFill>
        <p:spPr>
          <a:xfrm>
            <a:off x="5174615" y="1090295"/>
            <a:ext cx="3634740" cy="3071495"/>
          </a:xfrm>
          <a:prstGeom prst="rect">
            <a:avLst/>
          </a:prstGeom>
        </p:spPr>
      </p:pic>
      <p:sp>
        <p:nvSpPr>
          <p:cNvPr id="10" name="Text Box 9"/>
          <p:cNvSpPr txBox="1"/>
          <p:nvPr/>
        </p:nvSpPr>
        <p:spPr>
          <a:xfrm>
            <a:off x="596900" y="381000"/>
            <a:ext cx="4422140" cy="4328795"/>
          </a:xfrm>
          <a:prstGeom prst="rect">
            <a:avLst/>
          </a:prstGeom>
          <a:noFill/>
        </p:spPr>
        <p:txBody>
          <a:bodyPr wrap="square" rtlCol="0">
            <a:noAutofit/>
          </a:bodyPr>
          <a:p>
            <a:pPr algn="l"/>
            <a:r>
              <a:rPr lang="en-US" sz="1800"/>
              <a:t>  </a:t>
            </a:r>
            <a:r>
              <a:rPr lang="en-US" sz="1800" b="1">
                <a:solidFill>
                  <a:schemeClr val="bg2">
                    <a:lumMod val="50000"/>
                  </a:schemeClr>
                </a:solidFill>
                <a:latin typeface="Calibri" panose="020F0502020204030204" charset="0"/>
                <a:cs typeface="Calibri" panose="020F0502020204030204" charset="0"/>
              </a:rPr>
              <a:t>Any Grammar can be represented by 4 tuples--(V,T,P,S)</a:t>
            </a:r>
            <a:endParaRPr lang="en-US" sz="1800">
              <a:solidFill>
                <a:schemeClr val="bg2">
                  <a:lumMod val="50000"/>
                </a:schemeClr>
              </a:solidFill>
              <a:latin typeface="Calibri" panose="020F0502020204030204" charset="0"/>
              <a:cs typeface="Calibri" panose="020F0502020204030204" charset="0"/>
            </a:endParaRPr>
          </a:p>
          <a:p>
            <a:pPr algn="l"/>
            <a:r>
              <a:rPr lang="en-US" sz="1800" b="1">
                <a:latin typeface="Calibri" panose="020F0502020204030204" charset="0"/>
                <a:cs typeface="Calibri" panose="020F0502020204030204" charset="0"/>
              </a:rPr>
              <a:t></a:t>
            </a:r>
            <a:endParaRPr lang="en-US" sz="1800" b="1">
              <a:latin typeface="Calibri" panose="020F0502020204030204" charset="0"/>
              <a:cs typeface="Calibri" panose="020F0502020204030204" charset="0"/>
            </a:endParaRPr>
          </a:p>
          <a:p>
            <a:pPr algn="l"/>
            <a:r>
              <a:rPr lang="en-US" sz="1800" b="1">
                <a:latin typeface="Calibri" panose="020F0502020204030204" charset="0"/>
                <a:cs typeface="Calibri" panose="020F0502020204030204" charset="0"/>
              </a:rPr>
              <a:t>-</a:t>
            </a:r>
            <a:r>
              <a:rPr lang="en-US" sz="1800" b="1" u="sng">
                <a:solidFill>
                  <a:srgbClr val="00B0F0"/>
                </a:solidFill>
                <a:highlight>
                  <a:srgbClr val="FFFF00"/>
                </a:highlight>
                <a:latin typeface="Calibri" panose="020F0502020204030204" charset="0"/>
                <a:cs typeface="Calibri" panose="020F0502020204030204" charset="0"/>
              </a:rPr>
              <a:t> Components:</a:t>
            </a:r>
            <a:endParaRPr lang="en-US" sz="1800" b="1" u="sng">
              <a:highlight>
                <a:srgbClr val="FFFF00"/>
              </a:highlight>
              <a:latin typeface="Calibri" panose="020F0502020204030204" charset="0"/>
              <a:cs typeface="Calibri" panose="020F0502020204030204" charset="0"/>
            </a:endParaRPr>
          </a:p>
          <a:p>
            <a:pPr indent="457200" algn="l"/>
            <a:r>
              <a:rPr lang="en-US" sz="1800" b="1">
                <a:latin typeface="Calibri" panose="020F0502020204030204" charset="0"/>
                <a:cs typeface="Calibri" panose="020F0502020204030204" charset="0"/>
              </a:rPr>
              <a:t> - </a:t>
            </a:r>
            <a:r>
              <a:rPr lang="en-US" sz="1800" b="1">
                <a:solidFill>
                  <a:schemeClr val="bg2">
                    <a:lumMod val="50000"/>
                  </a:schemeClr>
                </a:solidFill>
                <a:latin typeface="Calibri" panose="020F0502020204030204" charset="0"/>
                <a:cs typeface="Calibri" panose="020F0502020204030204" charset="0"/>
              </a:rPr>
              <a:t>Non-terminals(V): </a:t>
            </a:r>
            <a:r>
              <a:rPr lang="en-US" sz="1800" b="1">
                <a:latin typeface="Calibri" panose="020F0502020204030204" charset="0"/>
                <a:cs typeface="Calibri" panose="020F0502020204030204" charset="0"/>
              </a:rPr>
              <a:t>Symbols used to help define the grammar rules.</a:t>
            </a:r>
            <a:endParaRPr lang="en-US" sz="1800" b="1">
              <a:latin typeface="Calibri" panose="020F0502020204030204" charset="0"/>
              <a:cs typeface="Calibri" panose="020F0502020204030204" charset="0"/>
            </a:endParaRPr>
          </a:p>
          <a:p>
            <a:pPr indent="457200" algn="l"/>
            <a:r>
              <a:rPr lang="en-US" sz="1800" b="1">
                <a:latin typeface="Calibri" panose="020F0502020204030204" charset="0"/>
                <a:cs typeface="Calibri" panose="020F0502020204030204" charset="0"/>
              </a:rPr>
              <a:t>-</a:t>
            </a:r>
            <a:r>
              <a:rPr lang="en-US" sz="1800" b="1">
                <a:solidFill>
                  <a:schemeClr val="bg2">
                    <a:lumMod val="50000"/>
                  </a:schemeClr>
                </a:solidFill>
                <a:latin typeface="Calibri" panose="020F0502020204030204" charset="0"/>
                <a:cs typeface="Calibri" panose="020F0502020204030204" charset="0"/>
              </a:rPr>
              <a:t>Terminals(T): </a:t>
            </a:r>
            <a:r>
              <a:rPr lang="en-US" sz="1800" b="1">
                <a:latin typeface="Calibri" panose="020F0502020204030204" charset="0"/>
                <a:cs typeface="Calibri" panose="020F0502020204030204" charset="0"/>
              </a:rPr>
              <a:t>The actual symbols of the language (e.g., characters or words).</a:t>
            </a:r>
            <a:endParaRPr lang="en-US" sz="1800" b="1">
              <a:latin typeface="Calibri" panose="020F0502020204030204" charset="0"/>
              <a:cs typeface="Calibri" panose="020F0502020204030204" charset="0"/>
            </a:endParaRPr>
          </a:p>
          <a:p>
            <a:pPr algn="l"/>
            <a:r>
              <a:rPr lang="en-US" sz="1800" b="1">
                <a:latin typeface="Calibri" panose="020F0502020204030204" charset="0"/>
                <a:cs typeface="Calibri" panose="020F0502020204030204" charset="0"/>
              </a:rPr>
              <a:t>          -</a:t>
            </a:r>
            <a:r>
              <a:rPr lang="en-US" sz="1800" b="1">
                <a:solidFill>
                  <a:schemeClr val="bg2">
                    <a:lumMod val="50000"/>
                  </a:schemeClr>
                </a:solidFill>
                <a:latin typeface="Calibri" panose="020F0502020204030204" charset="0"/>
                <a:cs typeface="Calibri" panose="020F0502020204030204" charset="0"/>
              </a:rPr>
              <a:t> Production Rules(P):</a:t>
            </a:r>
            <a:r>
              <a:rPr lang="en-US" sz="1800" b="1">
                <a:latin typeface="Calibri" panose="020F0502020204030204" charset="0"/>
                <a:cs typeface="Calibri" panose="020F0502020204030204" charset="0"/>
              </a:rPr>
              <a:t> Rules that define how non-terminals can be replaced by terminals or other non-terminals.</a:t>
            </a:r>
            <a:endParaRPr lang="en-US" sz="1800" b="1">
              <a:latin typeface="Calibri" panose="020F0502020204030204" charset="0"/>
              <a:cs typeface="Calibri" panose="020F0502020204030204" charset="0"/>
            </a:endParaRPr>
          </a:p>
          <a:p>
            <a:pPr indent="457200" algn="l"/>
            <a:r>
              <a:rPr lang="en-US" sz="1800" b="1">
                <a:latin typeface="Calibri" panose="020F0502020204030204" charset="0"/>
                <a:cs typeface="Calibri" panose="020F0502020204030204" charset="0"/>
              </a:rPr>
              <a:t>- </a:t>
            </a:r>
            <a:r>
              <a:rPr lang="en-US" sz="1800" b="1">
                <a:solidFill>
                  <a:schemeClr val="bg2">
                    <a:lumMod val="50000"/>
                  </a:schemeClr>
                </a:solidFill>
                <a:latin typeface="Calibri" panose="020F0502020204030204" charset="0"/>
                <a:cs typeface="Calibri" panose="020F0502020204030204" charset="0"/>
              </a:rPr>
              <a:t>Start Symbol(S): </a:t>
            </a:r>
            <a:r>
              <a:rPr lang="en-US" sz="1800" b="1">
                <a:latin typeface="Calibri" panose="020F0502020204030204" charset="0"/>
                <a:cs typeface="Calibri" panose="020F0502020204030204" charset="0"/>
              </a:rPr>
              <a:t>A special non-terminal from which production starts</a:t>
            </a:r>
            <a:endParaRPr lang="en-US" sz="1800" b="1">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88085" y="1094105"/>
            <a:ext cx="6774180" cy="3050540"/>
          </a:xfrm>
          <a:prstGeom prst="rect">
            <a:avLst/>
          </a:prstGeom>
          <a:noFill/>
        </p:spPr>
        <p:txBody>
          <a:bodyPr wrap="square" rtlCol="0">
            <a:noAutofit/>
          </a:bodyPr>
          <a:p>
            <a:pPr algn="ctr">
              <a:lnSpc>
                <a:spcPct val="110000"/>
              </a:lnSpc>
            </a:pPr>
            <a:r>
              <a:rPr lang="en-US"/>
              <a:t>While the current implementation serves as a proof of concept, real-world applications would require a more robust approach:</a:t>
            </a:r>
            <a:endParaRPr lang="en-US"/>
          </a:p>
          <a:p>
            <a:pPr>
              <a:lnSpc>
                <a:spcPct val="110000"/>
              </a:lnSpc>
            </a:pPr>
            <a:r>
              <a:rPr lang="en-US"/>
              <a:t></a:t>
            </a:r>
            <a:endParaRPr lang="en-US"/>
          </a:p>
          <a:p>
            <a:pPr>
              <a:lnSpc>
                <a:spcPct val="110000"/>
              </a:lnSpc>
            </a:pPr>
            <a:r>
              <a:rPr lang="en-US">
                <a:solidFill>
                  <a:schemeClr val="bg2">
                    <a:lumMod val="50000"/>
                  </a:schemeClr>
                </a:solidFill>
              </a:rPr>
              <a:t>Academic and Professional Use:</a:t>
            </a:r>
            <a:r>
              <a:rPr lang="en-US"/>
              <a:t> In theoretical computer science or related fields, a more sophisticated tool could assist in writing and validating formal notations and proofs.</a:t>
            </a:r>
            <a:endParaRPr lang="en-US"/>
          </a:p>
          <a:p>
            <a:pPr>
              <a:lnSpc>
                <a:spcPct val="110000"/>
              </a:lnSpc>
            </a:pPr>
            <a:endParaRPr lang="en-US"/>
          </a:p>
          <a:p>
            <a:pPr>
              <a:lnSpc>
                <a:spcPct val="110000"/>
              </a:lnSpc>
            </a:pPr>
            <a:r>
              <a:rPr lang="en-US">
                <a:solidFill>
                  <a:schemeClr val="bg2">
                    <a:lumMod val="50000"/>
                  </a:schemeClr>
                </a:solidFill>
              </a:rPr>
              <a:t>Educational Tools:</a:t>
            </a:r>
            <a:r>
              <a:rPr lang="en-US"/>
              <a:t> Such a system could be integrated into educational tools to help students and researchers learn and apply correct notation.</a:t>
            </a:r>
            <a:endParaRPr lang="en-US"/>
          </a:p>
        </p:txBody>
      </p:sp>
      <p:sp>
        <p:nvSpPr>
          <p:cNvPr id="3" name="Text Box 2"/>
          <p:cNvSpPr txBox="1"/>
          <p:nvPr/>
        </p:nvSpPr>
        <p:spPr>
          <a:xfrm>
            <a:off x="1172845" y="476885"/>
            <a:ext cx="3790950" cy="706755"/>
          </a:xfrm>
          <a:prstGeom prst="rect">
            <a:avLst/>
          </a:prstGeom>
          <a:noFill/>
        </p:spPr>
        <p:txBody>
          <a:bodyPr wrap="square" rtlCol="0">
            <a:spAutoFit/>
          </a:bodyPr>
          <a:p>
            <a:r>
              <a:rPr lang="en-US" sz="2000" b="1">
                <a:solidFill>
                  <a:srgbClr val="FF0000"/>
                </a:solidFill>
                <a:sym typeface="+mn-ea"/>
              </a:rPr>
              <a:t>Real-World Applications:</a:t>
            </a:r>
            <a:endParaRPr lang="en-US" sz="2000" b="1">
              <a:solidFill>
                <a:srgbClr val="FF0000"/>
              </a:solidFill>
            </a:endParaRPr>
          </a:p>
          <a:p>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32"/>
          <p:cNvSpPr/>
          <p:nvPr/>
        </p:nvSpPr>
        <p:spPr>
          <a:xfrm>
            <a:off x="3708300" y="919688"/>
            <a:ext cx="1213200" cy="12132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4500"/>
          </a:p>
        </p:txBody>
      </p:sp>
      <p:sp>
        <p:nvSpPr>
          <p:cNvPr id="371" name="Google Shape;371;p32"/>
          <p:cNvSpPr txBox="1"/>
          <p:nvPr>
            <p:ph type="title" idx="2"/>
          </p:nvPr>
        </p:nvSpPr>
        <p:spPr>
          <a:xfrm>
            <a:off x="3798750" y="1111987"/>
            <a:ext cx="1032300" cy="82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endParaRPr lang="en-GB"/>
          </a:p>
        </p:txBody>
      </p:sp>
      <p:sp>
        <p:nvSpPr>
          <p:cNvPr id="372" name="Google Shape;372;p32"/>
          <p:cNvSpPr txBox="1"/>
          <p:nvPr>
            <p:ph type="title"/>
          </p:nvPr>
        </p:nvSpPr>
        <p:spPr>
          <a:xfrm>
            <a:off x="720000" y="2339512"/>
            <a:ext cx="7189800" cy="15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solidFill>
                  <a:srgbClr val="FF0000"/>
                </a:solidFill>
              </a:rPr>
              <a:t>Natural Language Processing</a:t>
            </a:r>
            <a:endParaRPr lang="en-US" altLang="en-GB">
              <a:solidFill>
                <a:srgbClr val="FF0000"/>
              </a:solidFill>
            </a:endParaRPr>
          </a:p>
        </p:txBody>
      </p:sp>
      <p:grpSp>
        <p:nvGrpSpPr>
          <p:cNvPr id="374" name="Google Shape;374;p32"/>
          <p:cNvGrpSpPr/>
          <p:nvPr/>
        </p:nvGrpSpPr>
        <p:grpSpPr>
          <a:xfrm rot="-5400000" flipH="1">
            <a:off x="1244806" y="-171374"/>
            <a:ext cx="537088" cy="1586694"/>
            <a:chOff x="9900850" y="-1697575"/>
            <a:chExt cx="1023025" cy="3022275"/>
          </a:xfrm>
        </p:grpSpPr>
        <p:sp>
          <p:nvSpPr>
            <p:cNvPr id="375" name="Google Shape;375;p32"/>
            <p:cNvSpPr/>
            <p:nvPr/>
          </p:nvSpPr>
          <p:spPr>
            <a:xfrm>
              <a:off x="9900850" y="300925"/>
              <a:ext cx="1023025" cy="1023775"/>
            </a:xfrm>
            <a:custGeom>
              <a:avLst/>
              <a:gdLst/>
              <a:ahLst/>
              <a:cxnLst/>
              <a:rect l="l" t="t" r="r" b="b"/>
              <a:pathLst>
                <a:path w="40921" h="40951" extrusionOk="0">
                  <a:moveTo>
                    <a:pt x="0" y="0"/>
                  </a:moveTo>
                  <a:lnTo>
                    <a:pt x="40920" y="40951"/>
                  </a:lnTo>
                  <a:lnTo>
                    <a:pt x="4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2"/>
            <p:cNvSpPr/>
            <p:nvPr/>
          </p:nvSpPr>
          <p:spPr>
            <a:xfrm>
              <a:off x="9900850" y="-697950"/>
              <a:ext cx="1023025" cy="1023025"/>
            </a:xfrm>
            <a:custGeom>
              <a:avLst/>
              <a:gdLst/>
              <a:ahLst/>
              <a:cxnLst/>
              <a:rect l="l" t="t" r="r" b="b"/>
              <a:pathLst>
                <a:path w="40921" h="40921" extrusionOk="0">
                  <a:moveTo>
                    <a:pt x="0" y="1"/>
                  </a:moveTo>
                  <a:lnTo>
                    <a:pt x="40920" y="40921"/>
                  </a:lnTo>
                  <a:lnTo>
                    <a:pt x="409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2"/>
            <p:cNvSpPr/>
            <p:nvPr/>
          </p:nvSpPr>
          <p:spPr>
            <a:xfrm>
              <a:off x="9900850" y="-1697575"/>
              <a:ext cx="1023025" cy="1023050"/>
            </a:xfrm>
            <a:custGeom>
              <a:avLst/>
              <a:gdLst/>
              <a:ahLst/>
              <a:cxnLst/>
              <a:rect l="l" t="t" r="r" b="b"/>
              <a:pathLst>
                <a:path w="40921" h="40922" extrusionOk="0">
                  <a:moveTo>
                    <a:pt x="0" y="1"/>
                  </a:moveTo>
                  <a:lnTo>
                    <a:pt x="40920" y="40921"/>
                  </a:lnTo>
                  <a:lnTo>
                    <a:pt x="409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 name="Google Shape;378;p32"/>
          <p:cNvGrpSpPr/>
          <p:nvPr/>
        </p:nvGrpSpPr>
        <p:grpSpPr>
          <a:xfrm>
            <a:off x="8049397" y="4222481"/>
            <a:ext cx="762761" cy="763034"/>
            <a:chOff x="12781577" y="2564815"/>
            <a:chExt cx="2164475" cy="2165250"/>
          </a:xfrm>
        </p:grpSpPr>
        <p:sp>
          <p:nvSpPr>
            <p:cNvPr id="379" name="Google Shape;379;p32"/>
            <p:cNvSpPr/>
            <p:nvPr/>
          </p:nvSpPr>
          <p:spPr>
            <a:xfrm>
              <a:off x="13862652" y="3647415"/>
              <a:ext cx="1083400" cy="1082650"/>
            </a:xfrm>
            <a:custGeom>
              <a:avLst/>
              <a:gdLst/>
              <a:ahLst/>
              <a:cxnLst/>
              <a:rect l="l" t="t" r="r" b="b"/>
              <a:pathLst>
                <a:path w="43336" h="43306" extrusionOk="0">
                  <a:moveTo>
                    <a:pt x="1" y="1"/>
                  </a:moveTo>
                  <a:cubicBezTo>
                    <a:pt x="1" y="23931"/>
                    <a:pt x="19405" y="43305"/>
                    <a:pt x="43335" y="43305"/>
                  </a:cubicBezTo>
                  <a:cubicBezTo>
                    <a:pt x="43335" y="19405"/>
                    <a:pt x="2393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2"/>
            <p:cNvSpPr/>
            <p:nvPr/>
          </p:nvSpPr>
          <p:spPr>
            <a:xfrm>
              <a:off x="13862652" y="2564815"/>
              <a:ext cx="1083400" cy="1082625"/>
            </a:xfrm>
            <a:custGeom>
              <a:avLst/>
              <a:gdLst/>
              <a:ahLst/>
              <a:cxnLst/>
              <a:rect l="l" t="t" r="r" b="b"/>
              <a:pathLst>
                <a:path w="43336" h="43305" extrusionOk="0">
                  <a:moveTo>
                    <a:pt x="43335" y="1"/>
                  </a:moveTo>
                  <a:cubicBezTo>
                    <a:pt x="19405" y="1"/>
                    <a:pt x="1" y="19405"/>
                    <a:pt x="1" y="43305"/>
                  </a:cubicBezTo>
                  <a:cubicBezTo>
                    <a:pt x="23931" y="43305"/>
                    <a:pt x="43335" y="23931"/>
                    <a:pt x="43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2"/>
            <p:cNvSpPr/>
            <p:nvPr/>
          </p:nvSpPr>
          <p:spPr>
            <a:xfrm>
              <a:off x="12781577" y="3647415"/>
              <a:ext cx="1083375" cy="1082650"/>
            </a:xfrm>
            <a:custGeom>
              <a:avLst/>
              <a:gdLst/>
              <a:ahLst/>
              <a:cxnLst/>
              <a:rect l="l" t="t" r="r" b="b"/>
              <a:pathLst>
                <a:path w="43335" h="43306" extrusionOk="0">
                  <a:moveTo>
                    <a:pt x="43304" y="1"/>
                  </a:moveTo>
                  <a:cubicBezTo>
                    <a:pt x="43304" y="1"/>
                    <a:pt x="43304" y="1"/>
                    <a:pt x="43304" y="1"/>
                  </a:cubicBezTo>
                  <a:lnTo>
                    <a:pt x="43295" y="1"/>
                  </a:lnTo>
                  <a:cubicBezTo>
                    <a:pt x="43308" y="1"/>
                    <a:pt x="43321" y="1"/>
                    <a:pt x="43334" y="1"/>
                  </a:cubicBezTo>
                  <a:close/>
                  <a:moveTo>
                    <a:pt x="43295" y="1"/>
                  </a:moveTo>
                  <a:lnTo>
                    <a:pt x="43295" y="1"/>
                  </a:lnTo>
                  <a:cubicBezTo>
                    <a:pt x="19383" y="22"/>
                    <a:pt x="0" y="19418"/>
                    <a:pt x="0" y="43305"/>
                  </a:cubicBezTo>
                  <a:cubicBezTo>
                    <a:pt x="23930" y="43305"/>
                    <a:pt x="43304" y="23931"/>
                    <a:pt x="43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2"/>
            <p:cNvSpPr/>
            <p:nvPr/>
          </p:nvSpPr>
          <p:spPr>
            <a:xfrm>
              <a:off x="12781577" y="2564815"/>
              <a:ext cx="1083375" cy="1082625"/>
            </a:xfrm>
            <a:custGeom>
              <a:avLst/>
              <a:gdLst/>
              <a:ahLst/>
              <a:cxnLst/>
              <a:rect l="l" t="t" r="r" b="b"/>
              <a:pathLst>
                <a:path w="43335" h="43305" extrusionOk="0">
                  <a:moveTo>
                    <a:pt x="0" y="1"/>
                  </a:moveTo>
                  <a:cubicBezTo>
                    <a:pt x="0" y="23921"/>
                    <a:pt x="19388" y="43289"/>
                    <a:pt x="43304" y="43305"/>
                  </a:cubicBezTo>
                  <a:lnTo>
                    <a:pt x="43304" y="43305"/>
                  </a:lnTo>
                  <a:cubicBezTo>
                    <a:pt x="43304" y="19405"/>
                    <a:pt x="23930" y="1"/>
                    <a:pt x="0" y="1"/>
                  </a:cubicBezTo>
                  <a:close/>
                  <a:moveTo>
                    <a:pt x="43304" y="43305"/>
                  </a:moveTo>
                  <a:cubicBezTo>
                    <a:pt x="43304" y="43305"/>
                    <a:pt x="43304" y="43305"/>
                    <a:pt x="43304" y="43305"/>
                  </a:cubicBezTo>
                  <a:lnTo>
                    <a:pt x="43334" y="43305"/>
                  </a:lnTo>
                  <a:cubicBezTo>
                    <a:pt x="43324" y="43305"/>
                    <a:pt x="43314" y="43305"/>
                    <a:pt x="43304" y="433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32"/>
          <p:cNvGrpSpPr/>
          <p:nvPr/>
        </p:nvGrpSpPr>
        <p:grpSpPr>
          <a:xfrm>
            <a:off x="282125" y="3930288"/>
            <a:ext cx="1736868" cy="1213200"/>
            <a:chOff x="282125" y="3930288"/>
            <a:chExt cx="1736868" cy="1213200"/>
          </a:xfrm>
        </p:grpSpPr>
        <p:sp>
          <p:nvSpPr>
            <p:cNvPr id="384" name="Google Shape;384;p32"/>
            <p:cNvSpPr/>
            <p:nvPr/>
          </p:nvSpPr>
          <p:spPr>
            <a:xfrm>
              <a:off x="282125" y="3930288"/>
              <a:ext cx="862200" cy="1213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32"/>
            <p:cNvGrpSpPr/>
            <p:nvPr/>
          </p:nvGrpSpPr>
          <p:grpSpPr>
            <a:xfrm>
              <a:off x="774848" y="4730239"/>
              <a:ext cx="1244146" cy="223800"/>
              <a:chOff x="584448" y="438864"/>
              <a:chExt cx="1244146" cy="223800"/>
            </a:xfrm>
          </p:grpSpPr>
          <p:sp>
            <p:nvSpPr>
              <p:cNvPr id="386" name="Google Shape;386;p32"/>
              <p:cNvSpPr/>
              <p:nvPr/>
            </p:nvSpPr>
            <p:spPr>
              <a:xfrm>
                <a:off x="16047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2"/>
              <p:cNvSpPr/>
              <p:nvPr/>
            </p:nvSpPr>
            <p:spPr>
              <a:xfrm>
                <a:off x="12646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2"/>
              <p:cNvSpPr/>
              <p:nvPr/>
            </p:nvSpPr>
            <p:spPr>
              <a:xfrm>
                <a:off x="9245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2"/>
              <p:cNvSpPr/>
              <p:nvPr/>
            </p:nvSpPr>
            <p:spPr>
              <a:xfrm>
                <a:off x="5844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0" name="Google Shape;390;p32"/>
          <p:cNvGrpSpPr/>
          <p:nvPr/>
        </p:nvGrpSpPr>
        <p:grpSpPr>
          <a:xfrm>
            <a:off x="8049421" y="197147"/>
            <a:ext cx="762727" cy="849644"/>
            <a:chOff x="5471675" y="3911838"/>
            <a:chExt cx="898700" cy="1001113"/>
          </a:xfrm>
        </p:grpSpPr>
        <p:sp>
          <p:nvSpPr>
            <p:cNvPr id="391" name="Google Shape;391;p32"/>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2"/>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grpSp>
        <p:nvGrpSpPr>
          <p:cNvPr id="335" name="Google Shape;335;p30"/>
          <p:cNvGrpSpPr/>
          <p:nvPr/>
        </p:nvGrpSpPr>
        <p:grpSpPr>
          <a:xfrm flipH="1">
            <a:off x="8049403" y="4179184"/>
            <a:ext cx="762727" cy="849644"/>
            <a:chOff x="5471675" y="3911838"/>
            <a:chExt cx="898700" cy="1001113"/>
          </a:xfrm>
        </p:grpSpPr>
        <p:sp>
          <p:nvSpPr>
            <p:cNvPr id="336" name="Google Shape;336;p30"/>
            <p:cNvSpPr/>
            <p:nvPr/>
          </p:nvSpPr>
          <p:spPr>
            <a:xfrm>
              <a:off x="5471675" y="3911838"/>
              <a:ext cx="672600" cy="6726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0"/>
            <p:cNvSpPr/>
            <p:nvPr/>
          </p:nvSpPr>
          <p:spPr>
            <a:xfrm>
              <a:off x="6049375" y="4591950"/>
              <a:ext cx="321000" cy="321000"/>
            </a:xfrm>
            <a:prstGeom prst="plaqu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30"/>
          <p:cNvGrpSpPr/>
          <p:nvPr/>
        </p:nvGrpSpPr>
        <p:grpSpPr>
          <a:xfrm>
            <a:off x="6955985" y="2046"/>
            <a:ext cx="1746740" cy="1074900"/>
            <a:chOff x="6955985" y="2046"/>
            <a:chExt cx="1746740" cy="1074900"/>
          </a:xfrm>
        </p:grpSpPr>
        <p:sp>
          <p:nvSpPr>
            <p:cNvPr id="339" name="Google Shape;339;p30"/>
            <p:cNvSpPr/>
            <p:nvPr/>
          </p:nvSpPr>
          <p:spPr>
            <a:xfrm rot="10800000" flipH="1">
              <a:off x="7840525" y="2046"/>
              <a:ext cx="862200" cy="1074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0" name="Google Shape;340;p30"/>
            <p:cNvGrpSpPr/>
            <p:nvPr/>
          </p:nvGrpSpPr>
          <p:grpSpPr>
            <a:xfrm>
              <a:off x="6955985" y="315689"/>
              <a:ext cx="1244146" cy="223800"/>
              <a:chOff x="584448" y="438864"/>
              <a:chExt cx="1244146" cy="223800"/>
            </a:xfrm>
          </p:grpSpPr>
          <p:sp>
            <p:nvSpPr>
              <p:cNvPr id="341" name="Google Shape;341;p30"/>
              <p:cNvSpPr/>
              <p:nvPr/>
            </p:nvSpPr>
            <p:spPr>
              <a:xfrm>
                <a:off x="160479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0"/>
              <p:cNvSpPr/>
              <p:nvPr/>
            </p:nvSpPr>
            <p:spPr>
              <a:xfrm>
                <a:off x="126467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0"/>
              <p:cNvSpPr/>
              <p:nvPr/>
            </p:nvSpPr>
            <p:spPr>
              <a:xfrm>
                <a:off x="924563"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0"/>
              <p:cNvSpPr/>
              <p:nvPr/>
            </p:nvSpPr>
            <p:spPr>
              <a:xfrm>
                <a:off x="584448" y="438864"/>
                <a:ext cx="223800" cy="2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Text Box 1"/>
          <p:cNvSpPr txBox="1"/>
          <p:nvPr/>
        </p:nvSpPr>
        <p:spPr>
          <a:xfrm>
            <a:off x="877570" y="1087120"/>
            <a:ext cx="7318375" cy="3663315"/>
          </a:xfrm>
          <a:prstGeom prst="rect">
            <a:avLst/>
          </a:prstGeom>
          <a:noFill/>
        </p:spPr>
        <p:txBody>
          <a:bodyPr wrap="square" rtlCol="0">
            <a:noAutofit/>
          </a:bodyPr>
          <a:p>
            <a:pPr indent="457200" algn="l">
              <a:lnSpc>
                <a:spcPct val="110000"/>
              </a:lnSpc>
            </a:pPr>
            <a:r>
              <a:rPr lang="en-US" sz="2800" b="1" u="sng">
                <a:solidFill>
                  <a:schemeClr val="bg1">
                    <a:lumMod val="50000"/>
                  </a:schemeClr>
                </a:solidFill>
                <a:latin typeface="Calibri" panose="020F0502020204030204" charset="0"/>
                <a:cs typeface="Calibri" panose="020F0502020204030204" charset="0"/>
              </a:rPr>
              <a:t>Natural Language Processing (NLP)</a:t>
            </a:r>
            <a:r>
              <a:rPr lang="en-US" sz="2400">
                <a:solidFill>
                  <a:schemeClr val="bg1">
                    <a:lumMod val="50000"/>
                  </a:schemeClr>
                </a:solidFill>
                <a:latin typeface="Calibri" panose="020F0502020204030204" charset="0"/>
                <a:cs typeface="Calibri" panose="020F0502020204030204" charset="0"/>
              </a:rPr>
              <a:t> is a branch of artificial intelligence that focuses on the interaction between computers and human language. </a:t>
            </a:r>
            <a:endParaRPr lang="en-US" sz="2400">
              <a:solidFill>
                <a:schemeClr val="bg1">
                  <a:lumMod val="50000"/>
                </a:schemeClr>
              </a:solidFill>
              <a:latin typeface="Calibri" panose="020F0502020204030204" charset="0"/>
              <a:cs typeface="Calibri" panose="020F0502020204030204" charset="0"/>
            </a:endParaRPr>
          </a:p>
          <a:p>
            <a:pPr indent="457200" algn="l">
              <a:lnSpc>
                <a:spcPct val="110000"/>
              </a:lnSpc>
            </a:pPr>
            <a:r>
              <a:rPr lang="en-US" sz="2400">
                <a:solidFill>
                  <a:schemeClr val="bg1">
                    <a:lumMod val="50000"/>
                  </a:schemeClr>
                </a:solidFill>
                <a:latin typeface="Calibri" panose="020F0502020204030204" charset="0"/>
                <a:cs typeface="Calibri" panose="020F0502020204030204" charset="0"/>
              </a:rPr>
              <a:t>It involves the development of algorithms and models that allow computers to </a:t>
            </a:r>
            <a:r>
              <a:rPr lang="en-US" sz="2400">
                <a:solidFill>
                  <a:schemeClr val="bg1">
                    <a:lumMod val="50000"/>
                  </a:schemeClr>
                </a:solidFill>
                <a:highlight>
                  <a:srgbClr val="FFFF00"/>
                </a:highlight>
                <a:latin typeface="Calibri" panose="020F0502020204030204" charset="0"/>
                <a:cs typeface="Calibri" panose="020F0502020204030204" charset="0"/>
              </a:rPr>
              <a:t>understand, interpret, and generate human language</a:t>
            </a:r>
            <a:r>
              <a:rPr lang="en-US" sz="2400">
                <a:solidFill>
                  <a:schemeClr val="bg1">
                    <a:lumMod val="50000"/>
                  </a:schemeClr>
                </a:solidFill>
                <a:latin typeface="Calibri" panose="020F0502020204030204" charset="0"/>
                <a:cs typeface="Calibri" panose="020F0502020204030204" charset="0"/>
              </a:rPr>
              <a:t> in a way that is both meaningful and useful.</a:t>
            </a:r>
            <a:endParaRPr lang="en-US" sz="2400">
              <a:solidFill>
                <a:schemeClr val="bg1">
                  <a:lumMod val="50000"/>
                </a:schemeClr>
              </a:solidFill>
              <a:latin typeface="Calibri" panose="020F0502020204030204" charset="0"/>
              <a:cs typeface="Calibri" panose="020F0502020204030204" charset="0"/>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Classification and Assessment of Learning Difficulties by Slidesgo">
  <a:themeElements>
    <a:clrScheme name="Simple Light">
      <a:dk1>
        <a:srgbClr val="252525"/>
      </a:dk1>
      <a:lt1>
        <a:srgbClr val="F8F5FA"/>
      </a:lt1>
      <a:dk2>
        <a:srgbClr val="F3E7F3"/>
      </a:dk2>
      <a:lt2>
        <a:srgbClr val="C2ACD3"/>
      </a:lt2>
      <a:accent1>
        <a:srgbClr val="8DBAB7"/>
      </a:accent1>
      <a:accent2>
        <a:srgbClr val="F4F08D"/>
      </a:accent2>
      <a:accent3>
        <a:srgbClr val="E3C07E"/>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4430</Words>
  <Application>WPS Presentation</Application>
  <PresentationFormat/>
  <Paragraphs>134</Paragraphs>
  <Slides>15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Arial</vt:lpstr>
      <vt:lpstr>Archivo ExtraBold</vt:lpstr>
      <vt:lpstr>Segoe Print</vt:lpstr>
      <vt:lpstr>Albert Sans</vt:lpstr>
      <vt:lpstr>Albert Sans Light</vt:lpstr>
      <vt:lpstr>Bebas Neue</vt:lpstr>
      <vt:lpstr>Archivo</vt:lpstr>
      <vt:lpstr>Nunito Light</vt:lpstr>
      <vt:lpstr>Forte</vt:lpstr>
      <vt:lpstr>MV Boli</vt:lpstr>
      <vt:lpstr>Calibri</vt:lpstr>
      <vt:lpstr>Wingdings</vt:lpstr>
      <vt:lpstr>Albert Sans ExtraBold</vt:lpstr>
      <vt:lpstr>Microsoft YaHei</vt:lpstr>
      <vt:lpstr>Arial Unicode MS</vt:lpstr>
      <vt:lpstr>Classification and Assessment of Learning Difficulties by Slidesgo</vt:lpstr>
      <vt:lpstr>GRAMMAR  AUTO-CORRECTOR  			by Y Sri Harshitha 					 and 		                        K Nireesha</vt:lpstr>
      <vt:lpstr>Natural Language Processing</vt:lpstr>
      <vt:lpstr>01</vt:lpstr>
      <vt:lpstr>What is the GOAL?</vt:lpstr>
      <vt:lpstr>Introduction</vt:lpstr>
      <vt:lpstr>PowerPoint 演示文稿</vt:lpstr>
      <vt:lpstr>PowerPoint 演示文稿</vt:lpstr>
      <vt:lpstr>Natural Language Processing</vt:lpstr>
      <vt:lpstr>PowerPoint 演示文稿</vt:lpstr>
      <vt:lpstr>  ROLE OF NLP             </vt:lpstr>
      <vt:lpstr>PowerPoint 演示文稿</vt:lpstr>
      <vt:lpstr>PowerPoint 演示文稿</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GRAMMAR  AUTO-CORRECTOR  		  by  Y Sri Harshitha and 		                        K Nireesha</dc:title>
  <dc:creator/>
  <cp:lastModifiedBy>harshitha</cp:lastModifiedBy>
  <cp:revision>7</cp:revision>
  <dcterms:created xsi:type="dcterms:W3CDTF">2024-07-31T17:14:00Z</dcterms:created>
  <dcterms:modified xsi:type="dcterms:W3CDTF">2024-08-01T08:36:58Z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5C7591D262A2467C820875F14FDDA7AA_13</vt:lpwstr>
  </property>
  <property fmtid="{D5CDD505-2E9C-101B-9397-08002B2CF9AE}" pid="3" name="KSOProductBuildVer">
    <vt:lpwstr>1033-12.2.0.17119</vt:lpwstr>
  </property>
</Properties>
</file>