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73" r:id="rId4"/>
    <p:sldId id="263" r:id="rId5"/>
    <p:sldId id="276" r:id="rId6"/>
    <p:sldId id="313" r:id="rId7"/>
    <p:sldId id="258" r:id="rId8"/>
    <p:sldId id="264" r:id="rId9"/>
    <p:sldId id="265" r:id="rId10"/>
    <p:sldId id="312" r:id="rId11"/>
    <p:sldId id="270" r:id="rId12"/>
  </p:sldIdLst>
  <p:sldSz cx="9144000" cy="5143500" type="screen16x9"/>
  <p:notesSz cx="6858000" cy="9144000"/>
  <p:embeddedFontLst>
    <p:embeddedFont>
      <p:font typeface="Dancing Script" panose="020B0604020202020204" charset="0"/>
      <p:regular r:id="rId14"/>
      <p:bold r:id="rId15"/>
    </p:embeddedFont>
    <p:embeddedFont>
      <p:font typeface="Delius Swash Caps" panose="020B0604020202020204" charset="0"/>
      <p:regular r:id="rId16"/>
    </p:embeddedFont>
    <p:embeddedFont>
      <p:font typeface="Lucida Bright" panose="02040602050505020304" pitchFamily="18" charset="0"/>
      <p:regular r:id="rId17"/>
      <p:bold r:id="rId18"/>
      <p:italic r:id="rId19"/>
      <p:boldItalic r:id="rId20"/>
    </p:embeddedFont>
    <p:embeddedFont>
      <p:font typeface="Lucida Calligraphy" panose="03010101010101010101" pitchFamily="66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71CEB-57AC-419C-A490-315DFB11B8BD}" v="11" dt="2024-03-28T15:48:49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thra Lavu" userId="41d969d5f83be68c" providerId="LiveId" clId="{AA671CEB-57AC-419C-A490-315DFB11B8BD}"/>
    <pc:docChg chg="undo custSel modSld">
      <pc:chgData name="Jaithra Lavu" userId="41d969d5f83be68c" providerId="LiveId" clId="{AA671CEB-57AC-419C-A490-315DFB11B8BD}" dt="2024-03-28T15:50:01.516" v="93" actId="20577"/>
      <pc:docMkLst>
        <pc:docMk/>
      </pc:docMkLst>
      <pc:sldChg chg="modSp mod">
        <pc:chgData name="Jaithra Lavu" userId="41d969d5f83be68c" providerId="LiveId" clId="{AA671CEB-57AC-419C-A490-315DFB11B8BD}" dt="2024-03-28T15:45:42.572" v="75" actId="20577"/>
        <pc:sldMkLst>
          <pc:docMk/>
          <pc:sldMk cId="0" sldId="256"/>
        </pc:sldMkLst>
        <pc:spChg chg="mod">
          <ac:chgData name="Jaithra Lavu" userId="41d969d5f83be68c" providerId="LiveId" clId="{AA671CEB-57AC-419C-A490-315DFB11B8BD}" dt="2024-03-28T15:45:42.572" v="75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Jaithra Lavu" userId="41d969d5f83be68c" providerId="LiveId" clId="{AA671CEB-57AC-419C-A490-315DFB11B8BD}" dt="2024-03-28T15:50:01.516" v="93" actId="20577"/>
        <pc:sldMkLst>
          <pc:docMk/>
          <pc:sldMk cId="0" sldId="273"/>
        </pc:sldMkLst>
        <pc:spChg chg="mod">
          <ac:chgData name="Jaithra Lavu" userId="41d969d5f83be68c" providerId="LiveId" clId="{AA671CEB-57AC-419C-A490-315DFB11B8BD}" dt="2024-03-28T15:50:01.516" v="93" actId="20577"/>
          <ac:spMkLst>
            <pc:docMk/>
            <pc:sldMk cId="0" sldId="273"/>
            <ac:spMk id="3058" creationId="{00000000-0000-0000-0000-000000000000}"/>
          </ac:spMkLst>
        </pc:spChg>
      </pc:sldChg>
      <pc:sldChg chg="modSp mod">
        <pc:chgData name="Jaithra Lavu" userId="41d969d5f83be68c" providerId="LiveId" clId="{AA671CEB-57AC-419C-A490-315DFB11B8BD}" dt="2024-03-28T15:47:50.413" v="87" actId="1076"/>
        <pc:sldMkLst>
          <pc:docMk/>
          <pc:sldMk cId="0" sldId="313"/>
        </pc:sldMkLst>
        <pc:spChg chg="mod">
          <ac:chgData name="Jaithra Lavu" userId="41d969d5f83be68c" providerId="LiveId" clId="{AA671CEB-57AC-419C-A490-315DFB11B8BD}" dt="2024-03-28T15:47:50.413" v="87" actId="1076"/>
          <ac:spMkLst>
            <pc:docMk/>
            <pc:sldMk cId="0" sldId="313"/>
            <ac:spMk id="4" creationId="{00000000-0000-0000-0000-000000000000}"/>
          </ac:spMkLst>
        </pc:spChg>
        <pc:spChg chg="mod">
          <ac:chgData name="Jaithra Lavu" userId="41d969d5f83be68c" providerId="LiveId" clId="{AA671CEB-57AC-419C-A490-315DFB11B8BD}" dt="2024-03-28T15:47:41.822" v="86" actId="1076"/>
          <ac:spMkLst>
            <pc:docMk/>
            <pc:sldMk cId="0" sldId="313"/>
            <ac:spMk id="5" creationId="{00000000-0000-0000-0000-000000000000}"/>
          </ac:spMkLst>
        </pc:spChg>
        <pc:spChg chg="mod">
          <ac:chgData name="Jaithra Lavu" userId="41d969d5f83be68c" providerId="LiveId" clId="{AA671CEB-57AC-419C-A490-315DFB11B8BD}" dt="2024-03-28T15:47:31.353" v="85" actId="1076"/>
          <ac:spMkLst>
            <pc:docMk/>
            <pc:sldMk cId="0" sldId="313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d1982dd69e_0_2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6" name="Google Shape;3056;gd1982dd69e_0_2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d1982dd69e_0_20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d1982dd69e_0_20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gd1982dd69e_0_23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3" name="Google Shape;3363;gd1982dd69e_0_23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8c4d3baa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08c4d3baa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d1982dd69e_0_20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d1982dd69e_0_20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d1982dd69e_0_2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d1982dd69e_0_2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g10a259dcb6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9" name="Google Shape;2899;g10a259dcb6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5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675588" y="47080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485413" y="10536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14550" y="6161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97325" y="45371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989588" y="3951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00675" y="43407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45" name="Google Shape;45;p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541184" y="829733"/>
            <a:ext cx="686239" cy="223927"/>
            <a:chOff x="3798300" y="2287225"/>
            <a:chExt cx="730975" cy="238525"/>
          </a:xfrm>
        </p:grpSpPr>
        <p:sp>
          <p:nvSpPr>
            <p:cNvPr id="50" name="Google Shape;50;p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553320" y="4416698"/>
            <a:ext cx="545748" cy="159103"/>
            <a:chOff x="5393300" y="2420750"/>
            <a:chExt cx="581325" cy="169475"/>
          </a:xfrm>
        </p:grpSpPr>
        <p:sp>
          <p:nvSpPr>
            <p:cNvPr id="53" name="Google Shape;53;p2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2"/>
          <p:cNvSpPr txBox="1">
            <a:spLocks noGrp="1"/>
          </p:cNvSpPr>
          <p:nvPr>
            <p:ph type="title" hasCustomPrompt="1"/>
          </p:nvPr>
        </p:nvSpPr>
        <p:spPr>
          <a:xfrm>
            <a:off x="713225" y="535525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6" name="Google Shape;896;p22"/>
          <p:cNvSpPr txBox="1">
            <a:spLocks noGrp="1"/>
          </p:cNvSpPr>
          <p:nvPr>
            <p:ph type="subTitle" idx="1"/>
          </p:nvPr>
        </p:nvSpPr>
        <p:spPr>
          <a:xfrm>
            <a:off x="823216" y="1423783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22"/>
          <p:cNvSpPr txBox="1">
            <a:spLocks noGrp="1"/>
          </p:cNvSpPr>
          <p:nvPr>
            <p:ph type="title" idx="2" hasCustomPrompt="1"/>
          </p:nvPr>
        </p:nvSpPr>
        <p:spPr>
          <a:xfrm>
            <a:off x="3575100" y="1720259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8" name="Google Shape;898;p22"/>
          <p:cNvSpPr txBox="1">
            <a:spLocks noGrp="1"/>
          </p:cNvSpPr>
          <p:nvPr>
            <p:ph type="subTitle" idx="3"/>
          </p:nvPr>
        </p:nvSpPr>
        <p:spPr>
          <a:xfrm>
            <a:off x="3685091" y="2608566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2"/>
          <p:cNvSpPr txBox="1">
            <a:spLocks noGrp="1"/>
          </p:cNvSpPr>
          <p:nvPr>
            <p:ph type="title" idx="4" hasCustomPrompt="1"/>
          </p:nvPr>
        </p:nvSpPr>
        <p:spPr>
          <a:xfrm>
            <a:off x="6436975" y="2905042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0" name="Google Shape;900;p22"/>
          <p:cNvSpPr txBox="1">
            <a:spLocks noGrp="1"/>
          </p:cNvSpPr>
          <p:nvPr>
            <p:ph type="subTitle" idx="5"/>
          </p:nvPr>
        </p:nvSpPr>
        <p:spPr>
          <a:xfrm>
            <a:off x="6546966" y="3793349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1" name="Google Shape;901;p2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902" name="Google Shape;902;p2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22"/>
          <p:cNvSpPr/>
          <p:nvPr/>
        </p:nvSpPr>
        <p:spPr>
          <a:xfrm>
            <a:off x="5955525" y="47791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2"/>
          <p:cNvSpPr/>
          <p:nvPr/>
        </p:nvSpPr>
        <p:spPr>
          <a:xfrm>
            <a:off x="3487500" y="47766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2"/>
          <p:cNvSpPr/>
          <p:nvPr/>
        </p:nvSpPr>
        <p:spPr>
          <a:xfrm>
            <a:off x="2525925" y="26318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2"/>
          <p:cNvSpPr/>
          <p:nvPr/>
        </p:nvSpPr>
        <p:spPr>
          <a:xfrm>
            <a:off x="4697350" y="38423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2"/>
          <p:cNvSpPr/>
          <p:nvPr/>
        </p:nvSpPr>
        <p:spPr>
          <a:xfrm>
            <a:off x="8671488" y="23039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2"/>
          <p:cNvSpPr/>
          <p:nvPr/>
        </p:nvSpPr>
        <p:spPr>
          <a:xfrm>
            <a:off x="5458700" y="3090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22"/>
          <p:cNvGrpSpPr/>
          <p:nvPr/>
        </p:nvGrpSpPr>
        <p:grpSpPr>
          <a:xfrm>
            <a:off x="448300" y="2631900"/>
            <a:ext cx="311900" cy="314700"/>
            <a:chOff x="8571050" y="1873050"/>
            <a:chExt cx="311900" cy="314700"/>
          </a:xfrm>
        </p:grpSpPr>
        <p:sp>
          <p:nvSpPr>
            <p:cNvPr id="934" name="Google Shape;934;p2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2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939" name="Google Shape;939;p22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22"/>
          <p:cNvGrpSpPr/>
          <p:nvPr/>
        </p:nvGrpSpPr>
        <p:grpSpPr>
          <a:xfrm rot="8795091" flipH="1">
            <a:off x="3599229" y="824440"/>
            <a:ext cx="288974" cy="174350"/>
            <a:chOff x="4177750" y="2899175"/>
            <a:chExt cx="288975" cy="174350"/>
          </a:xfrm>
        </p:grpSpPr>
        <p:sp>
          <p:nvSpPr>
            <p:cNvPr id="942" name="Google Shape;942;p22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83" name="Google Shape;1683;p3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39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39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9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9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9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39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39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39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1716" name="Google Shape;1716;p3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9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1719" name="Google Shape;1719;p39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2" name="Google Shape;1722;p4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23" name="Google Shape;1723;p4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0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0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0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0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0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0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40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755" name="Google Shape;1755;p4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40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758" name="Google Shape;1758;p4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4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62" name="Google Shape;1762;p4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41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1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794" name="Google Shape;1794;p4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799" name="Google Shape;1799;p4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41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802" name="Google Shape;1802;p4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4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06" name="Google Shape;1806;p4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" name="Google Shape;1831;p42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42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2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2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2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2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42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838" name="Google Shape;1838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42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843" name="Google Shape;1843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2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848" name="Google Shape;1848;p4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2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851" name="Google Shape;1851;p4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7" name="Google Shape;57;p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170425" y="2532250"/>
            <a:ext cx="38589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170425" y="3545650"/>
            <a:ext cx="42660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93" name="Google Shape;93;p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96" name="Google Shape;96;p3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90" name="Google Shape;190;p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6"/>
          <p:cNvSpPr/>
          <p:nvPr/>
        </p:nvSpPr>
        <p:spPr>
          <a:xfrm>
            <a:off x="4387775" y="48953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360150" y="8326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"/>
          <p:cNvSpPr/>
          <p:nvPr/>
        </p:nvSpPr>
        <p:spPr>
          <a:xfrm>
            <a:off x="368488" y="374013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"/>
          <p:cNvSpPr/>
          <p:nvPr/>
        </p:nvSpPr>
        <p:spPr>
          <a:xfrm>
            <a:off x="8347050" y="7287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6328375" y="4045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125825" y="23375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6"/>
          <p:cNvGrpSpPr/>
          <p:nvPr/>
        </p:nvGrpSpPr>
        <p:grpSpPr>
          <a:xfrm>
            <a:off x="8632975" y="3425438"/>
            <a:ext cx="311900" cy="314700"/>
            <a:chOff x="8571050" y="1873050"/>
            <a:chExt cx="311900" cy="314700"/>
          </a:xfrm>
        </p:grpSpPr>
        <p:sp>
          <p:nvSpPr>
            <p:cNvPr id="223" name="Google Shape;223;p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>
            <a:spLocks noGrp="1"/>
          </p:cNvSpPr>
          <p:nvPr>
            <p:ph type="body" idx="1"/>
          </p:nvPr>
        </p:nvSpPr>
        <p:spPr>
          <a:xfrm>
            <a:off x="1043150" y="435550"/>
            <a:ext cx="2332800" cy="24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latin typeface="Dancing Script"/>
                <a:ea typeface="Dancing Script"/>
                <a:cs typeface="Dancing Script"/>
                <a:sym typeface="Dancing Script"/>
              </a:defRPr>
            </a:lvl1pPr>
          </a:lstStyle>
          <a:p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7238275" y="12535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0"/>
          <p:cNvSpPr/>
          <p:nvPr/>
        </p:nvSpPr>
        <p:spPr>
          <a:xfrm>
            <a:off x="8765600" y="3671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0"/>
          <p:cNvSpPr/>
          <p:nvPr/>
        </p:nvSpPr>
        <p:spPr>
          <a:xfrm>
            <a:off x="3877275" y="25288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0"/>
          <p:cNvSpPr/>
          <p:nvPr/>
        </p:nvSpPr>
        <p:spPr>
          <a:xfrm>
            <a:off x="376500" y="12754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0"/>
          <p:cNvSpPr/>
          <p:nvPr/>
        </p:nvSpPr>
        <p:spPr>
          <a:xfrm>
            <a:off x="5109563" y="42791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0"/>
          <p:cNvSpPr/>
          <p:nvPr/>
        </p:nvSpPr>
        <p:spPr>
          <a:xfrm>
            <a:off x="5363100" y="28598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>
            <a:off x="3760113" y="6958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>
            <a:off x="1637488" y="464021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256000" y="2742800"/>
            <a:ext cx="311900" cy="314700"/>
            <a:chOff x="8571050" y="1873050"/>
            <a:chExt cx="311900" cy="314700"/>
          </a:xfrm>
        </p:grpSpPr>
        <p:sp>
          <p:nvSpPr>
            <p:cNvPr id="383" name="Google Shape;383;p1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10"/>
          <p:cNvGrpSpPr/>
          <p:nvPr/>
        </p:nvGrpSpPr>
        <p:grpSpPr>
          <a:xfrm flipH="1">
            <a:off x="1503200" y="3929775"/>
            <a:ext cx="529900" cy="149350"/>
            <a:chOff x="3898800" y="2624300"/>
            <a:chExt cx="529900" cy="149350"/>
          </a:xfrm>
        </p:grpSpPr>
        <p:sp>
          <p:nvSpPr>
            <p:cNvPr id="388" name="Google Shape;388;p1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0"/>
          <p:cNvGrpSpPr/>
          <p:nvPr/>
        </p:nvGrpSpPr>
        <p:grpSpPr>
          <a:xfrm>
            <a:off x="7053975" y="357513"/>
            <a:ext cx="581325" cy="169475"/>
            <a:chOff x="5393300" y="2420750"/>
            <a:chExt cx="581325" cy="169475"/>
          </a:xfrm>
        </p:grpSpPr>
        <p:sp>
          <p:nvSpPr>
            <p:cNvPr id="391" name="Google Shape;391;p10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448" name="Google Shape;448;p1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13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2172613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1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3" hasCustomPrompt="1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4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5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6" hasCustomPrompt="1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7"/>
          </p:nvPr>
        </p:nvSpPr>
        <p:spPr>
          <a:xfrm>
            <a:off x="2172613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8"/>
          </p:nvPr>
        </p:nvSpPr>
        <p:spPr>
          <a:xfrm>
            <a:off x="2172625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9" hasCustomPrompt="1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3"/>
          </p:nvPr>
        </p:nvSpPr>
        <p:spPr>
          <a:xfrm>
            <a:off x="5870188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14"/>
          </p:nvPr>
        </p:nvSpPr>
        <p:spPr>
          <a:xfrm>
            <a:off x="5870200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/>
          <p:nvPr/>
        </p:nvSpPr>
        <p:spPr>
          <a:xfrm>
            <a:off x="4857500" y="48014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1055050" y="4720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2248825" y="783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3"/>
          <p:cNvSpPr/>
          <p:nvPr/>
        </p:nvSpPr>
        <p:spPr>
          <a:xfrm>
            <a:off x="368488" y="33215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3"/>
          <p:cNvSpPr/>
          <p:nvPr/>
        </p:nvSpPr>
        <p:spPr>
          <a:xfrm>
            <a:off x="8261475" y="8696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3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>
            <a:off x="454125" y="15418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>
            <a:off x="8274825" y="4667863"/>
            <a:ext cx="311900" cy="314700"/>
            <a:chOff x="8571050" y="1873050"/>
            <a:chExt cx="311900" cy="314700"/>
          </a:xfrm>
        </p:grpSpPr>
        <p:sp>
          <p:nvSpPr>
            <p:cNvPr id="494" name="Google Shape;494;p1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flipH="1">
            <a:off x="7699750" y="1806963"/>
            <a:ext cx="730975" cy="238525"/>
            <a:chOff x="3798300" y="2287225"/>
            <a:chExt cx="730975" cy="238525"/>
          </a:xfrm>
        </p:grpSpPr>
        <p:sp>
          <p:nvSpPr>
            <p:cNvPr id="499" name="Google Shape;499;p13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13"/>
          <p:cNvGrpSpPr/>
          <p:nvPr/>
        </p:nvGrpSpPr>
        <p:grpSpPr>
          <a:xfrm flipH="1">
            <a:off x="1806525" y="4686438"/>
            <a:ext cx="529900" cy="149350"/>
            <a:chOff x="3898800" y="2624300"/>
            <a:chExt cx="529900" cy="149350"/>
          </a:xfrm>
        </p:grpSpPr>
        <p:sp>
          <p:nvSpPr>
            <p:cNvPr id="502" name="Google Shape;502;p1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1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06" name="Google Shape;506;p1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4"/>
          <p:cNvSpPr txBox="1">
            <a:spLocks noGrp="1"/>
          </p:cNvSpPr>
          <p:nvPr>
            <p:ph type="title"/>
          </p:nvPr>
        </p:nvSpPr>
        <p:spPr>
          <a:xfrm>
            <a:off x="850149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4"/>
          <p:cNvSpPr txBox="1">
            <a:spLocks noGrp="1"/>
          </p:cNvSpPr>
          <p:nvPr>
            <p:ph type="subTitle" idx="1"/>
          </p:nvPr>
        </p:nvSpPr>
        <p:spPr>
          <a:xfrm>
            <a:off x="850150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4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4"/>
          <p:cNvSpPr txBox="1">
            <a:spLocks noGrp="1"/>
          </p:cNvSpPr>
          <p:nvPr>
            <p:ph type="title" idx="3"/>
          </p:nvPr>
        </p:nvSpPr>
        <p:spPr>
          <a:xfrm>
            <a:off x="3364436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4"/>
          <p:cNvSpPr txBox="1">
            <a:spLocks noGrp="1"/>
          </p:cNvSpPr>
          <p:nvPr>
            <p:ph type="subTitle" idx="4"/>
          </p:nvPr>
        </p:nvSpPr>
        <p:spPr>
          <a:xfrm>
            <a:off x="3364438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4"/>
          <p:cNvSpPr txBox="1">
            <a:spLocks noGrp="1"/>
          </p:cNvSpPr>
          <p:nvPr>
            <p:ph type="title" idx="5"/>
          </p:nvPr>
        </p:nvSpPr>
        <p:spPr>
          <a:xfrm>
            <a:off x="5878749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4"/>
          <p:cNvSpPr txBox="1">
            <a:spLocks noGrp="1"/>
          </p:cNvSpPr>
          <p:nvPr>
            <p:ph type="subTitle" idx="6"/>
          </p:nvPr>
        </p:nvSpPr>
        <p:spPr>
          <a:xfrm>
            <a:off x="5878750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4"/>
          <p:cNvSpPr/>
          <p:nvPr/>
        </p:nvSpPr>
        <p:spPr>
          <a:xfrm>
            <a:off x="4857500" y="48014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4"/>
          <p:cNvSpPr/>
          <p:nvPr/>
        </p:nvSpPr>
        <p:spPr>
          <a:xfrm>
            <a:off x="850150" y="46678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4"/>
          <p:cNvSpPr/>
          <p:nvPr/>
        </p:nvSpPr>
        <p:spPr>
          <a:xfrm>
            <a:off x="2248825" y="783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4"/>
          <p:cNvSpPr/>
          <p:nvPr/>
        </p:nvSpPr>
        <p:spPr>
          <a:xfrm>
            <a:off x="368488" y="33215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4"/>
          <p:cNvSpPr/>
          <p:nvPr/>
        </p:nvSpPr>
        <p:spPr>
          <a:xfrm>
            <a:off x="8318688" y="68001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4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4"/>
          <p:cNvSpPr/>
          <p:nvPr/>
        </p:nvSpPr>
        <p:spPr>
          <a:xfrm>
            <a:off x="454125" y="15418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14"/>
          <p:cNvGrpSpPr/>
          <p:nvPr/>
        </p:nvGrpSpPr>
        <p:grpSpPr>
          <a:xfrm>
            <a:off x="8216100" y="4488038"/>
            <a:ext cx="311900" cy="314700"/>
            <a:chOff x="8571050" y="1873050"/>
            <a:chExt cx="311900" cy="314700"/>
          </a:xfrm>
        </p:grpSpPr>
        <p:sp>
          <p:nvSpPr>
            <p:cNvPr id="546" name="Google Shape;546;p1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4"/>
          <p:cNvGrpSpPr/>
          <p:nvPr/>
        </p:nvGrpSpPr>
        <p:grpSpPr>
          <a:xfrm flipH="1">
            <a:off x="8122500" y="1658400"/>
            <a:ext cx="730975" cy="238525"/>
            <a:chOff x="3798300" y="2287225"/>
            <a:chExt cx="730975" cy="238525"/>
          </a:xfrm>
        </p:grpSpPr>
        <p:sp>
          <p:nvSpPr>
            <p:cNvPr id="551" name="Google Shape;551;p14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4"/>
          <p:cNvGrpSpPr/>
          <p:nvPr/>
        </p:nvGrpSpPr>
        <p:grpSpPr>
          <a:xfrm flipH="1">
            <a:off x="2248825" y="4783975"/>
            <a:ext cx="529900" cy="149350"/>
            <a:chOff x="3898800" y="2624300"/>
            <a:chExt cx="529900" cy="149350"/>
          </a:xfrm>
        </p:grpSpPr>
        <p:sp>
          <p:nvSpPr>
            <p:cNvPr id="554" name="Google Shape;554;p1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1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58" name="Google Shape;558;p1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15"/>
          <p:cNvSpPr txBox="1">
            <a:spLocks noGrp="1"/>
          </p:cNvSpPr>
          <p:nvPr>
            <p:ph type="title"/>
          </p:nvPr>
        </p:nvSpPr>
        <p:spPr>
          <a:xfrm>
            <a:off x="850149" y="3161292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5"/>
          <p:cNvSpPr txBox="1">
            <a:spLocks noGrp="1"/>
          </p:cNvSpPr>
          <p:nvPr>
            <p:ph type="subTitle" idx="1"/>
          </p:nvPr>
        </p:nvSpPr>
        <p:spPr>
          <a:xfrm>
            <a:off x="850150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5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5"/>
          <p:cNvSpPr txBox="1">
            <a:spLocks noGrp="1"/>
          </p:cNvSpPr>
          <p:nvPr>
            <p:ph type="title" idx="3"/>
          </p:nvPr>
        </p:nvSpPr>
        <p:spPr>
          <a:xfrm>
            <a:off x="3364436" y="3161292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5"/>
          <p:cNvSpPr txBox="1">
            <a:spLocks noGrp="1"/>
          </p:cNvSpPr>
          <p:nvPr>
            <p:ph type="subTitle" idx="4"/>
          </p:nvPr>
        </p:nvSpPr>
        <p:spPr>
          <a:xfrm>
            <a:off x="3364438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5"/>
          <p:cNvSpPr txBox="1">
            <a:spLocks noGrp="1"/>
          </p:cNvSpPr>
          <p:nvPr>
            <p:ph type="title" idx="5"/>
          </p:nvPr>
        </p:nvSpPr>
        <p:spPr>
          <a:xfrm>
            <a:off x="5878749" y="3161292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5"/>
          <p:cNvSpPr txBox="1">
            <a:spLocks noGrp="1"/>
          </p:cNvSpPr>
          <p:nvPr>
            <p:ph type="subTitle" idx="6"/>
          </p:nvPr>
        </p:nvSpPr>
        <p:spPr>
          <a:xfrm>
            <a:off x="5878750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5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5"/>
          <p:cNvSpPr/>
          <p:nvPr/>
        </p:nvSpPr>
        <p:spPr>
          <a:xfrm>
            <a:off x="8040500" y="632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5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292457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5"/>
          <p:cNvSpPr/>
          <p:nvPr/>
        </p:nvSpPr>
        <p:spPr>
          <a:xfrm>
            <a:off x="8493875" y="41072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5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597" name="Google Shape;597;p15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5"/>
          <p:cNvGrpSpPr/>
          <p:nvPr/>
        </p:nvGrpSpPr>
        <p:grpSpPr>
          <a:xfrm rot="8927671" flipH="1">
            <a:off x="8064758" y="1508001"/>
            <a:ext cx="288970" cy="174347"/>
            <a:chOff x="4177750" y="2899175"/>
            <a:chExt cx="288975" cy="174350"/>
          </a:xfrm>
        </p:grpSpPr>
        <p:sp>
          <p:nvSpPr>
            <p:cNvPr id="602" name="Google Shape;602;p15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5"/>
          <p:cNvGrpSpPr/>
          <p:nvPr/>
        </p:nvGrpSpPr>
        <p:grpSpPr>
          <a:xfrm>
            <a:off x="5622300" y="4465975"/>
            <a:ext cx="581325" cy="169475"/>
            <a:chOff x="5393300" y="2420750"/>
            <a:chExt cx="581325" cy="169475"/>
          </a:xfrm>
        </p:grpSpPr>
        <p:sp>
          <p:nvSpPr>
            <p:cNvPr id="605" name="Google Shape;605;p15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1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09" name="Google Shape;609;p1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16"/>
          <p:cNvSpPr txBox="1">
            <a:spLocks noGrp="1"/>
          </p:cNvSpPr>
          <p:nvPr>
            <p:ph type="title"/>
          </p:nvPr>
        </p:nvSpPr>
        <p:spPr>
          <a:xfrm>
            <a:off x="2102221" y="16898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6"/>
          <p:cNvSpPr txBox="1">
            <a:spLocks noGrp="1"/>
          </p:cNvSpPr>
          <p:nvPr>
            <p:ph type="subTitle" idx="1"/>
          </p:nvPr>
        </p:nvSpPr>
        <p:spPr>
          <a:xfrm>
            <a:off x="2102221" y="21125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6"/>
          <p:cNvSpPr txBox="1">
            <a:spLocks noGrp="1"/>
          </p:cNvSpPr>
          <p:nvPr>
            <p:ph type="title" idx="3"/>
          </p:nvPr>
        </p:nvSpPr>
        <p:spPr>
          <a:xfrm>
            <a:off x="5788724" y="16898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6"/>
          <p:cNvSpPr txBox="1">
            <a:spLocks noGrp="1"/>
          </p:cNvSpPr>
          <p:nvPr>
            <p:ph type="subTitle" idx="4"/>
          </p:nvPr>
        </p:nvSpPr>
        <p:spPr>
          <a:xfrm>
            <a:off x="5788732" y="21125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6"/>
          <p:cNvSpPr txBox="1">
            <a:spLocks noGrp="1"/>
          </p:cNvSpPr>
          <p:nvPr>
            <p:ph type="title" idx="5"/>
          </p:nvPr>
        </p:nvSpPr>
        <p:spPr>
          <a:xfrm>
            <a:off x="2102221" y="31460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6"/>
          <p:cNvSpPr txBox="1">
            <a:spLocks noGrp="1"/>
          </p:cNvSpPr>
          <p:nvPr>
            <p:ph type="subTitle" idx="6"/>
          </p:nvPr>
        </p:nvSpPr>
        <p:spPr>
          <a:xfrm>
            <a:off x="2102221" y="35686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6"/>
          <p:cNvSpPr txBox="1">
            <a:spLocks noGrp="1"/>
          </p:cNvSpPr>
          <p:nvPr>
            <p:ph type="title" idx="7"/>
          </p:nvPr>
        </p:nvSpPr>
        <p:spPr>
          <a:xfrm>
            <a:off x="5788724" y="31460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8"/>
          </p:nvPr>
        </p:nvSpPr>
        <p:spPr>
          <a:xfrm>
            <a:off x="5788732" y="35686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16"/>
          <p:cNvSpPr/>
          <p:nvPr/>
        </p:nvSpPr>
        <p:spPr>
          <a:xfrm>
            <a:off x="7988463" y="353202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6"/>
          <p:cNvSpPr/>
          <p:nvPr/>
        </p:nvSpPr>
        <p:spPr>
          <a:xfrm>
            <a:off x="7776088" y="11555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292600" y="2753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6"/>
          <p:cNvSpPr/>
          <p:nvPr/>
        </p:nvSpPr>
        <p:spPr>
          <a:xfrm>
            <a:off x="2463950" y="4729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16"/>
          <p:cNvGrpSpPr/>
          <p:nvPr/>
        </p:nvGrpSpPr>
        <p:grpSpPr>
          <a:xfrm>
            <a:off x="4797600" y="4685763"/>
            <a:ext cx="311900" cy="314700"/>
            <a:chOff x="8571050" y="1873050"/>
            <a:chExt cx="311900" cy="314700"/>
          </a:xfrm>
        </p:grpSpPr>
        <p:sp>
          <p:nvSpPr>
            <p:cNvPr id="649" name="Google Shape;649;p1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1519559" y="931658"/>
            <a:ext cx="686239" cy="223927"/>
            <a:chOff x="3798300" y="2287225"/>
            <a:chExt cx="730975" cy="238525"/>
          </a:xfrm>
        </p:grpSpPr>
        <p:sp>
          <p:nvSpPr>
            <p:cNvPr id="654" name="Google Shape;654;p16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16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657" name="Google Shape;657;p16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1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61" name="Google Shape;661;p1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17"/>
          <p:cNvSpPr txBox="1">
            <a:spLocks noGrp="1"/>
          </p:cNvSpPr>
          <p:nvPr>
            <p:ph type="title"/>
          </p:nvPr>
        </p:nvSpPr>
        <p:spPr>
          <a:xfrm>
            <a:off x="3463263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7"/>
          <p:cNvSpPr txBox="1">
            <a:spLocks noGrp="1"/>
          </p:cNvSpPr>
          <p:nvPr>
            <p:ph type="subTitle" idx="1"/>
          </p:nvPr>
        </p:nvSpPr>
        <p:spPr>
          <a:xfrm>
            <a:off x="3463263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17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17"/>
          <p:cNvSpPr txBox="1">
            <a:spLocks noGrp="1"/>
          </p:cNvSpPr>
          <p:nvPr>
            <p:ph type="title" idx="3"/>
          </p:nvPr>
        </p:nvSpPr>
        <p:spPr>
          <a:xfrm>
            <a:off x="6037947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17"/>
          <p:cNvSpPr txBox="1">
            <a:spLocks noGrp="1"/>
          </p:cNvSpPr>
          <p:nvPr>
            <p:ph type="subTitle" idx="4"/>
          </p:nvPr>
        </p:nvSpPr>
        <p:spPr>
          <a:xfrm>
            <a:off x="6037954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17"/>
          <p:cNvSpPr txBox="1">
            <a:spLocks noGrp="1"/>
          </p:cNvSpPr>
          <p:nvPr>
            <p:ph type="title" idx="5"/>
          </p:nvPr>
        </p:nvSpPr>
        <p:spPr>
          <a:xfrm>
            <a:off x="3463263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subTitle" idx="6"/>
          </p:nvPr>
        </p:nvSpPr>
        <p:spPr>
          <a:xfrm>
            <a:off x="3463263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7"/>
          <p:cNvSpPr txBox="1">
            <a:spLocks noGrp="1"/>
          </p:cNvSpPr>
          <p:nvPr>
            <p:ph type="title" idx="7"/>
          </p:nvPr>
        </p:nvSpPr>
        <p:spPr>
          <a:xfrm>
            <a:off x="6037947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7"/>
          <p:cNvSpPr txBox="1">
            <a:spLocks noGrp="1"/>
          </p:cNvSpPr>
          <p:nvPr>
            <p:ph type="subTitle" idx="8"/>
          </p:nvPr>
        </p:nvSpPr>
        <p:spPr>
          <a:xfrm>
            <a:off x="6037954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7"/>
          <p:cNvSpPr txBox="1">
            <a:spLocks noGrp="1"/>
          </p:cNvSpPr>
          <p:nvPr>
            <p:ph type="title" idx="9"/>
          </p:nvPr>
        </p:nvSpPr>
        <p:spPr>
          <a:xfrm>
            <a:off x="888572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17"/>
          <p:cNvSpPr txBox="1">
            <a:spLocks noGrp="1"/>
          </p:cNvSpPr>
          <p:nvPr>
            <p:ph type="subTitle" idx="13"/>
          </p:nvPr>
        </p:nvSpPr>
        <p:spPr>
          <a:xfrm>
            <a:off x="888579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7"/>
          <p:cNvSpPr txBox="1">
            <a:spLocks noGrp="1"/>
          </p:cNvSpPr>
          <p:nvPr>
            <p:ph type="title" idx="14"/>
          </p:nvPr>
        </p:nvSpPr>
        <p:spPr>
          <a:xfrm>
            <a:off x="888572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7"/>
          <p:cNvSpPr txBox="1">
            <a:spLocks noGrp="1"/>
          </p:cNvSpPr>
          <p:nvPr>
            <p:ph type="subTitle" idx="15"/>
          </p:nvPr>
        </p:nvSpPr>
        <p:spPr>
          <a:xfrm>
            <a:off x="888579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17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7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7"/>
          <p:cNvSpPr/>
          <p:nvPr/>
        </p:nvSpPr>
        <p:spPr>
          <a:xfrm>
            <a:off x="6936650" y="5515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7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7"/>
          <p:cNvSpPr/>
          <p:nvPr/>
        </p:nvSpPr>
        <p:spPr>
          <a:xfrm>
            <a:off x="260752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7"/>
          <p:cNvSpPr/>
          <p:nvPr/>
        </p:nvSpPr>
        <p:spPr>
          <a:xfrm>
            <a:off x="8493875" y="41825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17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706" name="Google Shape;706;p1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7"/>
          <p:cNvGrpSpPr/>
          <p:nvPr/>
        </p:nvGrpSpPr>
        <p:grpSpPr>
          <a:xfrm rot="8927671" flipH="1">
            <a:off x="8286283" y="1017201"/>
            <a:ext cx="288970" cy="174347"/>
            <a:chOff x="4177750" y="2899175"/>
            <a:chExt cx="288975" cy="174350"/>
          </a:xfrm>
        </p:grpSpPr>
        <p:sp>
          <p:nvSpPr>
            <p:cNvPr id="711" name="Google Shape;711;p17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17"/>
          <p:cNvGrpSpPr/>
          <p:nvPr/>
        </p:nvGrpSpPr>
        <p:grpSpPr>
          <a:xfrm>
            <a:off x="1709413" y="738500"/>
            <a:ext cx="581325" cy="169475"/>
            <a:chOff x="5393300" y="2420750"/>
            <a:chExt cx="581325" cy="169475"/>
          </a:xfrm>
        </p:grpSpPr>
        <p:sp>
          <p:nvSpPr>
            <p:cNvPr id="714" name="Google Shape;714;p17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535525"/>
            <a:ext cx="7717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 panose="02000603000000000000"/>
              <a:buChar char="●"/>
              <a:defRPr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 panose="02000603000000000000"/>
              <a:buChar char="○"/>
              <a:defRPr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 panose="02000603000000000000"/>
              <a:buChar char="■"/>
              <a:defRPr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 panose="02000603000000000000"/>
              <a:buChar char="●"/>
              <a:defRPr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 panose="02000603000000000000"/>
              <a:buChar char="○"/>
              <a:defRPr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 panose="02000603000000000000"/>
              <a:buChar char="■"/>
              <a:defRPr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 panose="02000603000000000000"/>
              <a:buChar char="●"/>
              <a:defRPr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 panose="02000603000000000000"/>
              <a:buChar char="○"/>
              <a:defRPr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 panose="02000603000000000000"/>
              <a:buChar char="■"/>
              <a:defRPr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"/>
          <p:cNvSpPr txBox="1">
            <a:spLocks noGrp="1"/>
          </p:cNvSpPr>
          <p:nvPr>
            <p:ph type="ctrTitle"/>
          </p:nvPr>
        </p:nvSpPr>
        <p:spPr>
          <a:xfrm>
            <a:off x="2269657" y="0"/>
            <a:ext cx="6237193" cy="4125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-US" sz="4400" b="1" dirty="0">
                <a:solidFill>
                  <a:srgbClr val="272D45"/>
                </a:solidFill>
                <a:latin typeface="Dancing Script" charset="0"/>
                <a:ea typeface="Kanit" pitchFamily="34" charset="-122"/>
                <a:cs typeface="Kanit" pitchFamily="34" charset="-120"/>
              </a:rPr>
              <a:t>From Infix to Postfix: Implementing Expression Conversion In Compiler Design</a:t>
            </a:r>
            <a:br>
              <a:rPr lang="en-US" sz="3200" dirty="0">
                <a:latin typeface="Dancing Script" charset="0"/>
              </a:rPr>
            </a:br>
            <a:endParaRPr sz="3200" dirty="0">
              <a:solidFill>
                <a:schemeClr val="dk1"/>
              </a:solidFill>
              <a:highlight>
                <a:schemeClr val="dk2"/>
              </a:highlight>
              <a:latin typeface="Dancing Script" charset="0"/>
            </a:endParaRPr>
          </a:p>
        </p:txBody>
      </p:sp>
      <p:grpSp>
        <p:nvGrpSpPr>
          <p:cNvPr id="1871" name="Google Shape;1871;p49"/>
          <p:cNvGrpSpPr/>
          <p:nvPr/>
        </p:nvGrpSpPr>
        <p:grpSpPr>
          <a:xfrm>
            <a:off x="907246" y="1419546"/>
            <a:ext cx="1894791" cy="2110469"/>
            <a:chOff x="820950" y="1441799"/>
            <a:chExt cx="1953192" cy="2175517"/>
          </a:xfrm>
        </p:grpSpPr>
        <p:sp>
          <p:nvSpPr>
            <p:cNvPr id="1872" name="Google Shape;1872;p49"/>
            <p:cNvSpPr/>
            <p:nvPr/>
          </p:nvSpPr>
          <p:spPr>
            <a:xfrm>
              <a:off x="820950" y="1441799"/>
              <a:ext cx="1953192" cy="2175517"/>
            </a:xfrm>
            <a:custGeom>
              <a:avLst/>
              <a:gdLst/>
              <a:ahLst/>
              <a:cxnLst/>
              <a:rect l="l" t="t" r="r" b="b"/>
              <a:pathLst>
                <a:path w="47133" h="52498" extrusionOk="0">
                  <a:moveTo>
                    <a:pt x="33954" y="0"/>
                  </a:moveTo>
                  <a:cubicBezTo>
                    <a:pt x="33630" y="0"/>
                    <a:pt x="33306" y="36"/>
                    <a:pt x="32982" y="108"/>
                  </a:cubicBezTo>
                  <a:lnTo>
                    <a:pt x="5581" y="6157"/>
                  </a:lnTo>
                  <a:cubicBezTo>
                    <a:pt x="3205" y="6661"/>
                    <a:pt x="1656" y="8966"/>
                    <a:pt x="2124" y="11342"/>
                  </a:cubicBezTo>
                  <a:cubicBezTo>
                    <a:pt x="1044" y="12314"/>
                    <a:pt x="0" y="13719"/>
                    <a:pt x="432" y="15699"/>
                  </a:cubicBezTo>
                  <a:cubicBezTo>
                    <a:pt x="720" y="17067"/>
                    <a:pt x="1692" y="18148"/>
                    <a:pt x="2989" y="18652"/>
                  </a:cubicBezTo>
                  <a:cubicBezTo>
                    <a:pt x="900" y="20776"/>
                    <a:pt x="1692" y="24305"/>
                    <a:pt x="4465" y="25349"/>
                  </a:cubicBezTo>
                  <a:cubicBezTo>
                    <a:pt x="2376" y="27473"/>
                    <a:pt x="3169" y="31002"/>
                    <a:pt x="5905" y="32082"/>
                  </a:cubicBezTo>
                  <a:cubicBezTo>
                    <a:pt x="3853" y="34171"/>
                    <a:pt x="4609" y="37735"/>
                    <a:pt x="7381" y="38779"/>
                  </a:cubicBezTo>
                  <a:cubicBezTo>
                    <a:pt x="5329" y="40904"/>
                    <a:pt x="6085" y="44432"/>
                    <a:pt x="8858" y="45477"/>
                  </a:cubicBezTo>
                  <a:cubicBezTo>
                    <a:pt x="7886" y="46485"/>
                    <a:pt x="7489" y="47889"/>
                    <a:pt x="7777" y="49257"/>
                  </a:cubicBezTo>
                  <a:cubicBezTo>
                    <a:pt x="8102" y="50662"/>
                    <a:pt x="9362" y="51634"/>
                    <a:pt x="10802" y="51634"/>
                  </a:cubicBezTo>
                  <a:cubicBezTo>
                    <a:pt x="11018" y="51634"/>
                    <a:pt x="11234" y="51634"/>
                    <a:pt x="11450" y="51598"/>
                  </a:cubicBezTo>
                  <a:cubicBezTo>
                    <a:pt x="11594" y="51562"/>
                    <a:pt x="11738" y="51490"/>
                    <a:pt x="11882" y="51454"/>
                  </a:cubicBezTo>
                  <a:cubicBezTo>
                    <a:pt x="12710" y="52138"/>
                    <a:pt x="13719" y="52498"/>
                    <a:pt x="14799" y="52498"/>
                  </a:cubicBezTo>
                  <a:cubicBezTo>
                    <a:pt x="15123" y="52498"/>
                    <a:pt x="15447" y="52462"/>
                    <a:pt x="15771" y="52390"/>
                  </a:cubicBezTo>
                  <a:lnTo>
                    <a:pt x="43172" y="46377"/>
                  </a:lnTo>
                  <a:cubicBezTo>
                    <a:pt x="45585" y="45837"/>
                    <a:pt x="47133" y="43424"/>
                    <a:pt x="46593" y="41012"/>
                  </a:cubicBezTo>
                  <a:lnTo>
                    <a:pt x="38347" y="3565"/>
                  </a:lnTo>
                  <a:cubicBezTo>
                    <a:pt x="37879" y="1476"/>
                    <a:pt x="36079" y="0"/>
                    <a:pt x="33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20000" algn="bl" rotWithShape="0">
                <a:srgbClr val="000000">
                  <a:alpha val="8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1005936" y="1538560"/>
              <a:ext cx="1648856" cy="1958662"/>
            </a:xfrm>
            <a:custGeom>
              <a:avLst/>
              <a:gdLst/>
              <a:ahLst/>
              <a:cxnLst/>
              <a:rect l="l" t="t" r="r" b="b"/>
              <a:pathLst>
                <a:path w="39789" h="47265" extrusionOk="0">
                  <a:moveTo>
                    <a:pt x="29462" y="0"/>
                  </a:moveTo>
                  <a:cubicBezTo>
                    <a:pt x="29329" y="0"/>
                    <a:pt x="29194" y="14"/>
                    <a:pt x="29058" y="42"/>
                  </a:cubicBezTo>
                  <a:lnTo>
                    <a:pt x="1657" y="6091"/>
                  </a:lnTo>
                  <a:cubicBezTo>
                    <a:pt x="649" y="6307"/>
                    <a:pt x="1" y="7315"/>
                    <a:pt x="217" y="8323"/>
                  </a:cubicBezTo>
                  <a:lnTo>
                    <a:pt x="8462" y="45770"/>
                  </a:lnTo>
                  <a:cubicBezTo>
                    <a:pt x="8647" y="46662"/>
                    <a:pt x="9409" y="47265"/>
                    <a:pt x="10278" y="47265"/>
                  </a:cubicBezTo>
                  <a:cubicBezTo>
                    <a:pt x="10427" y="47265"/>
                    <a:pt x="10578" y="47247"/>
                    <a:pt x="10731" y="47210"/>
                  </a:cubicBezTo>
                  <a:lnTo>
                    <a:pt x="38132" y="41197"/>
                  </a:lnTo>
                  <a:cubicBezTo>
                    <a:pt x="39140" y="40981"/>
                    <a:pt x="39788" y="39973"/>
                    <a:pt x="39572" y="38929"/>
                  </a:cubicBezTo>
                  <a:lnTo>
                    <a:pt x="31327" y="1482"/>
                  </a:lnTo>
                  <a:cubicBezTo>
                    <a:pt x="31139" y="605"/>
                    <a:pt x="30351" y="0"/>
                    <a:pt x="29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013121" y="2827940"/>
              <a:ext cx="540170" cy="423724"/>
            </a:xfrm>
            <a:custGeom>
              <a:avLst/>
              <a:gdLst/>
              <a:ahLst/>
              <a:cxnLst/>
              <a:rect l="l" t="t" r="r" b="b"/>
              <a:pathLst>
                <a:path w="13035" h="10225" extrusionOk="0">
                  <a:moveTo>
                    <a:pt x="10202" y="0"/>
                  </a:moveTo>
                  <a:cubicBezTo>
                    <a:pt x="10092" y="0"/>
                    <a:pt x="9979" y="12"/>
                    <a:pt x="9866" y="36"/>
                  </a:cubicBezTo>
                  <a:lnTo>
                    <a:pt x="1369" y="1909"/>
                  </a:lnTo>
                  <a:cubicBezTo>
                    <a:pt x="541" y="2089"/>
                    <a:pt x="0" y="2917"/>
                    <a:pt x="181" y="3745"/>
                  </a:cubicBezTo>
                  <a:lnTo>
                    <a:pt x="1333" y="9002"/>
                  </a:lnTo>
                  <a:cubicBezTo>
                    <a:pt x="1521" y="9722"/>
                    <a:pt x="2145" y="10225"/>
                    <a:pt x="2873" y="10225"/>
                  </a:cubicBezTo>
                  <a:cubicBezTo>
                    <a:pt x="2981" y="10225"/>
                    <a:pt x="3093" y="10214"/>
                    <a:pt x="3205" y="10190"/>
                  </a:cubicBezTo>
                  <a:lnTo>
                    <a:pt x="11667" y="8318"/>
                  </a:lnTo>
                  <a:cubicBezTo>
                    <a:pt x="12531" y="8138"/>
                    <a:pt x="13035" y="7310"/>
                    <a:pt x="12855" y="6482"/>
                  </a:cubicBezTo>
                  <a:lnTo>
                    <a:pt x="11703" y="1225"/>
                  </a:lnTo>
                  <a:cubicBezTo>
                    <a:pt x="11547" y="478"/>
                    <a:pt x="10908" y="0"/>
                    <a:pt x="10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080253" y="2926400"/>
              <a:ext cx="376068" cy="82134"/>
            </a:xfrm>
            <a:custGeom>
              <a:avLst/>
              <a:gdLst/>
              <a:ahLst/>
              <a:cxnLst/>
              <a:rect l="l" t="t" r="r" b="b"/>
              <a:pathLst>
                <a:path w="9075" h="1982" fill="none" extrusionOk="0">
                  <a:moveTo>
                    <a:pt x="1" y="1981"/>
                  </a:moveTo>
                  <a:lnTo>
                    <a:pt x="907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096663" y="2998048"/>
              <a:ext cx="374576" cy="83584"/>
            </a:xfrm>
            <a:custGeom>
              <a:avLst/>
              <a:gdLst/>
              <a:ahLst/>
              <a:cxnLst/>
              <a:rect l="l" t="t" r="r" b="b"/>
              <a:pathLst>
                <a:path w="9039" h="2017" fill="none" extrusionOk="0">
                  <a:moveTo>
                    <a:pt x="1" y="2017"/>
                  </a:moveTo>
                  <a:lnTo>
                    <a:pt x="903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111581" y="3071147"/>
              <a:ext cx="376068" cy="82093"/>
            </a:xfrm>
            <a:custGeom>
              <a:avLst/>
              <a:gdLst/>
              <a:ahLst/>
              <a:cxnLst/>
              <a:rect l="l" t="t" r="r" b="b"/>
              <a:pathLst>
                <a:path w="9075" h="1981" fill="none" extrusionOk="0">
                  <a:moveTo>
                    <a:pt x="1" y="1981"/>
                  </a:moveTo>
                  <a:lnTo>
                    <a:pt x="907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947755" y="1875999"/>
              <a:ext cx="477513" cy="1566764"/>
            </a:xfrm>
            <a:custGeom>
              <a:avLst/>
              <a:gdLst/>
              <a:ahLst/>
              <a:cxnLst/>
              <a:rect l="l" t="t" r="r" b="b"/>
              <a:pathLst>
                <a:path w="11523" h="37808" fill="none" extrusionOk="0">
                  <a:moveTo>
                    <a:pt x="3745" y="0"/>
                  </a:moveTo>
                  <a:cubicBezTo>
                    <a:pt x="4141" y="1692"/>
                    <a:pt x="1" y="2593"/>
                    <a:pt x="361" y="4285"/>
                  </a:cubicBezTo>
                  <a:cubicBezTo>
                    <a:pt x="721" y="5941"/>
                    <a:pt x="4862" y="5041"/>
                    <a:pt x="5222" y="6733"/>
                  </a:cubicBezTo>
                  <a:cubicBezTo>
                    <a:pt x="5618" y="8390"/>
                    <a:pt x="1477" y="9326"/>
                    <a:pt x="1837" y="10982"/>
                  </a:cubicBezTo>
                  <a:cubicBezTo>
                    <a:pt x="2197" y="12674"/>
                    <a:pt x="6338" y="11738"/>
                    <a:pt x="6698" y="13431"/>
                  </a:cubicBezTo>
                  <a:cubicBezTo>
                    <a:pt x="7094" y="15123"/>
                    <a:pt x="2953" y="15987"/>
                    <a:pt x="3313" y="17679"/>
                  </a:cubicBezTo>
                  <a:cubicBezTo>
                    <a:pt x="3673" y="19372"/>
                    <a:pt x="7814" y="18472"/>
                    <a:pt x="8210" y="20128"/>
                  </a:cubicBezTo>
                  <a:cubicBezTo>
                    <a:pt x="8570" y="21820"/>
                    <a:pt x="4429" y="22720"/>
                    <a:pt x="4790" y="24413"/>
                  </a:cubicBezTo>
                  <a:cubicBezTo>
                    <a:pt x="5150" y="26069"/>
                    <a:pt x="9290" y="25169"/>
                    <a:pt x="9686" y="26861"/>
                  </a:cubicBezTo>
                  <a:cubicBezTo>
                    <a:pt x="10047" y="28517"/>
                    <a:pt x="5906" y="29418"/>
                    <a:pt x="6266" y="31110"/>
                  </a:cubicBezTo>
                  <a:cubicBezTo>
                    <a:pt x="6626" y="32802"/>
                    <a:pt x="10767" y="31866"/>
                    <a:pt x="11163" y="33558"/>
                  </a:cubicBezTo>
                  <a:cubicBezTo>
                    <a:pt x="11523" y="35251"/>
                    <a:pt x="7382" y="36151"/>
                    <a:pt x="7742" y="37807"/>
                  </a:cubicBezTo>
                </a:path>
              </a:pathLst>
            </a:custGeom>
            <a:noFill/>
            <a:ln w="225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9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80" name="Google Shape;1880;p4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9"/>
          <p:cNvGrpSpPr/>
          <p:nvPr/>
        </p:nvGrpSpPr>
        <p:grpSpPr>
          <a:xfrm rot="2065613">
            <a:off x="6114419" y="4713624"/>
            <a:ext cx="1653875" cy="539976"/>
            <a:chOff x="2564525" y="5223525"/>
            <a:chExt cx="2556110" cy="834547"/>
          </a:xfrm>
        </p:grpSpPr>
        <p:sp>
          <p:nvSpPr>
            <p:cNvPr id="1887" name="Google Shape;1887;p4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98" name="Google Shape;1898;p4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23330" y="3324743"/>
            <a:ext cx="4349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Lucida Calligraphy" panose="03010101010101010101" pitchFamily="66" charset="0"/>
              </a:rPr>
              <a:t>By:  </a:t>
            </a:r>
          </a:p>
          <a:p>
            <a:pPr algn="l"/>
            <a:r>
              <a:rPr lang="en-US" sz="1600" dirty="0">
                <a:latin typeface="Lucida Calligraphy" panose="03010101010101010101" pitchFamily="66" charset="0"/>
              </a:rPr>
              <a:t>L. Jaithra(192210259)</a:t>
            </a:r>
          </a:p>
          <a:p>
            <a:pPr algn="l"/>
            <a:r>
              <a:rPr lang="en-US" sz="1600" dirty="0">
                <a:latin typeface="Lucida Calligraphy" panose="03010101010101010101" pitchFamily="66" charset="0"/>
              </a:rPr>
              <a:t>P. Mahisreeja(192210438)</a:t>
            </a:r>
          </a:p>
          <a:p>
            <a:pPr algn="l"/>
            <a:r>
              <a:rPr lang="en-US" sz="1600" dirty="0">
                <a:latin typeface="Lucida Calligraphy" panose="03010101010101010101" pitchFamily="66" charset="0"/>
              </a:rPr>
              <a:t>A. </a:t>
            </a:r>
            <a:r>
              <a:rPr lang="en-US" sz="1600" dirty="0" err="1">
                <a:latin typeface="Lucida Calligraphy" panose="03010101010101010101" pitchFamily="66" charset="0"/>
              </a:rPr>
              <a:t>Cherishma</a:t>
            </a:r>
            <a:r>
              <a:rPr lang="en-US" sz="1600" dirty="0">
                <a:latin typeface="Lucida Calligraphy" panose="03010101010101010101" pitchFamily="66" charset="0"/>
              </a:rPr>
              <a:t>(192211840)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2" y="1872403"/>
            <a:ext cx="2415300" cy="695675"/>
          </a:xfrm>
        </p:spPr>
        <p:txBody>
          <a:bodyPr/>
          <a:lstStyle/>
          <a:p>
            <a:r>
              <a:rPr lang="en-US" sz="2000" dirty="0">
                <a:solidFill>
                  <a:srgbClr val="272D45"/>
                </a:solidFill>
                <a:latin typeface="Lucida Calligraphy" panose="03010101010101010101" pitchFamily="66" charset="0"/>
                <a:ea typeface="Kanit" pitchFamily="34" charset="-122"/>
                <a:cs typeface="Kanit" pitchFamily="34" charset="-120"/>
              </a:rPr>
              <a:t>Key Takeaways</a:t>
            </a:r>
            <a:br>
              <a:rPr lang="en-US" sz="2000" dirty="0">
                <a:latin typeface="Lucida Calligraphy" panose="03010101010101010101" pitchFamily="66" charset="0"/>
              </a:rPr>
            </a:br>
            <a:endParaRPr lang="en-IN" sz="2000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819" y="2494154"/>
            <a:ext cx="2563586" cy="1984853"/>
          </a:xfrm>
        </p:spPr>
        <p:txBody>
          <a:bodyPr/>
          <a:lstStyle/>
          <a:p>
            <a:r>
              <a:rPr lang="en-US" sz="16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     The ability to convert between infix and postfix notations is a fundamental skill for compiler and programming language design.</a:t>
            </a:r>
            <a:endParaRPr lang="en-US" sz="1600" dirty="0">
              <a:latin typeface="Lucida Bright" panose="02040602050505020304" pitchFamily="18" charset="0"/>
            </a:endParaRPr>
          </a:p>
          <a:p>
            <a:endParaRPr lang="en-IN" sz="1600" dirty="0">
              <a:latin typeface="Lucida Bright" panose="020406020505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>
          <a:xfrm>
            <a:off x="3109419" y="1623919"/>
            <a:ext cx="2618316" cy="878400"/>
          </a:xfrm>
        </p:spPr>
        <p:txBody>
          <a:bodyPr/>
          <a:lstStyle/>
          <a:p>
            <a:r>
              <a:rPr lang="en-US" sz="2000" dirty="0">
                <a:solidFill>
                  <a:srgbClr val="272D45"/>
                </a:solidFill>
                <a:latin typeface="Lucida Calligraphy" panose="03010101010101010101" pitchFamily="66" charset="0"/>
                <a:ea typeface="Kanit" pitchFamily="34" charset="-122"/>
                <a:cs typeface="Kanit" pitchFamily="34" charset="-120"/>
              </a:rPr>
              <a:t>Practical Applications</a:t>
            </a:r>
            <a:br>
              <a:rPr lang="en-US" sz="2000" dirty="0">
                <a:latin typeface="Lucida Calligraphy" panose="03010101010101010101" pitchFamily="66" charset="0"/>
              </a:rPr>
            </a:br>
            <a:endParaRPr lang="en-IN" sz="2000" dirty="0">
              <a:latin typeface="Lucida Calligraphy" panose="03010101010101010101" pitchFamily="66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2581130" y="2243843"/>
            <a:ext cx="3297619" cy="2168514"/>
          </a:xfrm>
        </p:spPr>
        <p:txBody>
          <a:bodyPr/>
          <a:lstStyle/>
          <a:p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 </a:t>
            </a:r>
            <a:r>
              <a:rPr lang="en-US" sz="16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This knowledge can be applied to efficiently evaluate mathematical expressions, implement calculators, and optimize code execution in various software systems</a:t>
            </a: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600" dirty="0"/>
          </a:p>
          <a:p>
            <a:endParaRPr lang="en-IN" sz="1600" dirty="0">
              <a:latin typeface="Lucida Bright" panose="02040602050505020304" pitchFamily="18" charset="0"/>
            </a:endParaRPr>
          </a:p>
        </p:txBody>
      </p:sp>
      <p:sp>
        <p:nvSpPr>
          <p:cNvPr id="9" name="Text 7"/>
          <p:cNvSpPr>
            <a:spLocks noGrp="1"/>
          </p:cNvSpPr>
          <p:nvPr>
            <p:ph type="title" idx="5"/>
          </p:nvPr>
        </p:nvSpPr>
        <p:spPr>
          <a:xfrm>
            <a:off x="5878749" y="1804315"/>
            <a:ext cx="2416175" cy="4159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000" dirty="0">
                <a:solidFill>
                  <a:srgbClr val="272D45"/>
                </a:solidFill>
                <a:latin typeface="Lucida Calligraphy" panose="03010101010101010101" pitchFamily="66" charset="0"/>
                <a:ea typeface="Kanit" pitchFamily="34" charset="-122"/>
                <a:cs typeface="Kanit" pitchFamily="34" charset="-120"/>
              </a:rPr>
              <a:t>Continual Learning</a:t>
            </a:r>
            <a:endParaRPr lang="en-US" sz="2000" dirty="0">
              <a:latin typeface="Lucida Calligraphy" panose="03010101010101010101" pitchFamily="66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883567" y="2314163"/>
            <a:ext cx="2514311" cy="2196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6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Keep exploring related topics, such as abstract syntax trees and optimization techniques, to further enhance your expertise in compiler design.</a:t>
            </a:r>
            <a:endParaRPr lang="en-US" sz="1600" dirty="0">
              <a:latin typeface="Lucida Bright" panose="020406020505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66470" y="698500"/>
            <a:ext cx="7977505" cy="1545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>
                <a:latin typeface="Dancing Script" charset="0"/>
                <a:cs typeface="Dancing Script" charset="0"/>
              </a:rPr>
              <a:t>Conclusion and Practical Applications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63"/>
          <p:cNvSpPr txBox="1">
            <a:spLocks noGrp="1"/>
          </p:cNvSpPr>
          <p:nvPr>
            <p:ph type="body" idx="1"/>
          </p:nvPr>
        </p:nvSpPr>
        <p:spPr>
          <a:xfrm>
            <a:off x="1043150" y="435550"/>
            <a:ext cx="2332800" cy="24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6600" b="1" dirty="0">
                <a:highlight>
                  <a:schemeClr val="dk2"/>
                </a:highlight>
                <a:latin typeface="Dancing Script" charset="0"/>
              </a:rPr>
              <a:t>T</a:t>
            </a:r>
            <a:r>
              <a:rPr lang="en-GB" sz="6600" b="1" dirty="0">
                <a:highlight>
                  <a:schemeClr val="dk2"/>
                </a:highlight>
                <a:latin typeface="Dancing Script" charset="0"/>
              </a:rPr>
              <a:t>hank You...</a:t>
            </a:r>
          </a:p>
        </p:txBody>
      </p:sp>
      <p:grpSp>
        <p:nvGrpSpPr>
          <p:cNvPr id="2902" name="Google Shape;2902;p63"/>
          <p:cNvGrpSpPr/>
          <p:nvPr/>
        </p:nvGrpSpPr>
        <p:grpSpPr>
          <a:xfrm flipH="1">
            <a:off x="5125169" y="392429"/>
            <a:ext cx="1511271" cy="1240250"/>
            <a:chOff x="4378825" y="211750"/>
            <a:chExt cx="2040880" cy="1665660"/>
          </a:xfrm>
        </p:grpSpPr>
        <p:sp>
          <p:nvSpPr>
            <p:cNvPr id="2903" name="Google Shape;2903;p63"/>
            <p:cNvSpPr/>
            <p:nvPr/>
          </p:nvSpPr>
          <p:spPr>
            <a:xfrm>
              <a:off x="4391575" y="211750"/>
              <a:ext cx="2028130" cy="1665660"/>
            </a:xfrm>
            <a:custGeom>
              <a:avLst/>
              <a:gdLst/>
              <a:ahLst/>
              <a:cxnLst/>
              <a:rect l="l" t="t" r="r" b="b"/>
              <a:pathLst>
                <a:path w="48903" h="40163" extrusionOk="0">
                  <a:moveTo>
                    <a:pt x="33425" y="0"/>
                  </a:moveTo>
                  <a:cubicBezTo>
                    <a:pt x="27454" y="0"/>
                    <a:pt x="23451" y="3770"/>
                    <a:pt x="21216" y="6772"/>
                  </a:cubicBezTo>
                  <a:cubicBezTo>
                    <a:pt x="19214" y="5338"/>
                    <a:pt x="16379" y="3903"/>
                    <a:pt x="13010" y="3903"/>
                  </a:cubicBezTo>
                  <a:cubicBezTo>
                    <a:pt x="10208" y="3937"/>
                    <a:pt x="7506" y="4837"/>
                    <a:pt x="5304" y="6538"/>
                  </a:cubicBezTo>
                  <a:cubicBezTo>
                    <a:pt x="2869" y="8206"/>
                    <a:pt x="1235" y="10775"/>
                    <a:pt x="768" y="13710"/>
                  </a:cubicBezTo>
                  <a:cubicBezTo>
                    <a:pt x="1" y="19047"/>
                    <a:pt x="3170" y="24551"/>
                    <a:pt x="5972" y="28221"/>
                  </a:cubicBezTo>
                  <a:cubicBezTo>
                    <a:pt x="11476" y="35392"/>
                    <a:pt x="23050" y="40163"/>
                    <a:pt x="28321" y="40163"/>
                  </a:cubicBezTo>
                  <a:cubicBezTo>
                    <a:pt x="28921" y="40163"/>
                    <a:pt x="29488" y="40096"/>
                    <a:pt x="30055" y="39929"/>
                  </a:cubicBezTo>
                  <a:cubicBezTo>
                    <a:pt x="32791" y="39162"/>
                    <a:pt x="40229" y="32891"/>
                    <a:pt x="43699" y="25352"/>
                  </a:cubicBezTo>
                  <a:cubicBezTo>
                    <a:pt x="48902" y="14077"/>
                    <a:pt x="47768" y="5271"/>
                    <a:pt x="40730" y="1835"/>
                  </a:cubicBezTo>
                  <a:cubicBezTo>
                    <a:pt x="38462" y="668"/>
                    <a:pt x="35960" y="34"/>
                    <a:pt x="33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300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3"/>
            <p:cNvSpPr/>
            <p:nvPr/>
          </p:nvSpPr>
          <p:spPr>
            <a:xfrm>
              <a:off x="4378825" y="325250"/>
              <a:ext cx="1932792" cy="1438652"/>
            </a:xfrm>
            <a:custGeom>
              <a:avLst/>
              <a:gdLst/>
              <a:ahLst/>
              <a:cxnLst/>
              <a:rect l="l" t="t" r="r" b="b"/>
              <a:pathLst>
                <a:path w="45400" h="33793" extrusionOk="0">
                  <a:moveTo>
                    <a:pt x="32960" y="0"/>
                  </a:moveTo>
                  <a:cubicBezTo>
                    <a:pt x="25159" y="0"/>
                    <a:pt x="21449" y="8575"/>
                    <a:pt x="21449" y="8575"/>
                  </a:cubicBezTo>
                  <a:cubicBezTo>
                    <a:pt x="21449" y="8575"/>
                    <a:pt x="17737" y="3902"/>
                    <a:pt x="12511" y="3902"/>
                  </a:cubicBezTo>
                  <a:cubicBezTo>
                    <a:pt x="10714" y="3902"/>
                    <a:pt x="8738" y="4455"/>
                    <a:pt x="6672" y="5940"/>
                  </a:cubicBezTo>
                  <a:cubicBezTo>
                    <a:pt x="1" y="10743"/>
                    <a:pt x="5004" y="19149"/>
                    <a:pt x="8040" y="23119"/>
                  </a:cubicBezTo>
                  <a:cubicBezTo>
                    <a:pt x="13149" y="29788"/>
                    <a:pt x="23898" y="33792"/>
                    <a:pt x="27831" y="33792"/>
                  </a:cubicBezTo>
                  <a:cubicBezTo>
                    <a:pt x="28187" y="33792"/>
                    <a:pt x="28486" y="33759"/>
                    <a:pt x="28721" y="33693"/>
                  </a:cubicBezTo>
                  <a:cubicBezTo>
                    <a:pt x="30189" y="33260"/>
                    <a:pt x="37027" y="28022"/>
                    <a:pt x="40330" y="20851"/>
                  </a:cubicBezTo>
                  <a:cubicBezTo>
                    <a:pt x="43599" y="13746"/>
                    <a:pt x="45400" y="4706"/>
                    <a:pt x="38862" y="1503"/>
                  </a:cubicBezTo>
                  <a:cubicBezTo>
                    <a:pt x="36684" y="436"/>
                    <a:pt x="34718" y="0"/>
                    <a:pt x="32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3"/>
            <p:cNvSpPr/>
            <p:nvPr/>
          </p:nvSpPr>
          <p:spPr>
            <a:xfrm>
              <a:off x="4933858" y="940614"/>
              <a:ext cx="312703" cy="286741"/>
            </a:xfrm>
            <a:custGeom>
              <a:avLst/>
              <a:gdLst/>
              <a:ahLst/>
              <a:cxnLst/>
              <a:rect l="l" t="t" r="r" b="b"/>
              <a:pathLst>
                <a:path w="7540" h="6914" extrusionOk="0">
                  <a:moveTo>
                    <a:pt x="7124" y="0"/>
                  </a:moveTo>
                  <a:cubicBezTo>
                    <a:pt x="7107" y="0"/>
                    <a:pt x="7090" y="2"/>
                    <a:pt x="7072" y="5"/>
                  </a:cubicBezTo>
                  <a:cubicBezTo>
                    <a:pt x="6906" y="5"/>
                    <a:pt x="6772" y="71"/>
                    <a:pt x="6705" y="238"/>
                  </a:cubicBezTo>
                  <a:lnTo>
                    <a:pt x="6672" y="238"/>
                  </a:lnTo>
                  <a:lnTo>
                    <a:pt x="6672" y="372"/>
                  </a:lnTo>
                  <a:cubicBezTo>
                    <a:pt x="6672" y="405"/>
                    <a:pt x="6672" y="572"/>
                    <a:pt x="6605" y="872"/>
                  </a:cubicBezTo>
                  <a:cubicBezTo>
                    <a:pt x="6605" y="1005"/>
                    <a:pt x="6572" y="1206"/>
                    <a:pt x="6539" y="1406"/>
                  </a:cubicBezTo>
                  <a:cubicBezTo>
                    <a:pt x="6472" y="1639"/>
                    <a:pt x="6439" y="1773"/>
                    <a:pt x="6405" y="2006"/>
                  </a:cubicBezTo>
                  <a:lnTo>
                    <a:pt x="6372" y="2106"/>
                  </a:lnTo>
                  <a:cubicBezTo>
                    <a:pt x="6272" y="2373"/>
                    <a:pt x="6205" y="2640"/>
                    <a:pt x="6105" y="2907"/>
                  </a:cubicBezTo>
                  <a:cubicBezTo>
                    <a:pt x="5972" y="3174"/>
                    <a:pt x="5838" y="3407"/>
                    <a:pt x="5671" y="3641"/>
                  </a:cubicBezTo>
                  <a:lnTo>
                    <a:pt x="5538" y="3807"/>
                  </a:lnTo>
                  <a:lnTo>
                    <a:pt x="5371" y="3941"/>
                  </a:lnTo>
                  <a:cubicBezTo>
                    <a:pt x="5304" y="4008"/>
                    <a:pt x="5271" y="4041"/>
                    <a:pt x="5204" y="4074"/>
                  </a:cubicBezTo>
                  <a:lnTo>
                    <a:pt x="5038" y="4174"/>
                  </a:lnTo>
                  <a:lnTo>
                    <a:pt x="4904" y="4174"/>
                  </a:lnTo>
                  <a:cubicBezTo>
                    <a:pt x="4871" y="4208"/>
                    <a:pt x="4837" y="4208"/>
                    <a:pt x="4804" y="4208"/>
                  </a:cubicBezTo>
                  <a:cubicBezTo>
                    <a:pt x="4804" y="4241"/>
                    <a:pt x="4771" y="4241"/>
                    <a:pt x="4737" y="4241"/>
                  </a:cubicBezTo>
                  <a:lnTo>
                    <a:pt x="4337" y="4274"/>
                  </a:lnTo>
                  <a:lnTo>
                    <a:pt x="4104" y="4274"/>
                  </a:lnTo>
                  <a:cubicBezTo>
                    <a:pt x="4004" y="4274"/>
                    <a:pt x="3903" y="4274"/>
                    <a:pt x="3837" y="4241"/>
                  </a:cubicBezTo>
                  <a:lnTo>
                    <a:pt x="3603" y="4174"/>
                  </a:lnTo>
                  <a:cubicBezTo>
                    <a:pt x="3570" y="4174"/>
                    <a:pt x="3537" y="4141"/>
                    <a:pt x="3503" y="4141"/>
                  </a:cubicBezTo>
                  <a:lnTo>
                    <a:pt x="3403" y="4074"/>
                  </a:lnTo>
                  <a:cubicBezTo>
                    <a:pt x="3136" y="3941"/>
                    <a:pt x="2903" y="3774"/>
                    <a:pt x="2669" y="3574"/>
                  </a:cubicBezTo>
                  <a:cubicBezTo>
                    <a:pt x="2469" y="3374"/>
                    <a:pt x="2269" y="3174"/>
                    <a:pt x="2069" y="2940"/>
                  </a:cubicBezTo>
                  <a:cubicBezTo>
                    <a:pt x="1902" y="2707"/>
                    <a:pt x="1735" y="2473"/>
                    <a:pt x="1602" y="2240"/>
                  </a:cubicBezTo>
                  <a:cubicBezTo>
                    <a:pt x="1368" y="1873"/>
                    <a:pt x="1168" y="1472"/>
                    <a:pt x="1001" y="1072"/>
                  </a:cubicBezTo>
                  <a:lnTo>
                    <a:pt x="801" y="638"/>
                  </a:lnTo>
                  <a:cubicBezTo>
                    <a:pt x="743" y="464"/>
                    <a:pt x="583" y="365"/>
                    <a:pt x="410" y="365"/>
                  </a:cubicBezTo>
                  <a:cubicBezTo>
                    <a:pt x="385" y="365"/>
                    <a:pt x="360" y="367"/>
                    <a:pt x="334" y="372"/>
                  </a:cubicBezTo>
                  <a:cubicBezTo>
                    <a:pt x="234" y="405"/>
                    <a:pt x="134" y="472"/>
                    <a:pt x="67" y="538"/>
                  </a:cubicBezTo>
                  <a:cubicBezTo>
                    <a:pt x="1" y="638"/>
                    <a:pt x="1" y="739"/>
                    <a:pt x="1" y="872"/>
                  </a:cubicBezTo>
                  <a:lnTo>
                    <a:pt x="67" y="1072"/>
                  </a:lnTo>
                  <a:cubicBezTo>
                    <a:pt x="67" y="1172"/>
                    <a:pt x="101" y="1272"/>
                    <a:pt x="134" y="1406"/>
                  </a:cubicBezTo>
                  <a:lnTo>
                    <a:pt x="134" y="1472"/>
                  </a:lnTo>
                  <a:cubicBezTo>
                    <a:pt x="268" y="1906"/>
                    <a:pt x="434" y="2340"/>
                    <a:pt x="634" y="2740"/>
                  </a:cubicBezTo>
                  <a:cubicBezTo>
                    <a:pt x="768" y="3007"/>
                    <a:pt x="901" y="3274"/>
                    <a:pt x="1068" y="3541"/>
                  </a:cubicBezTo>
                  <a:lnTo>
                    <a:pt x="134" y="4508"/>
                  </a:lnTo>
                  <a:cubicBezTo>
                    <a:pt x="1" y="4675"/>
                    <a:pt x="1" y="4908"/>
                    <a:pt x="134" y="5075"/>
                  </a:cubicBezTo>
                  <a:cubicBezTo>
                    <a:pt x="218" y="5142"/>
                    <a:pt x="318" y="5175"/>
                    <a:pt x="418" y="5175"/>
                  </a:cubicBezTo>
                  <a:cubicBezTo>
                    <a:pt x="518" y="5175"/>
                    <a:pt x="618" y="5142"/>
                    <a:pt x="701" y="5075"/>
                  </a:cubicBezTo>
                  <a:lnTo>
                    <a:pt x="1568" y="4174"/>
                  </a:lnTo>
                  <a:cubicBezTo>
                    <a:pt x="1669" y="4274"/>
                    <a:pt x="1769" y="4375"/>
                    <a:pt x="1869" y="4475"/>
                  </a:cubicBezTo>
                  <a:cubicBezTo>
                    <a:pt x="2069" y="4675"/>
                    <a:pt x="2302" y="4875"/>
                    <a:pt x="2569" y="5042"/>
                  </a:cubicBezTo>
                  <a:lnTo>
                    <a:pt x="2035" y="6042"/>
                  </a:lnTo>
                  <a:cubicBezTo>
                    <a:pt x="1779" y="6299"/>
                    <a:pt x="2174" y="6620"/>
                    <a:pt x="2469" y="6620"/>
                  </a:cubicBezTo>
                  <a:cubicBezTo>
                    <a:pt x="2597" y="6620"/>
                    <a:pt x="2706" y="6560"/>
                    <a:pt x="2736" y="6409"/>
                  </a:cubicBezTo>
                  <a:lnTo>
                    <a:pt x="3270" y="5375"/>
                  </a:lnTo>
                  <a:lnTo>
                    <a:pt x="3503" y="5442"/>
                  </a:lnTo>
                  <a:cubicBezTo>
                    <a:pt x="3703" y="5509"/>
                    <a:pt x="3870" y="5509"/>
                    <a:pt x="4070" y="5542"/>
                  </a:cubicBezTo>
                  <a:lnTo>
                    <a:pt x="4437" y="5542"/>
                  </a:lnTo>
                  <a:lnTo>
                    <a:pt x="4504" y="6543"/>
                  </a:lnTo>
                  <a:cubicBezTo>
                    <a:pt x="4504" y="6756"/>
                    <a:pt x="4671" y="6914"/>
                    <a:pt x="4853" y="6914"/>
                  </a:cubicBezTo>
                  <a:cubicBezTo>
                    <a:pt x="4870" y="6914"/>
                    <a:pt x="4887" y="6913"/>
                    <a:pt x="4904" y="6910"/>
                  </a:cubicBezTo>
                  <a:cubicBezTo>
                    <a:pt x="5004" y="6910"/>
                    <a:pt x="5104" y="6876"/>
                    <a:pt x="5171" y="6776"/>
                  </a:cubicBezTo>
                  <a:cubicBezTo>
                    <a:pt x="5238" y="6710"/>
                    <a:pt x="5304" y="6609"/>
                    <a:pt x="5271" y="6509"/>
                  </a:cubicBezTo>
                  <a:lnTo>
                    <a:pt x="5238" y="5409"/>
                  </a:lnTo>
                  <a:cubicBezTo>
                    <a:pt x="5371" y="5375"/>
                    <a:pt x="5505" y="5309"/>
                    <a:pt x="5605" y="5242"/>
                  </a:cubicBezTo>
                  <a:lnTo>
                    <a:pt x="5738" y="5175"/>
                  </a:lnTo>
                  <a:cubicBezTo>
                    <a:pt x="5905" y="5108"/>
                    <a:pt x="6038" y="4975"/>
                    <a:pt x="6172" y="4842"/>
                  </a:cubicBezTo>
                  <a:lnTo>
                    <a:pt x="6439" y="4608"/>
                  </a:lnTo>
                  <a:lnTo>
                    <a:pt x="6605" y="4375"/>
                  </a:lnTo>
                  <a:cubicBezTo>
                    <a:pt x="6839" y="4041"/>
                    <a:pt x="7006" y="3674"/>
                    <a:pt x="7139" y="3307"/>
                  </a:cubicBezTo>
                  <a:cubicBezTo>
                    <a:pt x="7239" y="3007"/>
                    <a:pt x="7339" y="2673"/>
                    <a:pt x="7406" y="2373"/>
                  </a:cubicBezTo>
                  <a:cubicBezTo>
                    <a:pt x="7473" y="1873"/>
                    <a:pt x="7506" y="1406"/>
                    <a:pt x="7506" y="905"/>
                  </a:cubicBezTo>
                  <a:cubicBezTo>
                    <a:pt x="7539" y="739"/>
                    <a:pt x="7506" y="538"/>
                    <a:pt x="7506" y="338"/>
                  </a:cubicBezTo>
                  <a:cubicBezTo>
                    <a:pt x="7476" y="155"/>
                    <a:pt x="7306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3"/>
            <p:cNvSpPr/>
            <p:nvPr/>
          </p:nvSpPr>
          <p:spPr>
            <a:xfrm>
              <a:off x="5561904" y="823208"/>
              <a:ext cx="348659" cy="308514"/>
            </a:xfrm>
            <a:custGeom>
              <a:avLst/>
              <a:gdLst/>
              <a:ahLst/>
              <a:cxnLst/>
              <a:rect l="l" t="t" r="r" b="b"/>
              <a:pathLst>
                <a:path w="8407" h="7439" extrusionOk="0">
                  <a:moveTo>
                    <a:pt x="6972" y="0"/>
                  </a:moveTo>
                  <a:cubicBezTo>
                    <a:pt x="6772" y="0"/>
                    <a:pt x="6606" y="134"/>
                    <a:pt x="6572" y="367"/>
                  </a:cubicBezTo>
                  <a:lnTo>
                    <a:pt x="6472" y="834"/>
                  </a:lnTo>
                  <a:cubicBezTo>
                    <a:pt x="6405" y="1268"/>
                    <a:pt x="6305" y="1668"/>
                    <a:pt x="6172" y="2102"/>
                  </a:cubicBezTo>
                  <a:cubicBezTo>
                    <a:pt x="6105" y="2369"/>
                    <a:pt x="6005" y="2636"/>
                    <a:pt x="5872" y="2869"/>
                  </a:cubicBezTo>
                  <a:cubicBezTo>
                    <a:pt x="5772" y="3136"/>
                    <a:pt x="5605" y="3403"/>
                    <a:pt x="5471" y="3670"/>
                  </a:cubicBezTo>
                  <a:cubicBezTo>
                    <a:pt x="5305" y="3903"/>
                    <a:pt x="5104" y="4137"/>
                    <a:pt x="4871" y="4337"/>
                  </a:cubicBezTo>
                  <a:lnTo>
                    <a:pt x="4804" y="4403"/>
                  </a:lnTo>
                  <a:lnTo>
                    <a:pt x="4704" y="4470"/>
                  </a:lnTo>
                  <a:lnTo>
                    <a:pt x="4471" y="4570"/>
                  </a:lnTo>
                  <a:cubicBezTo>
                    <a:pt x="4404" y="4637"/>
                    <a:pt x="4337" y="4670"/>
                    <a:pt x="4237" y="4670"/>
                  </a:cubicBezTo>
                  <a:cubicBezTo>
                    <a:pt x="4204" y="4704"/>
                    <a:pt x="4137" y="4704"/>
                    <a:pt x="4070" y="4737"/>
                  </a:cubicBezTo>
                  <a:lnTo>
                    <a:pt x="3603" y="4837"/>
                  </a:lnTo>
                  <a:lnTo>
                    <a:pt x="3337" y="4837"/>
                  </a:lnTo>
                  <a:cubicBezTo>
                    <a:pt x="3270" y="4804"/>
                    <a:pt x="3203" y="4770"/>
                    <a:pt x="3170" y="4770"/>
                  </a:cubicBezTo>
                  <a:cubicBezTo>
                    <a:pt x="3070" y="4770"/>
                    <a:pt x="3003" y="4737"/>
                    <a:pt x="2936" y="4670"/>
                  </a:cubicBezTo>
                  <a:lnTo>
                    <a:pt x="2769" y="4604"/>
                  </a:lnTo>
                  <a:lnTo>
                    <a:pt x="2603" y="4470"/>
                  </a:lnTo>
                  <a:cubicBezTo>
                    <a:pt x="2369" y="4270"/>
                    <a:pt x="2169" y="4070"/>
                    <a:pt x="2002" y="3836"/>
                  </a:cubicBezTo>
                  <a:cubicBezTo>
                    <a:pt x="1835" y="3636"/>
                    <a:pt x="1669" y="3403"/>
                    <a:pt x="1535" y="3169"/>
                  </a:cubicBezTo>
                  <a:lnTo>
                    <a:pt x="1469" y="3036"/>
                  </a:lnTo>
                  <a:cubicBezTo>
                    <a:pt x="1368" y="2836"/>
                    <a:pt x="1268" y="2669"/>
                    <a:pt x="1202" y="2502"/>
                  </a:cubicBezTo>
                  <a:cubicBezTo>
                    <a:pt x="1135" y="2369"/>
                    <a:pt x="1035" y="2135"/>
                    <a:pt x="1002" y="2002"/>
                  </a:cubicBezTo>
                  <a:cubicBezTo>
                    <a:pt x="868" y="1702"/>
                    <a:pt x="801" y="1535"/>
                    <a:pt x="801" y="1535"/>
                  </a:cubicBezTo>
                  <a:cubicBezTo>
                    <a:pt x="768" y="1335"/>
                    <a:pt x="601" y="1235"/>
                    <a:pt x="434" y="1235"/>
                  </a:cubicBezTo>
                  <a:lnTo>
                    <a:pt x="368" y="1235"/>
                  </a:lnTo>
                  <a:cubicBezTo>
                    <a:pt x="268" y="1235"/>
                    <a:pt x="168" y="1301"/>
                    <a:pt x="101" y="1368"/>
                  </a:cubicBezTo>
                  <a:cubicBezTo>
                    <a:pt x="34" y="1468"/>
                    <a:pt x="1" y="1568"/>
                    <a:pt x="1" y="1668"/>
                  </a:cubicBezTo>
                  <a:cubicBezTo>
                    <a:pt x="1" y="1668"/>
                    <a:pt x="34" y="1902"/>
                    <a:pt x="134" y="2269"/>
                  </a:cubicBezTo>
                  <a:cubicBezTo>
                    <a:pt x="234" y="2702"/>
                    <a:pt x="401" y="3169"/>
                    <a:pt x="601" y="3603"/>
                  </a:cubicBezTo>
                  <a:cubicBezTo>
                    <a:pt x="735" y="3903"/>
                    <a:pt x="868" y="4170"/>
                    <a:pt x="1068" y="4470"/>
                  </a:cubicBezTo>
                  <a:cubicBezTo>
                    <a:pt x="1268" y="4804"/>
                    <a:pt x="1535" y="5104"/>
                    <a:pt x="1835" y="5337"/>
                  </a:cubicBezTo>
                  <a:lnTo>
                    <a:pt x="2069" y="5571"/>
                  </a:lnTo>
                  <a:lnTo>
                    <a:pt x="2369" y="5704"/>
                  </a:lnTo>
                  <a:cubicBezTo>
                    <a:pt x="2536" y="5804"/>
                    <a:pt x="2703" y="5905"/>
                    <a:pt x="2870" y="5938"/>
                  </a:cubicBezTo>
                  <a:lnTo>
                    <a:pt x="3036" y="5971"/>
                  </a:lnTo>
                  <a:cubicBezTo>
                    <a:pt x="3170" y="6005"/>
                    <a:pt x="3303" y="6038"/>
                    <a:pt x="3403" y="6038"/>
                  </a:cubicBezTo>
                  <a:lnTo>
                    <a:pt x="3637" y="7105"/>
                  </a:lnTo>
                  <a:cubicBezTo>
                    <a:pt x="3670" y="7306"/>
                    <a:pt x="3837" y="7439"/>
                    <a:pt x="4004" y="7439"/>
                  </a:cubicBezTo>
                  <a:lnTo>
                    <a:pt x="4104" y="7439"/>
                  </a:lnTo>
                  <a:cubicBezTo>
                    <a:pt x="4304" y="7372"/>
                    <a:pt x="4437" y="7172"/>
                    <a:pt x="4404" y="6972"/>
                  </a:cubicBezTo>
                  <a:lnTo>
                    <a:pt x="4204" y="6005"/>
                  </a:lnTo>
                  <a:lnTo>
                    <a:pt x="4571" y="5871"/>
                  </a:lnTo>
                  <a:cubicBezTo>
                    <a:pt x="4771" y="5838"/>
                    <a:pt x="4938" y="5771"/>
                    <a:pt x="5071" y="5671"/>
                  </a:cubicBezTo>
                  <a:lnTo>
                    <a:pt x="5305" y="5538"/>
                  </a:lnTo>
                  <a:lnTo>
                    <a:pt x="6072" y="6405"/>
                  </a:lnTo>
                  <a:cubicBezTo>
                    <a:pt x="6160" y="6493"/>
                    <a:pt x="6267" y="6535"/>
                    <a:pt x="6372" y="6535"/>
                  </a:cubicBezTo>
                  <a:cubicBezTo>
                    <a:pt x="6467" y="6535"/>
                    <a:pt x="6560" y="6501"/>
                    <a:pt x="6639" y="6438"/>
                  </a:cubicBezTo>
                  <a:cubicBezTo>
                    <a:pt x="6806" y="6305"/>
                    <a:pt x="6806" y="6038"/>
                    <a:pt x="6672" y="5871"/>
                  </a:cubicBezTo>
                  <a:lnTo>
                    <a:pt x="5905" y="5037"/>
                  </a:lnTo>
                  <a:cubicBezTo>
                    <a:pt x="6105" y="4804"/>
                    <a:pt x="6305" y="4570"/>
                    <a:pt x="6472" y="4303"/>
                  </a:cubicBezTo>
                  <a:cubicBezTo>
                    <a:pt x="6539" y="4203"/>
                    <a:pt x="6606" y="4103"/>
                    <a:pt x="6672" y="3970"/>
                  </a:cubicBezTo>
                  <a:lnTo>
                    <a:pt x="7740" y="4604"/>
                  </a:lnTo>
                  <a:cubicBezTo>
                    <a:pt x="7812" y="4640"/>
                    <a:pt x="7888" y="4658"/>
                    <a:pt x="7960" y="4658"/>
                  </a:cubicBezTo>
                  <a:cubicBezTo>
                    <a:pt x="8090" y="4658"/>
                    <a:pt x="8209" y="4599"/>
                    <a:pt x="8273" y="4470"/>
                  </a:cubicBezTo>
                  <a:cubicBezTo>
                    <a:pt x="8407" y="4303"/>
                    <a:pt x="8340" y="4037"/>
                    <a:pt x="8140" y="3936"/>
                  </a:cubicBezTo>
                  <a:lnTo>
                    <a:pt x="6972" y="3203"/>
                  </a:lnTo>
                  <a:cubicBezTo>
                    <a:pt x="7073" y="2936"/>
                    <a:pt x="7139" y="2636"/>
                    <a:pt x="7206" y="2335"/>
                  </a:cubicBezTo>
                  <a:cubicBezTo>
                    <a:pt x="7306" y="1902"/>
                    <a:pt x="7373" y="1435"/>
                    <a:pt x="7406" y="968"/>
                  </a:cubicBezTo>
                  <a:lnTo>
                    <a:pt x="7406" y="901"/>
                  </a:lnTo>
                  <a:cubicBezTo>
                    <a:pt x="7406" y="801"/>
                    <a:pt x="7406" y="701"/>
                    <a:pt x="7406" y="567"/>
                  </a:cubicBezTo>
                  <a:lnTo>
                    <a:pt x="7406" y="401"/>
                  </a:lnTo>
                  <a:cubicBezTo>
                    <a:pt x="7373" y="200"/>
                    <a:pt x="7239" y="34"/>
                    <a:pt x="7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7" name="Google Shape;2907;p63"/>
          <p:cNvGrpSpPr/>
          <p:nvPr/>
        </p:nvGrpSpPr>
        <p:grpSpPr>
          <a:xfrm>
            <a:off x="-556387" y="3862886"/>
            <a:ext cx="1693701" cy="857873"/>
            <a:chOff x="0" y="6078527"/>
            <a:chExt cx="2501774" cy="1267169"/>
          </a:xfrm>
        </p:grpSpPr>
        <p:sp>
          <p:nvSpPr>
            <p:cNvPr id="2908" name="Google Shape;2908;p6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63"/>
          <p:cNvGrpSpPr/>
          <p:nvPr/>
        </p:nvGrpSpPr>
        <p:grpSpPr>
          <a:xfrm rot="1030656">
            <a:off x="7981160" y="927996"/>
            <a:ext cx="1653964" cy="540005"/>
            <a:chOff x="2564525" y="5223525"/>
            <a:chExt cx="2556110" cy="834547"/>
          </a:xfrm>
        </p:grpSpPr>
        <p:sp>
          <p:nvSpPr>
            <p:cNvPr id="2915" name="Google Shape;2915;p6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812;p85"/>
          <p:cNvGrpSpPr/>
          <p:nvPr/>
        </p:nvGrpSpPr>
        <p:grpSpPr>
          <a:xfrm flipH="1">
            <a:off x="53704" y="242400"/>
            <a:ext cx="1013421" cy="964507"/>
            <a:chOff x="3139275" y="3601950"/>
            <a:chExt cx="1492750" cy="1452225"/>
          </a:xfrm>
        </p:grpSpPr>
        <p:sp>
          <p:nvSpPr>
            <p:cNvPr id="3" name="Google Shape;4813;p85"/>
            <p:cNvSpPr/>
            <p:nvPr/>
          </p:nvSpPr>
          <p:spPr>
            <a:xfrm>
              <a:off x="3139275" y="3601950"/>
              <a:ext cx="1492750" cy="1452225"/>
            </a:xfrm>
            <a:custGeom>
              <a:avLst/>
              <a:gdLst/>
              <a:ahLst/>
              <a:cxnLst/>
              <a:rect l="l" t="t" r="r" b="b"/>
              <a:pathLst>
                <a:path w="59710" h="58089" extrusionOk="0">
                  <a:moveTo>
                    <a:pt x="16509" y="0"/>
                  </a:moveTo>
                  <a:cubicBezTo>
                    <a:pt x="14277" y="0"/>
                    <a:pt x="12082" y="532"/>
                    <a:pt x="10074" y="1503"/>
                  </a:cubicBezTo>
                  <a:cubicBezTo>
                    <a:pt x="7539" y="2770"/>
                    <a:pt x="5504" y="4872"/>
                    <a:pt x="4404" y="7507"/>
                  </a:cubicBezTo>
                  <a:cubicBezTo>
                    <a:pt x="3136" y="10576"/>
                    <a:pt x="2903" y="14312"/>
                    <a:pt x="3803" y="18015"/>
                  </a:cubicBezTo>
                  <a:cubicBezTo>
                    <a:pt x="4103" y="19316"/>
                    <a:pt x="4537" y="20550"/>
                    <a:pt x="5037" y="21784"/>
                  </a:cubicBezTo>
                  <a:cubicBezTo>
                    <a:pt x="4737" y="21851"/>
                    <a:pt x="4437" y="21951"/>
                    <a:pt x="4170" y="22118"/>
                  </a:cubicBezTo>
                  <a:cubicBezTo>
                    <a:pt x="2069" y="23152"/>
                    <a:pt x="1201" y="25653"/>
                    <a:pt x="2202" y="27755"/>
                  </a:cubicBezTo>
                  <a:lnTo>
                    <a:pt x="2169" y="27755"/>
                  </a:lnTo>
                  <a:cubicBezTo>
                    <a:pt x="434" y="29089"/>
                    <a:pt x="1" y="31524"/>
                    <a:pt x="1168" y="33392"/>
                  </a:cubicBezTo>
                  <a:cubicBezTo>
                    <a:pt x="1975" y="34684"/>
                    <a:pt x="3373" y="35401"/>
                    <a:pt x="4809" y="35401"/>
                  </a:cubicBezTo>
                  <a:cubicBezTo>
                    <a:pt x="5450" y="35401"/>
                    <a:pt x="6098" y="35259"/>
                    <a:pt x="6705" y="34960"/>
                  </a:cubicBezTo>
                  <a:cubicBezTo>
                    <a:pt x="6939" y="34827"/>
                    <a:pt x="7172" y="34660"/>
                    <a:pt x="7406" y="34493"/>
                  </a:cubicBezTo>
                  <a:cubicBezTo>
                    <a:pt x="7506" y="34426"/>
                    <a:pt x="7606" y="34360"/>
                    <a:pt x="7706" y="34260"/>
                  </a:cubicBezTo>
                  <a:cubicBezTo>
                    <a:pt x="7906" y="34360"/>
                    <a:pt x="8106" y="34426"/>
                    <a:pt x="8340" y="34526"/>
                  </a:cubicBezTo>
                  <a:cubicBezTo>
                    <a:pt x="8740" y="34693"/>
                    <a:pt x="9140" y="34927"/>
                    <a:pt x="9507" y="35127"/>
                  </a:cubicBezTo>
                  <a:cubicBezTo>
                    <a:pt x="9474" y="35494"/>
                    <a:pt x="9507" y="35861"/>
                    <a:pt x="9541" y="36261"/>
                  </a:cubicBezTo>
                  <a:cubicBezTo>
                    <a:pt x="9607" y="36928"/>
                    <a:pt x="9741" y="37629"/>
                    <a:pt x="9941" y="38262"/>
                  </a:cubicBezTo>
                  <a:cubicBezTo>
                    <a:pt x="10375" y="39630"/>
                    <a:pt x="10942" y="40898"/>
                    <a:pt x="11676" y="42099"/>
                  </a:cubicBezTo>
                  <a:cubicBezTo>
                    <a:pt x="13343" y="44967"/>
                    <a:pt x="15612" y="47669"/>
                    <a:pt x="18681" y="50671"/>
                  </a:cubicBezTo>
                  <a:cubicBezTo>
                    <a:pt x="18914" y="50938"/>
                    <a:pt x="19181" y="51172"/>
                    <a:pt x="19448" y="51405"/>
                  </a:cubicBezTo>
                  <a:cubicBezTo>
                    <a:pt x="20649" y="52573"/>
                    <a:pt x="21950" y="53673"/>
                    <a:pt x="23284" y="54674"/>
                  </a:cubicBezTo>
                  <a:lnTo>
                    <a:pt x="23584" y="54874"/>
                  </a:lnTo>
                  <a:lnTo>
                    <a:pt x="23651" y="54908"/>
                  </a:lnTo>
                  <a:cubicBezTo>
                    <a:pt x="24118" y="55241"/>
                    <a:pt x="24518" y="55508"/>
                    <a:pt x="24918" y="55742"/>
                  </a:cubicBezTo>
                  <a:cubicBezTo>
                    <a:pt x="26386" y="56709"/>
                    <a:pt x="27987" y="57409"/>
                    <a:pt x="29722" y="57843"/>
                  </a:cubicBezTo>
                  <a:cubicBezTo>
                    <a:pt x="30446" y="58007"/>
                    <a:pt x="31202" y="58088"/>
                    <a:pt x="31957" y="58088"/>
                  </a:cubicBezTo>
                  <a:cubicBezTo>
                    <a:pt x="32281" y="58088"/>
                    <a:pt x="32604" y="58073"/>
                    <a:pt x="32924" y="58043"/>
                  </a:cubicBezTo>
                  <a:cubicBezTo>
                    <a:pt x="33925" y="57943"/>
                    <a:pt x="34892" y="57676"/>
                    <a:pt x="35793" y="57209"/>
                  </a:cubicBezTo>
                  <a:cubicBezTo>
                    <a:pt x="38161" y="56042"/>
                    <a:pt x="39729" y="53840"/>
                    <a:pt x="39929" y="51472"/>
                  </a:cubicBezTo>
                  <a:cubicBezTo>
                    <a:pt x="43999" y="51305"/>
                    <a:pt x="47968" y="50104"/>
                    <a:pt x="51471" y="47936"/>
                  </a:cubicBezTo>
                  <a:cubicBezTo>
                    <a:pt x="55240" y="45601"/>
                    <a:pt x="59710" y="41398"/>
                    <a:pt x="59243" y="34760"/>
                  </a:cubicBezTo>
                  <a:cubicBezTo>
                    <a:pt x="59009" y="31257"/>
                    <a:pt x="57041" y="28389"/>
                    <a:pt x="53672" y="26621"/>
                  </a:cubicBezTo>
                  <a:cubicBezTo>
                    <a:pt x="51176" y="25403"/>
                    <a:pt x="48429" y="24769"/>
                    <a:pt x="45661" y="24769"/>
                  </a:cubicBezTo>
                  <a:cubicBezTo>
                    <a:pt x="45396" y="24769"/>
                    <a:pt x="45131" y="24774"/>
                    <a:pt x="44866" y="24786"/>
                  </a:cubicBezTo>
                  <a:cubicBezTo>
                    <a:pt x="43732" y="24820"/>
                    <a:pt x="42564" y="24920"/>
                    <a:pt x="41430" y="25153"/>
                  </a:cubicBezTo>
                  <a:cubicBezTo>
                    <a:pt x="42464" y="18415"/>
                    <a:pt x="40763" y="11443"/>
                    <a:pt x="36593" y="6773"/>
                  </a:cubicBezTo>
                  <a:cubicBezTo>
                    <a:pt x="34155" y="3995"/>
                    <a:pt x="30402" y="2474"/>
                    <a:pt x="26340" y="2474"/>
                  </a:cubicBezTo>
                  <a:cubicBezTo>
                    <a:pt x="26012" y="2474"/>
                    <a:pt x="25683" y="2484"/>
                    <a:pt x="25352" y="2504"/>
                  </a:cubicBezTo>
                  <a:lnTo>
                    <a:pt x="25118" y="2370"/>
                  </a:lnTo>
                  <a:cubicBezTo>
                    <a:pt x="22583" y="869"/>
                    <a:pt x="19681" y="35"/>
                    <a:pt x="16712" y="2"/>
                  </a:cubicBezTo>
                  <a:cubicBezTo>
                    <a:pt x="16645" y="1"/>
                    <a:pt x="16577" y="0"/>
                    <a:pt x="16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814;p85"/>
            <p:cNvSpPr/>
            <p:nvPr/>
          </p:nvSpPr>
          <p:spPr>
            <a:xfrm>
              <a:off x="3285225" y="3672025"/>
              <a:ext cx="542900" cy="786425"/>
            </a:xfrm>
            <a:custGeom>
              <a:avLst/>
              <a:gdLst/>
              <a:ahLst/>
              <a:cxnLst/>
              <a:rect l="l" t="t" r="r" b="b"/>
              <a:pathLst>
                <a:path w="21716" h="31457" extrusionOk="0">
                  <a:moveTo>
                    <a:pt x="10874" y="1"/>
                  </a:moveTo>
                  <a:cubicBezTo>
                    <a:pt x="6805" y="34"/>
                    <a:pt x="2835" y="1902"/>
                    <a:pt x="1168" y="5805"/>
                  </a:cubicBezTo>
                  <a:cubicBezTo>
                    <a:pt x="33" y="8507"/>
                    <a:pt x="0" y="11742"/>
                    <a:pt x="701" y="14544"/>
                  </a:cubicBezTo>
                  <a:cubicBezTo>
                    <a:pt x="2602" y="22450"/>
                    <a:pt x="8439" y="28121"/>
                    <a:pt x="15711" y="31457"/>
                  </a:cubicBezTo>
                  <a:lnTo>
                    <a:pt x="21716" y="6339"/>
                  </a:lnTo>
                  <a:cubicBezTo>
                    <a:pt x="21082" y="4504"/>
                    <a:pt x="19614" y="3003"/>
                    <a:pt x="17913" y="2036"/>
                  </a:cubicBezTo>
                  <a:cubicBezTo>
                    <a:pt x="15778" y="768"/>
                    <a:pt x="13343" y="67"/>
                    <a:pt x="108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815;p85"/>
            <p:cNvSpPr/>
            <p:nvPr/>
          </p:nvSpPr>
          <p:spPr>
            <a:xfrm>
              <a:off x="3363600" y="3767075"/>
              <a:ext cx="371950" cy="533775"/>
            </a:xfrm>
            <a:custGeom>
              <a:avLst/>
              <a:gdLst/>
              <a:ahLst/>
              <a:cxnLst/>
              <a:rect l="l" t="t" r="r" b="b"/>
              <a:pathLst>
                <a:path w="14878" h="21351" extrusionOk="0">
                  <a:moveTo>
                    <a:pt x="8383" y="0"/>
                  </a:moveTo>
                  <a:cubicBezTo>
                    <a:pt x="8030" y="0"/>
                    <a:pt x="7679" y="62"/>
                    <a:pt x="7339" y="202"/>
                  </a:cubicBezTo>
                  <a:cubicBezTo>
                    <a:pt x="6338" y="702"/>
                    <a:pt x="5638" y="1703"/>
                    <a:pt x="5471" y="2803"/>
                  </a:cubicBezTo>
                  <a:cubicBezTo>
                    <a:pt x="5338" y="3938"/>
                    <a:pt x="5438" y="5072"/>
                    <a:pt x="5738" y="6139"/>
                  </a:cubicBezTo>
                  <a:cubicBezTo>
                    <a:pt x="4729" y="5505"/>
                    <a:pt x="3546" y="5145"/>
                    <a:pt x="2360" y="5145"/>
                  </a:cubicBezTo>
                  <a:cubicBezTo>
                    <a:pt x="2174" y="5145"/>
                    <a:pt x="1988" y="5154"/>
                    <a:pt x="1802" y="5172"/>
                  </a:cubicBezTo>
                  <a:cubicBezTo>
                    <a:pt x="1335" y="5172"/>
                    <a:pt x="868" y="5372"/>
                    <a:pt x="501" y="5672"/>
                  </a:cubicBezTo>
                  <a:cubicBezTo>
                    <a:pt x="167" y="6106"/>
                    <a:pt x="1" y="6640"/>
                    <a:pt x="67" y="7207"/>
                  </a:cubicBezTo>
                  <a:cubicBezTo>
                    <a:pt x="67" y="10242"/>
                    <a:pt x="1869" y="13011"/>
                    <a:pt x="3870" y="15346"/>
                  </a:cubicBezTo>
                  <a:cubicBezTo>
                    <a:pt x="5771" y="17547"/>
                    <a:pt x="7940" y="19582"/>
                    <a:pt x="10308" y="21350"/>
                  </a:cubicBezTo>
                  <a:lnTo>
                    <a:pt x="14878" y="7674"/>
                  </a:lnTo>
                  <a:cubicBezTo>
                    <a:pt x="14544" y="5305"/>
                    <a:pt x="13377" y="3137"/>
                    <a:pt x="11642" y="1503"/>
                  </a:cubicBezTo>
                  <a:cubicBezTo>
                    <a:pt x="10745" y="683"/>
                    <a:pt x="9553" y="0"/>
                    <a:pt x="8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816;p85"/>
            <p:cNvSpPr/>
            <p:nvPr/>
          </p:nvSpPr>
          <p:spPr>
            <a:xfrm>
              <a:off x="3269375" y="4369400"/>
              <a:ext cx="206825" cy="85725"/>
            </a:xfrm>
            <a:custGeom>
              <a:avLst/>
              <a:gdLst/>
              <a:ahLst/>
              <a:cxnLst/>
              <a:rect l="l" t="t" r="r" b="b"/>
              <a:pathLst>
                <a:path w="8273" h="3429" extrusionOk="0">
                  <a:moveTo>
                    <a:pt x="810" y="1"/>
                  </a:moveTo>
                  <a:cubicBezTo>
                    <a:pt x="538" y="1"/>
                    <a:pt x="263" y="45"/>
                    <a:pt x="0" y="126"/>
                  </a:cubicBezTo>
                  <a:cubicBezTo>
                    <a:pt x="0" y="193"/>
                    <a:pt x="501" y="193"/>
                    <a:pt x="1301" y="326"/>
                  </a:cubicBezTo>
                  <a:cubicBezTo>
                    <a:pt x="1768" y="426"/>
                    <a:pt x="2235" y="526"/>
                    <a:pt x="2669" y="660"/>
                  </a:cubicBezTo>
                  <a:cubicBezTo>
                    <a:pt x="3236" y="860"/>
                    <a:pt x="3770" y="1060"/>
                    <a:pt x="4303" y="1293"/>
                  </a:cubicBezTo>
                  <a:cubicBezTo>
                    <a:pt x="5237" y="1727"/>
                    <a:pt x="6171" y="2227"/>
                    <a:pt x="7105" y="2794"/>
                  </a:cubicBezTo>
                  <a:cubicBezTo>
                    <a:pt x="7439" y="3061"/>
                    <a:pt x="7839" y="3261"/>
                    <a:pt x="8239" y="3428"/>
                  </a:cubicBezTo>
                  <a:cubicBezTo>
                    <a:pt x="8273" y="3395"/>
                    <a:pt x="7906" y="3028"/>
                    <a:pt x="7239" y="2561"/>
                  </a:cubicBezTo>
                  <a:cubicBezTo>
                    <a:pt x="6338" y="1927"/>
                    <a:pt x="5437" y="1360"/>
                    <a:pt x="4437" y="926"/>
                  </a:cubicBezTo>
                  <a:cubicBezTo>
                    <a:pt x="3903" y="660"/>
                    <a:pt x="3336" y="459"/>
                    <a:pt x="2769" y="293"/>
                  </a:cubicBezTo>
                  <a:cubicBezTo>
                    <a:pt x="2302" y="193"/>
                    <a:pt x="1835" y="92"/>
                    <a:pt x="1335" y="59"/>
                  </a:cubicBezTo>
                  <a:cubicBezTo>
                    <a:pt x="1164" y="20"/>
                    <a:pt x="987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17;p85"/>
            <p:cNvSpPr/>
            <p:nvPr/>
          </p:nvSpPr>
          <p:spPr>
            <a:xfrm>
              <a:off x="3291050" y="4251575"/>
              <a:ext cx="215175" cy="177700"/>
            </a:xfrm>
            <a:custGeom>
              <a:avLst/>
              <a:gdLst/>
              <a:ahLst/>
              <a:cxnLst/>
              <a:rect l="l" t="t" r="r" b="b"/>
              <a:pathLst>
                <a:path w="8607" h="7108" extrusionOk="0">
                  <a:moveTo>
                    <a:pt x="388" y="1"/>
                  </a:moveTo>
                  <a:cubicBezTo>
                    <a:pt x="139" y="1"/>
                    <a:pt x="1" y="38"/>
                    <a:pt x="1" y="69"/>
                  </a:cubicBezTo>
                  <a:cubicBezTo>
                    <a:pt x="1" y="102"/>
                    <a:pt x="634" y="135"/>
                    <a:pt x="1602" y="502"/>
                  </a:cubicBezTo>
                  <a:cubicBezTo>
                    <a:pt x="2803" y="1069"/>
                    <a:pt x="3937" y="1803"/>
                    <a:pt x="4904" y="2737"/>
                  </a:cubicBezTo>
                  <a:cubicBezTo>
                    <a:pt x="7222" y="4824"/>
                    <a:pt x="8456" y="7107"/>
                    <a:pt x="8571" y="7107"/>
                  </a:cubicBezTo>
                  <a:cubicBezTo>
                    <a:pt x="8572" y="7107"/>
                    <a:pt x="8573" y="7107"/>
                    <a:pt x="8573" y="7107"/>
                  </a:cubicBezTo>
                  <a:cubicBezTo>
                    <a:pt x="8607" y="7107"/>
                    <a:pt x="8373" y="6473"/>
                    <a:pt x="7806" y="5573"/>
                  </a:cubicBezTo>
                  <a:cubicBezTo>
                    <a:pt x="7072" y="4405"/>
                    <a:pt x="6172" y="3338"/>
                    <a:pt x="5171" y="2437"/>
                  </a:cubicBezTo>
                  <a:cubicBezTo>
                    <a:pt x="4170" y="1470"/>
                    <a:pt x="2969" y="736"/>
                    <a:pt x="1702" y="236"/>
                  </a:cubicBezTo>
                  <a:cubicBezTo>
                    <a:pt x="1139" y="54"/>
                    <a:pt x="685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18;p85"/>
            <p:cNvSpPr/>
            <p:nvPr/>
          </p:nvSpPr>
          <p:spPr>
            <a:xfrm>
              <a:off x="3210150" y="4344050"/>
              <a:ext cx="95725" cy="73025"/>
            </a:xfrm>
            <a:custGeom>
              <a:avLst/>
              <a:gdLst/>
              <a:ahLst/>
              <a:cxnLst/>
              <a:rect l="l" t="t" r="r" b="b"/>
              <a:pathLst>
                <a:path w="3829" h="2921" extrusionOk="0">
                  <a:moveTo>
                    <a:pt x="1919" y="1"/>
                  </a:moveTo>
                  <a:cubicBezTo>
                    <a:pt x="1609" y="1"/>
                    <a:pt x="1297" y="99"/>
                    <a:pt x="1035" y="306"/>
                  </a:cubicBezTo>
                  <a:cubicBezTo>
                    <a:pt x="1" y="1106"/>
                    <a:pt x="468" y="2741"/>
                    <a:pt x="1735" y="2908"/>
                  </a:cubicBezTo>
                  <a:cubicBezTo>
                    <a:pt x="1804" y="2917"/>
                    <a:pt x="1872" y="2921"/>
                    <a:pt x="1937" y="2921"/>
                  </a:cubicBezTo>
                  <a:cubicBezTo>
                    <a:pt x="3120" y="2921"/>
                    <a:pt x="3828" y="1552"/>
                    <a:pt x="3070" y="573"/>
                  </a:cubicBezTo>
                  <a:cubicBezTo>
                    <a:pt x="2795" y="200"/>
                    <a:pt x="2360" y="1"/>
                    <a:pt x="1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19;p85"/>
            <p:cNvSpPr/>
            <p:nvPr/>
          </p:nvSpPr>
          <p:spPr>
            <a:xfrm>
              <a:off x="3476175" y="3733775"/>
              <a:ext cx="1082475" cy="1086200"/>
            </a:xfrm>
            <a:custGeom>
              <a:avLst/>
              <a:gdLst/>
              <a:ahLst/>
              <a:cxnLst/>
              <a:rect l="l" t="t" r="r" b="b"/>
              <a:pathLst>
                <a:path w="43299" h="43448" extrusionOk="0">
                  <a:moveTo>
                    <a:pt x="12942" y="0"/>
                  </a:moveTo>
                  <a:cubicBezTo>
                    <a:pt x="10374" y="0"/>
                    <a:pt x="7778" y="744"/>
                    <a:pt x="5705" y="2101"/>
                  </a:cubicBezTo>
                  <a:cubicBezTo>
                    <a:pt x="3170" y="3769"/>
                    <a:pt x="1402" y="6304"/>
                    <a:pt x="701" y="9239"/>
                  </a:cubicBezTo>
                  <a:cubicBezTo>
                    <a:pt x="1" y="12608"/>
                    <a:pt x="935" y="16077"/>
                    <a:pt x="2202" y="19246"/>
                  </a:cubicBezTo>
                  <a:cubicBezTo>
                    <a:pt x="3537" y="22715"/>
                    <a:pt x="5271" y="26018"/>
                    <a:pt x="7306" y="29087"/>
                  </a:cubicBezTo>
                  <a:lnTo>
                    <a:pt x="14011" y="41729"/>
                  </a:lnTo>
                  <a:cubicBezTo>
                    <a:pt x="16746" y="42396"/>
                    <a:pt x="19515" y="42930"/>
                    <a:pt x="22317" y="43263"/>
                  </a:cubicBezTo>
                  <a:cubicBezTo>
                    <a:pt x="23351" y="43385"/>
                    <a:pt x="24369" y="43448"/>
                    <a:pt x="25370" y="43448"/>
                  </a:cubicBezTo>
                  <a:cubicBezTo>
                    <a:pt x="29313" y="43448"/>
                    <a:pt x="33009" y="42476"/>
                    <a:pt x="36494" y="40295"/>
                  </a:cubicBezTo>
                  <a:cubicBezTo>
                    <a:pt x="40396" y="37860"/>
                    <a:pt x="43298" y="34457"/>
                    <a:pt x="42998" y="29654"/>
                  </a:cubicBezTo>
                  <a:cubicBezTo>
                    <a:pt x="42611" y="24293"/>
                    <a:pt x="36658" y="22309"/>
                    <a:pt x="31981" y="22309"/>
                  </a:cubicBezTo>
                  <a:cubicBezTo>
                    <a:pt x="31827" y="22309"/>
                    <a:pt x="31674" y="22311"/>
                    <a:pt x="31523" y="22315"/>
                  </a:cubicBezTo>
                  <a:cubicBezTo>
                    <a:pt x="28655" y="22415"/>
                    <a:pt x="25619" y="22982"/>
                    <a:pt x="23584" y="25017"/>
                  </a:cubicBezTo>
                  <a:cubicBezTo>
                    <a:pt x="26586" y="18179"/>
                    <a:pt x="26153" y="9106"/>
                    <a:pt x="21049" y="3368"/>
                  </a:cubicBezTo>
                  <a:cubicBezTo>
                    <a:pt x="19003" y="1050"/>
                    <a:pt x="15992" y="0"/>
                    <a:pt x="12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20;p85"/>
            <p:cNvSpPr/>
            <p:nvPr/>
          </p:nvSpPr>
          <p:spPr>
            <a:xfrm>
              <a:off x="3245175" y="4213500"/>
              <a:ext cx="90775" cy="73375"/>
            </a:xfrm>
            <a:custGeom>
              <a:avLst/>
              <a:gdLst/>
              <a:ahLst/>
              <a:cxnLst/>
              <a:rect l="l" t="t" r="r" b="b"/>
              <a:pathLst>
                <a:path w="3631" h="2935" extrusionOk="0">
                  <a:moveTo>
                    <a:pt x="1810" y="1"/>
                  </a:moveTo>
                  <a:cubicBezTo>
                    <a:pt x="1591" y="1"/>
                    <a:pt x="1371" y="51"/>
                    <a:pt x="1168" y="157"/>
                  </a:cubicBezTo>
                  <a:cubicBezTo>
                    <a:pt x="1" y="758"/>
                    <a:pt x="134" y="2426"/>
                    <a:pt x="1369" y="2859"/>
                  </a:cubicBezTo>
                  <a:cubicBezTo>
                    <a:pt x="1528" y="2911"/>
                    <a:pt x="1684" y="2935"/>
                    <a:pt x="1836" y="2935"/>
                  </a:cubicBezTo>
                  <a:cubicBezTo>
                    <a:pt x="2859" y="2935"/>
                    <a:pt x="3631" y="1842"/>
                    <a:pt x="3136" y="825"/>
                  </a:cubicBezTo>
                  <a:cubicBezTo>
                    <a:pt x="2876" y="303"/>
                    <a:pt x="2346" y="1"/>
                    <a:pt x="1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21;p85"/>
            <p:cNvSpPr/>
            <p:nvPr/>
          </p:nvSpPr>
          <p:spPr>
            <a:xfrm>
              <a:off x="3584600" y="3905900"/>
              <a:ext cx="346100" cy="521700"/>
            </a:xfrm>
            <a:custGeom>
              <a:avLst/>
              <a:gdLst/>
              <a:ahLst/>
              <a:cxnLst/>
              <a:rect l="l" t="t" r="r" b="b"/>
              <a:pathLst>
                <a:path w="13844" h="20868" extrusionOk="0">
                  <a:moveTo>
                    <a:pt x="11751" y="1"/>
                  </a:moveTo>
                  <a:cubicBezTo>
                    <a:pt x="11576" y="1"/>
                    <a:pt x="11403" y="27"/>
                    <a:pt x="11242" y="86"/>
                  </a:cubicBezTo>
                  <a:cubicBezTo>
                    <a:pt x="9607" y="486"/>
                    <a:pt x="8206" y="1520"/>
                    <a:pt x="7339" y="2988"/>
                  </a:cubicBezTo>
                  <a:cubicBezTo>
                    <a:pt x="6505" y="4456"/>
                    <a:pt x="6005" y="6090"/>
                    <a:pt x="5904" y="7758"/>
                  </a:cubicBezTo>
                  <a:cubicBezTo>
                    <a:pt x="5071" y="5656"/>
                    <a:pt x="4036" y="3655"/>
                    <a:pt x="2736" y="1820"/>
                  </a:cubicBezTo>
                  <a:cubicBezTo>
                    <a:pt x="2469" y="1453"/>
                    <a:pt x="2135" y="1053"/>
                    <a:pt x="1701" y="1053"/>
                  </a:cubicBezTo>
                  <a:cubicBezTo>
                    <a:pt x="1688" y="1052"/>
                    <a:pt x="1674" y="1052"/>
                    <a:pt x="1660" y="1052"/>
                  </a:cubicBezTo>
                  <a:cubicBezTo>
                    <a:pt x="1084" y="1052"/>
                    <a:pt x="731" y="1733"/>
                    <a:pt x="601" y="2287"/>
                  </a:cubicBezTo>
                  <a:cubicBezTo>
                    <a:pt x="0" y="4489"/>
                    <a:pt x="267" y="6857"/>
                    <a:pt x="834" y="9059"/>
                  </a:cubicBezTo>
                  <a:cubicBezTo>
                    <a:pt x="1935" y="13362"/>
                    <a:pt x="4270" y="17298"/>
                    <a:pt x="6838" y="20867"/>
                  </a:cubicBezTo>
                  <a:cubicBezTo>
                    <a:pt x="6772" y="20767"/>
                    <a:pt x="8706" y="18099"/>
                    <a:pt x="8840" y="17865"/>
                  </a:cubicBezTo>
                  <a:cubicBezTo>
                    <a:pt x="9640" y="16531"/>
                    <a:pt x="10508" y="15263"/>
                    <a:pt x="11175" y="13829"/>
                  </a:cubicBezTo>
                  <a:cubicBezTo>
                    <a:pt x="12042" y="12061"/>
                    <a:pt x="12743" y="10226"/>
                    <a:pt x="13310" y="8358"/>
                  </a:cubicBezTo>
                  <a:cubicBezTo>
                    <a:pt x="13677" y="7024"/>
                    <a:pt x="13843" y="5656"/>
                    <a:pt x="13843" y="4255"/>
                  </a:cubicBezTo>
                  <a:cubicBezTo>
                    <a:pt x="13843" y="3088"/>
                    <a:pt x="13677" y="720"/>
                    <a:pt x="12409" y="119"/>
                  </a:cubicBezTo>
                  <a:cubicBezTo>
                    <a:pt x="12203" y="44"/>
                    <a:pt x="11976" y="1"/>
                    <a:pt x="1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22;p85"/>
            <p:cNvSpPr/>
            <p:nvPr/>
          </p:nvSpPr>
          <p:spPr>
            <a:xfrm>
              <a:off x="3783900" y="4108575"/>
              <a:ext cx="261050" cy="355725"/>
            </a:xfrm>
            <a:custGeom>
              <a:avLst/>
              <a:gdLst/>
              <a:ahLst/>
              <a:cxnLst/>
              <a:rect l="l" t="t" r="r" b="b"/>
              <a:pathLst>
                <a:path w="10442" h="14229" extrusionOk="0">
                  <a:moveTo>
                    <a:pt x="9287" y="0"/>
                  </a:moveTo>
                  <a:cubicBezTo>
                    <a:pt x="9211" y="0"/>
                    <a:pt x="9128" y="17"/>
                    <a:pt x="9040" y="51"/>
                  </a:cubicBezTo>
                  <a:cubicBezTo>
                    <a:pt x="8507" y="285"/>
                    <a:pt x="8073" y="1352"/>
                    <a:pt x="7840" y="1853"/>
                  </a:cubicBezTo>
                  <a:cubicBezTo>
                    <a:pt x="7539" y="2453"/>
                    <a:pt x="7306" y="3120"/>
                    <a:pt x="7006" y="3754"/>
                  </a:cubicBezTo>
                  <a:cubicBezTo>
                    <a:pt x="6372" y="5055"/>
                    <a:pt x="5705" y="6322"/>
                    <a:pt x="4971" y="7557"/>
                  </a:cubicBezTo>
                  <a:cubicBezTo>
                    <a:pt x="4237" y="8758"/>
                    <a:pt x="3436" y="9958"/>
                    <a:pt x="2636" y="11059"/>
                  </a:cubicBezTo>
                  <a:cubicBezTo>
                    <a:pt x="1835" y="12160"/>
                    <a:pt x="868" y="13161"/>
                    <a:pt x="1" y="14228"/>
                  </a:cubicBezTo>
                  <a:cubicBezTo>
                    <a:pt x="1869" y="13561"/>
                    <a:pt x="3637" y="12660"/>
                    <a:pt x="5238" y="11459"/>
                  </a:cubicBezTo>
                  <a:cubicBezTo>
                    <a:pt x="6639" y="10425"/>
                    <a:pt x="7840" y="9158"/>
                    <a:pt x="8807" y="7723"/>
                  </a:cubicBezTo>
                  <a:cubicBezTo>
                    <a:pt x="9741" y="6189"/>
                    <a:pt x="10441" y="4521"/>
                    <a:pt x="10375" y="2720"/>
                  </a:cubicBezTo>
                  <a:cubicBezTo>
                    <a:pt x="10344" y="2137"/>
                    <a:pt x="10172" y="0"/>
                    <a:pt x="9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23;p85"/>
            <p:cNvSpPr/>
            <p:nvPr/>
          </p:nvSpPr>
          <p:spPr>
            <a:xfrm>
              <a:off x="3957350" y="3892150"/>
              <a:ext cx="86775" cy="203550"/>
            </a:xfrm>
            <a:custGeom>
              <a:avLst/>
              <a:gdLst/>
              <a:ahLst/>
              <a:cxnLst/>
              <a:rect l="l" t="t" r="r" b="b"/>
              <a:pathLst>
                <a:path w="3471" h="8142" extrusionOk="0">
                  <a:moveTo>
                    <a:pt x="993" y="1"/>
                  </a:moveTo>
                  <a:cubicBezTo>
                    <a:pt x="985" y="1"/>
                    <a:pt x="976" y="1"/>
                    <a:pt x="968" y="2"/>
                  </a:cubicBezTo>
                  <a:cubicBezTo>
                    <a:pt x="168" y="2"/>
                    <a:pt x="435" y="2904"/>
                    <a:pt x="435" y="3471"/>
                  </a:cubicBezTo>
                  <a:cubicBezTo>
                    <a:pt x="401" y="5072"/>
                    <a:pt x="435" y="6573"/>
                    <a:pt x="1" y="8141"/>
                  </a:cubicBezTo>
                  <a:cubicBezTo>
                    <a:pt x="401" y="7941"/>
                    <a:pt x="735" y="7674"/>
                    <a:pt x="968" y="7307"/>
                  </a:cubicBezTo>
                  <a:cubicBezTo>
                    <a:pt x="2436" y="5506"/>
                    <a:pt x="3470" y="2871"/>
                    <a:pt x="1902" y="803"/>
                  </a:cubicBezTo>
                  <a:cubicBezTo>
                    <a:pt x="1740" y="575"/>
                    <a:pt x="129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24;p85"/>
            <p:cNvSpPr/>
            <p:nvPr/>
          </p:nvSpPr>
          <p:spPr>
            <a:xfrm>
              <a:off x="3866450" y="4514925"/>
              <a:ext cx="494550" cy="195375"/>
            </a:xfrm>
            <a:custGeom>
              <a:avLst/>
              <a:gdLst/>
              <a:ahLst/>
              <a:cxnLst/>
              <a:rect l="l" t="t" r="r" b="b"/>
              <a:pathLst>
                <a:path w="19782" h="7815" extrusionOk="0">
                  <a:moveTo>
                    <a:pt x="10758" y="0"/>
                  </a:moveTo>
                  <a:cubicBezTo>
                    <a:pt x="9348" y="0"/>
                    <a:pt x="7929" y="155"/>
                    <a:pt x="6539" y="309"/>
                  </a:cubicBezTo>
                  <a:cubicBezTo>
                    <a:pt x="4634" y="514"/>
                    <a:pt x="2703" y="900"/>
                    <a:pt x="792" y="900"/>
                  </a:cubicBezTo>
                  <a:cubicBezTo>
                    <a:pt x="528" y="900"/>
                    <a:pt x="264" y="892"/>
                    <a:pt x="1" y="876"/>
                  </a:cubicBezTo>
                  <a:lnTo>
                    <a:pt x="1" y="876"/>
                  </a:lnTo>
                  <a:cubicBezTo>
                    <a:pt x="1168" y="2010"/>
                    <a:pt x="2403" y="3011"/>
                    <a:pt x="3704" y="3912"/>
                  </a:cubicBezTo>
                  <a:cubicBezTo>
                    <a:pt x="5138" y="4946"/>
                    <a:pt x="6706" y="5813"/>
                    <a:pt x="8340" y="6480"/>
                  </a:cubicBezTo>
                  <a:cubicBezTo>
                    <a:pt x="10041" y="7214"/>
                    <a:pt x="11876" y="7648"/>
                    <a:pt x="13711" y="7814"/>
                  </a:cubicBezTo>
                  <a:lnTo>
                    <a:pt x="14511" y="7814"/>
                  </a:lnTo>
                  <a:cubicBezTo>
                    <a:pt x="15779" y="7781"/>
                    <a:pt x="17147" y="7614"/>
                    <a:pt x="18214" y="6914"/>
                  </a:cubicBezTo>
                  <a:cubicBezTo>
                    <a:pt x="18848" y="6480"/>
                    <a:pt x="19782" y="5746"/>
                    <a:pt x="19748" y="4946"/>
                  </a:cubicBezTo>
                  <a:cubicBezTo>
                    <a:pt x="19682" y="4112"/>
                    <a:pt x="18914" y="3111"/>
                    <a:pt x="18314" y="2577"/>
                  </a:cubicBezTo>
                  <a:cubicBezTo>
                    <a:pt x="17480" y="1844"/>
                    <a:pt x="16513" y="1243"/>
                    <a:pt x="15479" y="843"/>
                  </a:cubicBezTo>
                  <a:cubicBezTo>
                    <a:pt x="14645" y="509"/>
                    <a:pt x="13777" y="276"/>
                    <a:pt x="12910" y="142"/>
                  </a:cubicBezTo>
                  <a:cubicBezTo>
                    <a:pt x="12199" y="41"/>
                    <a:pt x="11480" y="0"/>
                    <a:pt x="10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25;p85"/>
            <p:cNvSpPr/>
            <p:nvPr/>
          </p:nvSpPr>
          <p:spPr>
            <a:xfrm>
              <a:off x="4320125" y="4399150"/>
              <a:ext cx="125950" cy="123400"/>
            </a:xfrm>
            <a:custGeom>
              <a:avLst/>
              <a:gdLst/>
              <a:ahLst/>
              <a:cxnLst/>
              <a:rect l="l" t="t" r="r" b="b"/>
              <a:pathLst>
                <a:path w="5038" h="4936" extrusionOk="0">
                  <a:moveTo>
                    <a:pt x="2538" y="0"/>
                  </a:moveTo>
                  <a:cubicBezTo>
                    <a:pt x="1352" y="0"/>
                    <a:pt x="157" y="760"/>
                    <a:pt x="67" y="2071"/>
                  </a:cubicBezTo>
                  <a:cubicBezTo>
                    <a:pt x="0" y="2905"/>
                    <a:pt x="300" y="3706"/>
                    <a:pt x="901" y="4306"/>
                  </a:cubicBezTo>
                  <a:cubicBezTo>
                    <a:pt x="1336" y="4717"/>
                    <a:pt x="1912" y="4936"/>
                    <a:pt x="2500" y="4936"/>
                  </a:cubicBezTo>
                  <a:cubicBezTo>
                    <a:pt x="2724" y="4936"/>
                    <a:pt x="2949" y="4904"/>
                    <a:pt x="3169" y="4840"/>
                  </a:cubicBezTo>
                  <a:cubicBezTo>
                    <a:pt x="3403" y="4773"/>
                    <a:pt x="3603" y="4673"/>
                    <a:pt x="3803" y="4540"/>
                  </a:cubicBezTo>
                  <a:cubicBezTo>
                    <a:pt x="4437" y="4106"/>
                    <a:pt x="4870" y="3372"/>
                    <a:pt x="4970" y="2605"/>
                  </a:cubicBezTo>
                  <a:cubicBezTo>
                    <a:pt x="5037" y="1805"/>
                    <a:pt x="4704" y="1037"/>
                    <a:pt x="4103" y="537"/>
                  </a:cubicBezTo>
                  <a:cubicBezTo>
                    <a:pt x="3663" y="172"/>
                    <a:pt x="3101" y="0"/>
                    <a:pt x="2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26;p85"/>
            <p:cNvSpPr/>
            <p:nvPr/>
          </p:nvSpPr>
          <p:spPr>
            <a:xfrm>
              <a:off x="3959850" y="4372525"/>
              <a:ext cx="331100" cy="103450"/>
            </a:xfrm>
            <a:custGeom>
              <a:avLst/>
              <a:gdLst/>
              <a:ahLst/>
              <a:cxnLst/>
              <a:rect l="l" t="t" r="r" b="b"/>
              <a:pathLst>
                <a:path w="13244" h="4138" extrusionOk="0">
                  <a:moveTo>
                    <a:pt x="9692" y="0"/>
                  </a:moveTo>
                  <a:cubicBezTo>
                    <a:pt x="8546" y="0"/>
                    <a:pt x="7400" y="176"/>
                    <a:pt x="6305" y="535"/>
                  </a:cubicBezTo>
                  <a:cubicBezTo>
                    <a:pt x="5071" y="901"/>
                    <a:pt x="3904" y="1435"/>
                    <a:pt x="2803" y="2102"/>
                  </a:cubicBezTo>
                  <a:cubicBezTo>
                    <a:pt x="1836" y="2736"/>
                    <a:pt x="802" y="3303"/>
                    <a:pt x="1" y="4137"/>
                  </a:cubicBezTo>
                  <a:cubicBezTo>
                    <a:pt x="935" y="3804"/>
                    <a:pt x="1936" y="3603"/>
                    <a:pt x="2970" y="3570"/>
                  </a:cubicBezTo>
                  <a:cubicBezTo>
                    <a:pt x="3681" y="3570"/>
                    <a:pt x="4408" y="3585"/>
                    <a:pt x="5139" y="3585"/>
                  </a:cubicBezTo>
                  <a:cubicBezTo>
                    <a:pt x="5505" y="3585"/>
                    <a:pt x="5872" y="3581"/>
                    <a:pt x="6239" y="3570"/>
                  </a:cubicBezTo>
                  <a:cubicBezTo>
                    <a:pt x="7706" y="3537"/>
                    <a:pt x="9141" y="3236"/>
                    <a:pt x="10542" y="2736"/>
                  </a:cubicBezTo>
                  <a:cubicBezTo>
                    <a:pt x="11543" y="2436"/>
                    <a:pt x="12410" y="1869"/>
                    <a:pt x="13110" y="1068"/>
                  </a:cubicBezTo>
                  <a:cubicBezTo>
                    <a:pt x="13210" y="968"/>
                    <a:pt x="13244" y="835"/>
                    <a:pt x="13210" y="668"/>
                  </a:cubicBezTo>
                  <a:cubicBezTo>
                    <a:pt x="13144" y="568"/>
                    <a:pt x="13044" y="501"/>
                    <a:pt x="12910" y="468"/>
                  </a:cubicBezTo>
                  <a:cubicBezTo>
                    <a:pt x="11869" y="159"/>
                    <a:pt x="10781" y="0"/>
                    <a:pt x="9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27;p85"/>
            <p:cNvSpPr/>
            <p:nvPr/>
          </p:nvSpPr>
          <p:spPr>
            <a:xfrm>
              <a:off x="3443650" y="4362350"/>
              <a:ext cx="626325" cy="623000"/>
            </a:xfrm>
            <a:custGeom>
              <a:avLst/>
              <a:gdLst/>
              <a:ahLst/>
              <a:cxnLst/>
              <a:rect l="l" t="t" r="r" b="b"/>
              <a:pathLst>
                <a:path w="25053" h="24920" extrusionOk="0">
                  <a:moveTo>
                    <a:pt x="4165" y="1"/>
                  </a:moveTo>
                  <a:cubicBezTo>
                    <a:pt x="3397" y="1"/>
                    <a:pt x="2596" y="292"/>
                    <a:pt x="1769" y="1008"/>
                  </a:cubicBezTo>
                  <a:cubicBezTo>
                    <a:pt x="468" y="2109"/>
                    <a:pt x="1" y="3944"/>
                    <a:pt x="134" y="5612"/>
                  </a:cubicBezTo>
                  <a:cubicBezTo>
                    <a:pt x="301" y="7279"/>
                    <a:pt x="1035" y="8847"/>
                    <a:pt x="1902" y="10282"/>
                  </a:cubicBezTo>
                  <a:cubicBezTo>
                    <a:pt x="3737" y="13217"/>
                    <a:pt x="5938" y="15919"/>
                    <a:pt x="8474" y="18287"/>
                  </a:cubicBezTo>
                  <a:cubicBezTo>
                    <a:pt x="10208" y="20055"/>
                    <a:pt x="12143" y="21623"/>
                    <a:pt x="14211" y="22991"/>
                  </a:cubicBezTo>
                  <a:cubicBezTo>
                    <a:pt x="15938" y="24051"/>
                    <a:pt x="17886" y="24919"/>
                    <a:pt x="19878" y="24919"/>
                  </a:cubicBezTo>
                  <a:cubicBezTo>
                    <a:pt x="20079" y="24919"/>
                    <a:pt x="20281" y="24910"/>
                    <a:pt x="20482" y="24892"/>
                  </a:cubicBezTo>
                  <a:cubicBezTo>
                    <a:pt x="22684" y="24658"/>
                    <a:pt x="24852" y="22957"/>
                    <a:pt x="24952" y="20722"/>
                  </a:cubicBezTo>
                  <a:cubicBezTo>
                    <a:pt x="25052" y="18888"/>
                    <a:pt x="24185" y="17854"/>
                    <a:pt x="22784" y="16920"/>
                  </a:cubicBezTo>
                  <a:cubicBezTo>
                    <a:pt x="22050" y="16386"/>
                    <a:pt x="21316" y="15819"/>
                    <a:pt x="20649" y="15218"/>
                  </a:cubicBezTo>
                  <a:cubicBezTo>
                    <a:pt x="19848" y="14451"/>
                    <a:pt x="19081" y="13651"/>
                    <a:pt x="18314" y="12917"/>
                  </a:cubicBezTo>
                  <a:cubicBezTo>
                    <a:pt x="15412" y="10081"/>
                    <a:pt x="12677" y="7079"/>
                    <a:pt x="9908" y="4110"/>
                  </a:cubicBezTo>
                  <a:cubicBezTo>
                    <a:pt x="8368" y="2472"/>
                    <a:pt x="6404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28;p85"/>
            <p:cNvSpPr/>
            <p:nvPr/>
          </p:nvSpPr>
          <p:spPr>
            <a:xfrm>
              <a:off x="3454500" y="4389200"/>
              <a:ext cx="167650" cy="160150"/>
            </a:xfrm>
            <a:custGeom>
              <a:avLst/>
              <a:gdLst/>
              <a:ahLst/>
              <a:cxnLst/>
              <a:rect l="l" t="t" r="r" b="b"/>
              <a:pathLst>
                <a:path w="6706" h="6406" extrusionOk="0">
                  <a:moveTo>
                    <a:pt x="6405" y="1"/>
                  </a:moveTo>
                  <a:cubicBezTo>
                    <a:pt x="5571" y="1135"/>
                    <a:pt x="4637" y="2236"/>
                    <a:pt x="3603" y="3203"/>
                  </a:cubicBezTo>
                  <a:cubicBezTo>
                    <a:pt x="2502" y="4237"/>
                    <a:pt x="1301" y="5205"/>
                    <a:pt x="1" y="6005"/>
                  </a:cubicBezTo>
                  <a:cubicBezTo>
                    <a:pt x="34" y="6139"/>
                    <a:pt x="101" y="6272"/>
                    <a:pt x="134" y="6406"/>
                  </a:cubicBezTo>
                  <a:cubicBezTo>
                    <a:pt x="1468" y="5572"/>
                    <a:pt x="2736" y="4604"/>
                    <a:pt x="3870" y="3503"/>
                  </a:cubicBezTo>
                  <a:cubicBezTo>
                    <a:pt x="4937" y="2503"/>
                    <a:pt x="5871" y="1402"/>
                    <a:pt x="6705" y="234"/>
                  </a:cubicBezTo>
                  <a:cubicBezTo>
                    <a:pt x="6605" y="168"/>
                    <a:pt x="6505" y="68"/>
                    <a:pt x="6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29;p85"/>
            <p:cNvSpPr/>
            <p:nvPr/>
          </p:nvSpPr>
          <p:spPr>
            <a:xfrm>
              <a:off x="3508700" y="4475100"/>
              <a:ext cx="198500" cy="178500"/>
            </a:xfrm>
            <a:custGeom>
              <a:avLst/>
              <a:gdLst/>
              <a:ahLst/>
              <a:cxnLst/>
              <a:rect l="l" t="t" r="r" b="b"/>
              <a:pathLst>
                <a:path w="7940" h="7140" extrusionOk="0">
                  <a:moveTo>
                    <a:pt x="7673" y="1"/>
                  </a:moveTo>
                  <a:cubicBezTo>
                    <a:pt x="6806" y="1202"/>
                    <a:pt x="5838" y="2302"/>
                    <a:pt x="4771" y="3336"/>
                  </a:cubicBezTo>
                  <a:cubicBezTo>
                    <a:pt x="3303" y="4704"/>
                    <a:pt x="1702" y="5872"/>
                    <a:pt x="1" y="6872"/>
                  </a:cubicBezTo>
                  <a:lnTo>
                    <a:pt x="201" y="7139"/>
                  </a:lnTo>
                  <a:cubicBezTo>
                    <a:pt x="1969" y="6172"/>
                    <a:pt x="3570" y="5004"/>
                    <a:pt x="5038" y="3603"/>
                  </a:cubicBezTo>
                  <a:cubicBezTo>
                    <a:pt x="6105" y="2603"/>
                    <a:pt x="7072" y="1468"/>
                    <a:pt x="7940" y="268"/>
                  </a:cubicBezTo>
                  <a:lnTo>
                    <a:pt x="7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30;p85"/>
            <p:cNvSpPr/>
            <p:nvPr/>
          </p:nvSpPr>
          <p:spPr>
            <a:xfrm>
              <a:off x="3581250" y="4564325"/>
              <a:ext cx="209350" cy="183500"/>
            </a:xfrm>
            <a:custGeom>
              <a:avLst/>
              <a:gdLst/>
              <a:ahLst/>
              <a:cxnLst/>
              <a:rect l="l" t="t" r="r" b="b"/>
              <a:pathLst>
                <a:path w="8374" h="7340" extrusionOk="0">
                  <a:moveTo>
                    <a:pt x="8107" y="1"/>
                  </a:moveTo>
                  <a:cubicBezTo>
                    <a:pt x="7239" y="1202"/>
                    <a:pt x="6272" y="2303"/>
                    <a:pt x="5205" y="3337"/>
                  </a:cubicBezTo>
                  <a:cubicBezTo>
                    <a:pt x="3637" y="4804"/>
                    <a:pt x="1869" y="6072"/>
                    <a:pt x="1" y="7073"/>
                  </a:cubicBezTo>
                  <a:cubicBezTo>
                    <a:pt x="68" y="7173"/>
                    <a:pt x="168" y="7273"/>
                    <a:pt x="234" y="7340"/>
                  </a:cubicBezTo>
                  <a:cubicBezTo>
                    <a:pt x="3470" y="5672"/>
                    <a:pt x="6272" y="3237"/>
                    <a:pt x="8373" y="268"/>
                  </a:cubicBezTo>
                  <a:lnTo>
                    <a:pt x="8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31;p85"/>
            <p:cNvSpPr/>
            <p:nvPr/>
          </p:nvSpPr>
          <p:spPr>
            <a:xfrm>
              <a:off x="3666325" y="4651900"/>
              <a:ext cx="208500" cy="185150"/>
            </a:xfrm>
            <a:custGeom>
              <a:avLst/>
              <a:gdLst/>
              <a:ahLst/>
              <a:cxnLst/>
              <a:rect l="l" t="t" r="r" b="b"/>
              <a:pathLst>
                <a:path w="8340" h="7406" extrusionOk="0">
                  <a:moveTo>
                    <a:pt x="8073" y="0"/>
                  </a:moveTo>
                  <a:cubicBezTo>
                    <a:pt x="7205" y="1235"/>
                    <a:pt x="6205" y="2369"/>
                    <a:pt x="5104" y="3403"/>
                  </a:cubicBezTo>
                  <a:cubicBezTo>
                    <a:pt x="3569" y="4871"/>
                    <a:pt x="1835" y="6105"/>
                    <a:pt x="0" y="7139"/>
                  </a:cubicBezTo>
                  <a:lnTo>
                    <a:pt x="267" y="7406"/>
                  </a:lnTo>
                  <a:cubicBezTo>
                    <a:pt x="2135" y="6405"/>
                    <a:pt x="3836" y="5171"/>
                    <a:pt x="5404" y="3703"/>
                  </a:cubicBezTo>
                  <a:cubicBezTo>
                    <a:pt x="6472" y="2669"/>
                    <a:pt x="7472" y="1502"/>
                    <a:pt x="8340" y="301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32;p85"/>
            <p:cNvSpPr/>
            <p:nvPr/>
          </p:nvSpPr>
          <p:spPr>
            <a:xfrm>
              <a:off x="3763050" y="4736950"/>
              <a:ext cx="198500" cy="181000"/>
            </a:xfrm>
            <a:custGeom>
              <a:avLst/>
              <a:gdLst/>
              <a:ahLst/>
              <a:cxnLst/>
              <a:rect l="l" t="t" r="r" b="b"/>
              <a:pathLst>
                <a:path w="7940" h="7240" extrusionOk="0">
                  <a:moveTo>
                    <a:pt x="7639" y="1"/>
                  </a:moveTo>
                  <a:cubicBezTo>
                    <a:pt x="6739" y="1302"/>
                    <a:pt x="5705" y="2503"/>
                    <a:pt x="4571" y="3570"/>
                  </a:cubicBezTo>
                  <a:cubicBezTo>
                    <a:pt x="3170" y="4904"/>
                    <a:pt x="1635" y="6039"/>
                    <a:pt x="1" y="7006"/>
                  </a:cubicBezTo>
                  <a:lnTo>
                    <a:pt x="301" y="7239"/>
                  </a:lnTo>
                  <a:cubicBezTo>
                    <a:pt x="1969" y="6305"/>
                    <a:pt x="3470" y="5171"/>
                    <a:pt x="4871" y="3870"/>
                  </a:cubicBezTo>
                  <a:cubicBezTo>
                    <a:pt x="6005" y="2770"/>
                    <a:pt x="7039" y="1569"/>
                    <a:pt x="7940" y="268"/>
                  </a:cubicBezTo>
                  <a:lnTo>
                    <a:pt x="7873" y="234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33;p85"/>
            <p:cNvSpPr/>
            <p:nvPr/>
          </p:nvSpPr>
          <p:spPr>
            <a:xfrm>
              <a:off x="3884800" y="4814525"/>
              <a:ext cx="166825" cy="165975"/>
            </a:xfrm>
            <a:custGeom>
              <a:avLst/>
              <a:gdLst/>
              <a:ahLst/>
              <a:cxnLst/>
              <a:rect l="l" t="t" r="r" b="b"/>
              <a:pathLst>
                <a:path w="6673" h="6639" extrusionOk="0">
                  <a:moveTo>
                    <a:pt x="6439" y="0"/>
                  </a:moveTo>
                  <a:cubicBezTo>
                    <a:pt x="5471" y="1468"/>
                    <a:pt x="4304" y="2835"/>
                    <a:pt x="3036" y="4036"/>
                  </a:cubicBezTo>
                  <a:cubicBezTo>
                    <a:pt x="2069" y="4937"/>
                    <a:pt x="1068" y="5771"/>
                    <a:pt x="1" y="6505"/>
                  </a:cubicBezTo>
                  <a:cubicBezTo>
                    <a:pt x="168" y="6538"/>
                    <a:pt x="334" y="6605"/>
                    <a:pt x="501" y="6638"/>
                  </a:cubicBezTo>
                  <a:cubicBezTo>
                    <a:pt x="1502" y="5938"/>
                    <a:pt x="2436" y="5170"/>
                    <a:pt x="3303" y="4337"/>
                  </a:cubicBezTo>
                  <a:cubicBezTo>
                    <a:pt x="4571" y="3136"/>
                    <a:pt x="5705" y="1768"/>
                    <a:pt x="6672" y="300"/>
                  </a:cubicBezTo>
                  <a:cubicBezTo>
                    <a:pt x="6606" y="200"/>
                    <a:pt x="6539" y="100"/>
                    <a:pt x="6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53"/>
          <p:cNvSpPr txBox="1">
            <a:spLocks noGrp="1"/>
          </p:cNvSpPr>
          <p:nvPr>
            <p:ph type="title"/>
          </p:nvPr>
        </p:nvSpPr>
        <p:spPr>
          <a:xfrm>
            <a:off x="993835" y="1361021"/>
            <a:ext cx="38589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6000" dirty="0"/>
              <a:t>Introduction</a:t>
            </a:r>
            <a:endParaRPr sz="6000" dirty="0"/>
          </a:p>
        </p:txBody>
      </p:sp>
      <p:grpSp>
        <p:nvGrpSpPr>
          <p:cNvPr id="2218" name="Google Shape;2218;p53"/>
          <p:cNvGrpSpPr/>
          <p:nvPr/>
        </p:nvGrpSpPr>
        <p:grpSpPr>
          <a:xfrm>
            <a:off x="5271980" y="846415"/>
            <a:ext cx="1691834" cy="1281429"/>
            <a:chOff x="6299065" y="352775"/>
            <a:chExt cx="1844765" cy="1397110"/>
          </a:xfrm>
        </p:grpSpPr>
        <p:sp>
          <p:nvSpPr>
            <p:cNvPr id="2219" name="Google Shape;2219;p53"/>
            <p:cNvSpPr/>
            <p:nvPr/>
          </p:nvSpPr>
          <p:spPr>
            <a:xfrm rot="446187">
              <a:off x="6354462" y="1233237"/>
              <a:ext cx="100910" cy="33265"/>
            </a:xfrm>
            <a:custGeom>
              <a:avLst/>
              <a:gdLst/>
              <a:ahLst/>
              <a:cxnLst/>
              <a:rect l="l" t="t" r="r" b="b"/>
              <a:pathLst>
                <a:path w="3170" h="1045" fill="none" extrusionOk="0">
                  <a:moveTo>
                    <a:pt x="3169" y="1"/>
                  </a:moveTo>
                  <a:lnTo>
                    <a:pt x="1" y="104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 rot="446187">
              <a:off x="6491623" y="1197247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53"/>
            <p:cNvGrpSpPr/>
            <p:nvPr/>
          </p:nvGrpSpPr>
          <p:grpSpPr>
            <a:xfrm>
              <a:off x="6299065" y="352775"/>
              <a:ext cx="1844765" cy="1397110"/>
              <a:chOff x="6299065" y="352775"/>
              <a:chExt cx="1844765" cy="1397110"/>
            </a:xfrm>
          </p:grpSpPr>
          <p:sp>
            <p:nvSpPr>
              <p:cNvPr id="2222" name="Google Shape;2222;p53"/>
              <p:cNvSpPr/>
              <p:nvPr/>
            </p:nvSpPr>
            <p:spPr>
              <a:xfrm rot="446187">
                <a:off x="7909219" y="1436043"/>
                <a:ext cx="99764" cy="3326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45" fill="none" extrusionOk="0">
                    <a:moveTo>
                      <a:pt x="1" y="1"/>
                    </a:moveTo>
                    <a:lnTo>
                      <a:pt x="3134" y="1045"/>
                    </a:lnTo>
                  </a:path>
                </a:pathLst>
              </a:custGeom>
              <a:noFill/>
              <a:ln w="12600" cap="rnd" cmpd="sng">
                <a:solidFill>
                  <a:srgbClr val="002642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53"/>
              <p:cNvSpPr/>
              <p:nvPr/>
            </p:nvSpPr>
            <p:spPr>
              <a:xfrm rot="446187">
                <a:off x="6368664" y="458158"/>
                <a:ext cx="1705567" cy="1186343"/>
              </a:xfrm>
              <a:custGeom>
                <a:avLst/>
                <a:gdLst/>
                <a:ahLst/>
                <a:cxnLst/>
                <a:rect l="l" t="t" r="r" b="b"/>
                <a:pathLst>
                  <a:path w="53579" h="37268" extrusionOk="0">
                    <a:moveTo>
                      <a:pt x="26790" y="14943"/>
                    </a:moveTo>
                    <a:cubicBezTo>
                      <a:pt x="31326" y="14943"/>
                      <a:pt x="35323" y="17968"/>
                      <a:pt x="36619" y="22361"/>
                    </a:cubicBezTo>
                    <a:lnTo>
                      <a:pt x="16960" y="22361"/>
                    </a:lnTo>
                    <a:cubicBezTo>
                      <a:pt x="18220" y="17968"/>
                      <a:pt x="22217" y="14943"/>
                      <a:pt x="26790" y="14943"/>
                    </a:cubicBezTo>
                    <a:close/>
                    <a:moveTo>
                      <a:pt x="26790" y="0"/>
                    </a:moveTo>
                    <a:cubicBezTo>
                      <a:pt x="13791" y="0"/>
                      <a:pt x="2953" y="9866"/>
                      <a:pt x="1729" y="22757"/>
                    </a:cubicBezTo>
                    <a:cubicBezTo>
                      <a:pt x="649" y="23369"/>
                      <a:pt x="1" y="24485"/>
                      <a:pt x="1" y="25709"/>
                    </a:cubicBezTo>
                    <a:lnTo>
                      <a:pt x="1" y="33883"/>
                    </a:lnTo>
                    <a:cubicBezTo>
                      <a:pt x="1" y="35755"/>
                      <a:pt x="1513" y="37267"/>
                      <a:pt x="3385" y="37267"/>
                    </a:cubicBezTo>
                    <a:lnTo>
                      <a:pt x="50194" y="37267"/>
                    </a:lnTo>
                    <a:cubicBezTo>
                      <a:pt x="52030" y="37267"/>
                      <a:pt x="53579" y="35755"/>
                      <a:pt x="53579" y="33883"/>
                    </a:cubicBezTo>
                    <a:lnTo>
                      <a:pt x="53579" y="25709"/>
                    </a:lnTo>
                    <a:cubicBezTo>
                      <a:pt x="53579" y="24485"/>
                      <a:pt x="52895" y="23369"/>
                      <a:pt x="51814" y="22757"/>
                    </a:cubicBezTo>
                    <a:cubicBezTo>
                      <a:pt x="50590" y="9866"/>
                      <a:pt x="39752" y="0"/>
                      <a:pt x="26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76200" dir="3000000" algn="bl" rotWithShape="0">
                  <a:schemeClr val="dk1">
                    <a:alpha val="8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 rot="446187">
                <a:off x="6452838" y="525799"/>
                <a:ext cx="1539368" cy="1025969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32230" extrusionOk="0">
                    <a:moveTo>
                      <a:pt x="24197" y="9903"/>
                    </a:moveTo>
                    <a:cubicBezTo>
                      <a:pt x="31218" y="9903"/>
                      <a:pt x="36907" y="15556"/>
                      <a:pt x="37051" y="22541"/>
                    </a:cubicBezTo>
                    <a:lnTo>
                      <a:pt x="11342" y="22541"/>
                    </a:lnTo>
                    <a:cubicBezTo>
                      <a:pt x="11450" y="15556"/>
                      <a:pt x="17175" y="9903"/>
                      <a:pt x="24197" y="9903"/>
                    </a:cubicBezTo>
                    <a:close/>
                    <a:moveTo>
                      <a:pt x="24197" y="1"/>
                    </a:moveTo>
                    <a:cubicBezTo>
                      <a:pt x="11738" y="1"/>
                      <a:pt x="1656" y="10119"/>
                      <a:pt x="1656" y="22541"/>
                    </a:cubicBezTo>
                    <a:lnTo>
                      <a:pt x="792" y="22541"/>
                    </a:lnTo>
                    <a:cubicBezTo>
                      <a:pt x="360" y="22541"/>
                      <a:pt x="0" y="22901"/>
                      <a:pt x="0" y="23297"/>
                    </a:cubicBezTo>
                    <a:lnTo>
                      <a:pt x="0" y="31471"/>
                    </a:lnTo>
                    <a:cubicBezTo>
                      <a:pt x="0" y="31903"/>
                      <a:pt x="360" y="32227"/>
                      <a:pt x="792" y="32227"/>
                    </a:cubicBezTo>
                    <a:lnTo>
                      <a:pt x="47601" y="32227"/>
                    </a:lnTo>
                    <a:cubicBezTo>
                      <a:pt x="47621" y="32228"/>
                      <a:pt x="47641" y="32229"/>
                      <a:pt x="47660" y="32229"/>
                    </a:cubicBezTo>
                    <a:cubicBezTo>
                      <a:pt x="48062" y="32229"/>
                      <a:pt x="48357" y="31883"/>
                      <a:pt x="48357" y="31471"/>
                    </a:cubicBezTo>
                    <a:lnTo>
                      <a:pt x="48357" y="23333"/>
                    </a:lnTo>
                    <a:cubicBezTo>
                      <a:pt x="48357" y="22901"/>
                      <a:pt x="48033" y="22541"/>
                      <a:pt x="47601" y="22541"/>
                    </a:cubicBezTo>
                    <a:lnTo>
                      <a:pt x="46737" y="22541"/>
                    </a:lnTo>
                    <a:cubicBezTo>
                      <a:pt x="46737" y="10119"/>
                      <a:pt x="36619" y="1"/>
                      <a:pt x="24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53"/>
              <p:cNvSpPr/>
              <p:nvPr/>
            </p:nvSpPr>
            <p:spPr>
              <a:xfrm rot="446187">
                <a:off x="6646192" y="121741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53"/>
              <p:cNvSpPr/>
              <p:nvPr/>
            </p:nvSpPr>
            <p:spPr>
              <a:xfrm rot="446187">
                <a:off x="6800761" y="123758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 rot="446187">
                <a:off x="6955330" y="125775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53"/>
              <p:cNvSpPr/>
              <p:nvPr/>
            </p:nvSpPr>
            <p:spPr>
              <a:xfrm rot="446187">
                <a:off x="7109900" y="127792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53"/>
              <p:cNvSpPr/>
              <p:nvPr/>
            </p:nvSpPr>
            <p:spPr>
              <a:xfrm rot="446187">
                <a:off x="7264469" y="129809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53"/>
              <p:cNvSpPr/>
              <p:nvPr/>
            </p:nvSpPr>
            <p:spPr>
              <a:xfrm rot="446187">
                <a:off x="7417870" y="131811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53"/>
              <p:cNvSpPr/>
              <p:nvPr/>
            </p:nvSpPr>
            <p:spPr>
              <a:xfrm rot="446187">
                <a:off x="7572440" y="133828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 rot="446187">
                <a:off x="7727009" y="135845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 rot="446187">
                <a:off x="7881578" y="137862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4" name="Google Shape;2234;p53"/>
            <p:cNvSpPr/>
            <p:nvPr/>
          </p:nvSpPr>
          <p:spPr>
            <a:xfrm rot="446187">
              <a:off x="6498342" y="1195978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6507667" y="2792126"/>
            <a:ext cx="1264257" cy="1609806"/>
            <a:chOff x="6914636" y="2627673"/>
            <a:chExt cx="1485264" cy="1890998"/>
          </a:xfrm>
        </p:grpSpPr>
        <p:sp>
          <p:nvSpPr>
            <p:cNvPr id="2236" name="Google Shape;2236;p53"/>
            <p:cNvSpPr/>
            <p:nvPr/>
          </p:nvSpPr>
          <p:spPr>
            <a:xfrm flipH="1">
              <a:off x="8128915" y="2789048"/>
              <a:ext cx="69662" cy="94981"/>
            </a:xfrm>
            <a:custGeom>
              <a:avLst/>
              <a:gdLst/>
              <a:ahLst/>
              <a:cxnLst/>
              <a:rect l="l" t="t" r="r" b="b"/>
              <a:pathLst>
                <a:path w="1981" h="2701" fill="none" extrusionOk="0">
                  <a:moveTo>
                    <a:pt x="1981" y="2701"/>
                  </a:moveTo>
                  <a:lnTo>
                    <a:pt x="0" y="0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 flipH="1">
              <a:off x="7058968" y="4262872"/>
              <a:ext cx="68396" cy="93750"/>
            </a:xfrm>
            <a:custGeom>
              <a:avLst/>
              <a:gdLst/>
              <a:ahLst/>
              <a:cxnLst/>
              <a:rect l="l" t="t" r="r" b="b"/>
              <a:pathLst>
                <a:path w="1945" h="2666" fill="none" extrusionOk="0">
                  <a:moveTo>
                    <a:pt x="0" y="1"/>
                  </a:moveTo>
                  <a:lnTo>
                    <a:pt x="1944" y="266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3"/>
            <p:cNvSpPr/>
            <p:nvPr/>
          </p:nvSpPr>
          <p:spPr>
            <a:xfrm flipH="1">
              <a:off x="6914636" y="2627673"/>
              <a:ext cx="1485264" cy="1890998"/>
            </a:xfrm>
            <a:custGeom>
              <a:avLst/>
              <a:gdLst/>
              <a:ahLst/>
              <a:cxnLst/>
              <a:rect l="l" t="t" r="r" b="b"/>
              <a:pathLst>
                <a:path w="42237" h="53775" extrusionOk="0">
                  <a:moveTo>
                    <a:pt x="12599" y="0"/>
                  </a:moveTo>
                  <a:cubicBezTo>
                    <a:pt x="10535" y="0"/>
                    <a:pt x="8448" y="576"/>
                    <a:pt x="6589" y="1780"/>
                  </a:cubicBezTo>
                  <a:cubicBezTo>
                    <a:pt x="1440" y="5129"/>
                    <a:pt x="0" y="11970"/>
                    <a:pt x="3349" y="17083"/>
                  </a:cubicBezTo>
                  <a:lnTo>
                    <a:pt x="22648" y="46717"/>
                  </a:lnTo>
                  <a:lnTo>
                    <a:pt x="23189" y="47581"/>
                  </a:lnTo>
                  <a:cubicBezTo>
                    <a:pt x="23477" y="47977"/>
                    <a:pt x="23873" y="48337"/>
                    <a:pt x="24305" y="48517"/>
                  </a:cubicBezTo>
                  <a:lnTo>
                    <a:pt x="34999" y="53306"/>
                  </a:lnTo>
                  <a:cubicBezTo>
                    <a:pt x="35647" y="53630"/>
                    <a:pt x="36367" y="53774"/>
                    <a:pt x="37087" y="53774"/>
                  </a:cubicBezTo>
                  <a:cubicBezTo>
                    <a:pt x="38455" y="53774"/>
                    <a:pt x="39752" y="53198"/>
                    <a:pt x="40724" y="52226"/>
                  </a:cubicBezTo>
                  <a:cubicBezTo>
                    <a:pt x="41696" y="51290"/>
                    <a:pt x="42236" y="49957"/>
                    <a:pt x="42236" y="48589"/>
                  </a:cubicBezTo>
                  <a:lnTo>
                    <a:pt x="42164" y="36887"/>
                  </a:lnTo>
                  <a:cubicBezTo>
                    <a:pt x="42164" y="36383"/>
                    <a:pt x="41984" y="35915"/>
                    <a:pt x="41732" y="35483"/>
                  </a:cubicBezTo>
                  <a:lnTo>
                    <a:pt x="41660" y="35375"/>
                  </a:lnTo>
                  <a:cubicBezTo>
                    <a:pt x="41660" y="35375"/>
                    <a:pt x="41624" y="35339"/>
                    <a:pt x="41624" y="35339"/>
                  </a:cubicBezTo>
                  <a:lnTo>
                    <a:pt x="21892" y="5021"/>
                  </a:lnTo>
                  <a:cubicBezTo>
                    <a:pt x="19761" y="1767"/>
                    <a:pt x="16215" y="0"/>
                    <a:pt x="1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 flipH="1">
              <a:off x="7646488" y="2709081"/>
              <a:ext cx="648337" cy="552266"/>
            </a:xfrm>
            <a:custGeom>
              <a:avLst/>
              <a:gdLst/>
              <a:ahLst/>
              <a:cxnLst/>
              <a:rect l="l" t="t" r="r" b="b"/>
              <a:pathLst>
                <a:path w="18437" h="15705" extrusionOk="0">
                  <a:moveTo>
                    <a:pt x="9595" y="0"/>
                  </a:moveTo>
                  <a:cubicBezTo>
                    <a:pt x="8014" y="0"/>
                    <a:pt x="6420" y="444"/>
                    <a:pt x="5006" y="1374"/>
                  </a:cubicBezTo>
                  <a:cubicBezTo>
                    <a:pt x="1081" y="3930"/>
                    <a:pt x="1" y="9151"/>
                    <a:pt x="2521" y="13076"/>
                  </a:cubicBezTo>
                  <a:lnTo>
                    <a:pt x="4250" y="15704"/>
                  </a:lnTo>
                  <a:lnTo>
                    <a:pt x="18436" y="6487"/>
                  </a:lnTo>
                  <a:lnTo>
                    <a:pt x="16708" y="3858"/>
                  </a:lnTo>
                  <a:cubicBezTo>
                    <a:pt x="15081" y="1361"/>
                    <a:pt x="12360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 flipH="1">
              <a:off x="7012143" y="3032147"/>
              <a:ext cx="1069965" cy="1178836"/>
            </a:xfrm>
            <a:custGeom>
              <a:avLst/>
              <a:gdLst/>
              <a:ahLst/>
              <a:cxnLst/>
              <a:rect l="l" t="t" r="r" b="b"/>
              <a:pathLst>
                <a:path w="30427" h="33523" extrusionOk="0">
                  <a:moveTo>
                    <a:pt x="14152" y="0"/>
                  </a:moveTo>
                  <a:lnTo>
                    <a:pt x="1" y="9218"/>
                  </a:lnTo>
                  <a:lnTo>
                    <a:pt x="15844" y="33522"/>
                  </a:lnTo>
                  <a:cubicBezTo>
                    <a:pt x="16204" y="32550"/>
                    <a:pt x="17104" y="31830"/>
                    <a:pt x="18148" y="31686"/>
                  </a:cubicBezTo>
                  <a:cubicBezTo>
                    <a:pt x="18304" y="31668"/>
                    <a:pt x="18459" y="31659"/>
                    <a:pt x="18614" y="31659"/>
                  </a:cubicBezTo>
                  <a:cubicBezTo>
                    <a:pt x="19678" y="31659"/>
                    <a:pt x="20711" y="32084"/>
                    <a:pt x="21497" y="32838"/>
                  </a:cubicBezTo>
                  <a:cubicBezTo>
                    <a:pt x="20381" y="31470"/>
                    <a:pt x="20957" y="29166"/>
                    <a:pt x="22505" y="28338"/>
                  </a:cubicBezTo>
                  <a:cubicBezTo>
                    <a:pt x="22968" y="28090"/>
                    <a:pt x="23483" y="27974"/>
                    <a:pt x="24001" y="27974"/>
                  </a:cubicBezTo>
                  <a:cubicBezTo>
                    <a:pt x="25214" y="27974"/>
                    <a:pt x="26447" y="28610"/>
                    <a:pt x="27078" y="29670"/>
                  </a:cubicBezTo>
                  <a:cubicBezTo>
                    <a:pt x="26250" y="28266"/>
                    <a:pt x="26610" y="26465"/>
                    <a:pt x="27942" y="25457"/>
                  </a:cubicBezTo>
                  <a:cubicBezTo>
                    <a:pt x="28458" y="25122"/>
                    <a:pt x="29066" y="24934"/>
                    <a:pt x="29687" y="24934"/>
                  </a:cubicBezTo>
                  <a:cubicBezTo>
                    <a:pt x="29933" y="24934"/>
                    <a:pt x="30182" y="24964"/>
                    <a:pt x="30427" y="25025"/>
                  </a:cubicBezTo>
                  <a:lnTo>
                    <a:pt x="1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3"/>
            <p:cNvSpPr/>
            <p:nvPr/>
          </p:nvSpPr>
          <p:spPr>
            <a:xfrm flipH="1">
              <a:off x="7007071" y="3909001"/>
              <a:ext cx="519176" cy="507501"/>
            </a:xfrm>
            <a:custGeom>
              <a:avLst/>
              <a:gdLst/>
              <a:ahLst/>
              <a:cxnLst/>
              <a:rect l="l" t="t" r="r" b="b"/>
              <a:pathLst>
                <a:path w="14764" h="14432" extrusionOk="0">
                  <a:moveTo>
                    <a:pt x="13890" y="0"/>
                  </a:moveTo>
                  <a:cubicBezTo>
                    <a:pt x="13263" y="0"/>
                    <a:pt x="12644" y="195"/>
                    <a:pt x="12099" y="558"/>
                  </a:cubicBezTo>
                  <a:cubicBezTo>
                    <a:pt x="10803" y="1530"/>
                    <a:pt x="10443" y="3367"/>
                    <a:pt x="11271" y="4771"/>
                  </a:cubicBezTo>
                  <a:cubicBezTo>
                    <a:pt x="10634" y="3700"/>
                    <a:pt x="9383" y="3063"/>
                    <a:pt x="8157" y="3063"/>
                  </a:cubicBezTo>
                  <a:cubicBezTo>
                    <a:pt x="7652" y="3063"/>
                    <a:pt x="7150" y="3171"/>
                    <a:pt x="6698" y="3403"/>
                  </a:cubicBezTo>
                  <a:cubicBezTo>
                    <a:pt x="5114" y="4231"/>
                    <a:pt x="4574" y="6571"/>
                    <a:pt x="5690" y="7903"/>
                  </a:cubicBezTo>
                  <a:cubicBezTo>
                    <a:pt x="4904" y="7149"/>
                    <a:pt x="3871" y="6724"/>
                    <a:pt x="2783" y="6724"/>
                  </a:cubicBezTo>
                  <a:cubicBezTo>
                    <a:pt x="2625" y="6724"/>
                    <a:pt x="2465" y="6733"/>
                    <a:pt x="2305" y="6751"/>
                  </a:cubicBezTo>
                  <a:cubicBezTo>
                    <a:pt x="1261" y="6931"/>
                    <a:pt x="397" y="7615"/>
                    <a:pt x="1" y="8623"/>
                  </a:cubicBezTo>
                  <a:lnTo>
                    <a:pt x="541" y="9416"/>
                  </a:lnTo>
                  <a:lnTo>
                    <a:pt x="8390" y="12944"/>
                  </a:lnTo>
                  <a:lnTo>
                    <a:pt x="11199" y="14205"/>
                  </a:lnTo>
                  <a:cubicBezTo>
                    <a:pt x="11539" y="14360"/>
                    <a:pt x="11890" y="14432"/>
                    <a:pt x="12233" y="14432"/>
                  </a:cubicBezTo>
                  <a:cubicBezTo>
                    <a:pt x="13559" y="14432"/>
                    <a:pt x="14764" y="13359"/>
                    <a:pt x="14764" y="11900"/>
                  </a:cubicBezTo>
                  <a:lnTo>
                    <a:pt x="14764" y="9344"/>
                  </a:lnTo>
                  <a:lnTo>
                    <a:pt x="14692" y="198"/>
                  </a:lnTo>
                  <a:lnTo>
                    <a:pt x="14620" y="90"/>
                  </a:lnTo>
                  <a:cubicBezTo>
                    <a:pt x="14378" y="29"/>
                    <a:pt x="14133" y="0"/>
                    <a:pt x="1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 flipH="1">
              <a:off x="7585721" y="2937165"/>
              <a:ext cx="558420" cy="419132"/>
            </a:xfrm>
            <a:custGeom>
              <a:avLst/>
              <a:gdLst/>
              <a:ahLst/>
              <a:cxnLst/>
              <a:rect l="l" t="t" r="r" b="b"/>
              <a:pathLst>
                <a:path w="15880" h="11919" extrusionOk="0">
                  <a:moveTo>
                    <a:pt x="14151" y="1"/>
                  </a:moveTo>
                  <a:lnTo>
                    <a:pt x="1" y="9218"/>
                  </a:lnTo>
                  <a:lnTo>
                    <a:pt x="1729" y="11919"/>
                  </a:lnTo>
                  <a:lnTo>
                    <a:pt x="15880" y="2701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 flipH="1">
              <a:off x="7007066" y="4217297"/>
              <a:ext cx="224142" cy="199210"/>
            </a:xfrm>
            <a:custGeom>
              <a:avLst/>
              <a:gdLst/>
              <a:ahLst/>
              <a:cxnLst/>
              <a:rect l="l" t="t" r="r" b="b"/>
              <a:pathLst>
                <a:path w="6374" h="5665" extrusionOk="0">
                  <a:moveTo>
                    <a:pt x="4573" y="1"/>
                  </a:moveTo>
                  <a:cubicBezTo>
                    <a:pt x="4069" y="37"/>
                    <a:pt x="3601" y="217"/>
                    <a:pt x="3169" y="505"/>
                  </a:cubicBezTo>
                  <a:cubicBezTo>
                    <a:pt x="2341" y="1081"/>
                    <a:pt x="1585" y="1765"/>
                    <a:pt x="973" y="2557"/>
                  </a:cubicBezTo>
                  <a:cubicBezTo>
                    <a:pt x="541" y="3061"/>
                    <a:pt x="217" y="3601"/>
                    <a:pt x="0" y="4177"/>
                  </a:cubicBezTo>
                  <a:lnTo>
                    <a:pt x="2809" y="5438"/>
                  </a:lnTo>
                  <a:cubicBezTo>
                    <a:pt x="3149" y="5593"/>
                    <a:pt x="3500" y="5665"/>
                    <a:pt x="3843" y="5665"/>
                  </a:cubicBezTo>
                  <a:cubicBezTo>
                    <a:pt x="5169" y="5665"/>
                    <a:pt x="6374" y="4592"/>
                    <a:pt x="6374" y="3133"/>
                  </a:cubicBezTo>
                  <a:lnTo>
                    <a:pt x="6374" y="577"/>
                  </a:lnTo>
                  <a:lnTo>
                    <a:pt x="6158" y="505"/>
                  </a:lnTo>
                  <a:cubicBezTo>
                    <a:pt x="5690" y="217"/>
                    <a:pt x="5149" y="37"/>
                    <a:pt x="4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 flipH="1">
              <a:off x="7435034" y="3332215"/>
              <a:ext cx="455879" cy="706570"/>
            </a:xfrm>
            <a:custGeom>
              <a:avLst/>
              <a:gdLst/>
              <a:ahLst/>
              <a:cxnLst/>
              <a:rect l="l" t="t" r="r" b="b"/>
              <a:pathLst>
                <a:path w="12964" h="20093" fill="none" extrusionOk="0">
                  <a:moveTo>
                    <a:pt x="1" y="1"/>
                  </a:moveTo>
                  <a:cubicBezTo>
                    <a:pt x="4502" y="6554"/>
                    <a:pt x="8823" y="13251"/>
                    <a:pt x="12963" y="20093"/>
                  </a:cubicBez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 flipH="1">
              <a:off x="7224850" y="3222077"/>
              <a:ext cx="469804" cy="696408"/>
            </a:xfrm>
            <a:custGeom>
              <a:avLst/>
              <a:gdLst/>
              <a:ahLst/>
              <a:cxnLst/>
              <a:rect l="l" t="t" r="r" b="b"/>
              <a:pathLst>
                <a:path w="13360" h="19804" fill="none" extrusionOk="0">
                  <a:moveTo>
                    <a:pt x="1" y="0"/>
                  </a:moveTo>
                  <a:lnTo>
                    <a:pt x="13360" y="19804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53"/>
          <p:cNvGrpSpPr/>
          <p:nvPr/>
        </p:nvGrpSpPr>
        <p:grpSpPr>
          <a:xfrm rot="1046361" flipH="1">
            <a:off x="350346" y="4636019"/>
            <a:ext cx="1693749" cy="857898"/>
            <a:chOff x="0" y="6078527"/>
            <a:chExt cx="2501774" cy="1267169"/>
          </a:xfrm>
        </p:grpSpPr>
        <p:sp>
          <p:nvSpPr>
            <p:cNvPr id="2247" name="Google Shape;2247;p5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53"/>
          <p:cNvGrpSpPr/>
          <p:nvPr/>
        </p:nvGrpSpPr>
        <p:grpSpPr>
          <a:xfrm rot="-820655" flipH="1">
            <a:off x="8345467" y="925581"/>
            <a:ext cx="1653929" cy="539993"/>
            <a:chOff x="2564525" y="5223525"/>
            <a:chExt cx="2556110" cy="834547"/>
          </a:xfrm>
        </p:grpSpPr>
        <p:sp>
          <p:nvSpPr>
            <p:cNvPr id="2254" name="Google Shape;2254;p5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2314357"/>
            <a:ext cx="532276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Mastering the conversion between infix and postfix notations is a fundamental skill in compiler design. This presentation will guide you through the essential concepts, algorithms, and practical applications of this crucial topic.</a:t>
            </a:r>
            <a:endParaRPr lang="en-US" sz="1600" dirty="0">
              <a:latin typeface="Lucida Bright" panose="020406020505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p66"/>
          <p:cNvSpPr txBox="1">
            <a:spLocks noGrp="1"/>
          </p:cNvSpPr>
          <p:nvPr>
            <p:ph type="title"/>
          </p:nvPr>
        </p:nvSpPr>
        <p:spPr>
          <a:xfrm>
            <a:off x="741444" y="1690559"/>
            <a:ext cx="1993800" cy="7344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1st</a:t>
            </a:r>
            <a:endParaRPr sz="2800" dirty="0"/>
          </a:p>
        </p:txBody>
      </p:sp>
      <p:sp>
        <p:nvSpPr>
          <p:cNvPr id="3059" name="Google Shape;3059;p66"/>
          <p:cNvSpPr txBox="1">
            <a:spLocks noGrp="1"/>
          </p:cNvSpPr>
          <p:nvPr>
            <p:ph type="subTitle" idx="1"/>
          </p:nvPr>
        </p:nvSpPr>
        <p:spPr>
          <a:xfrm>
            <a:off x="894910" y="2164500"/>
            <a:ext cx="17736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 dirty="0">
                <a:highlight>
                  <a:schemeClr val="dk2"/>
                </a:highlight>
                <a:latin typeface="Lucida Calligraphy" panose="03010101010101010101" pitchFamily="66" charset="0"/>
              </a:rPr>
              <a:t>Infix Notation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dirty="0">
              <a:highlight>
                <a:schemeClr val="dk2"/>
              </a:highlight>
            </a:endParaRPr>
          </a:p>
        </p:txBody>
      </p:sp>
      <p:sp>
        <p:nvSpPr>
          <p:cNvPr id="3060" name="Google Shape;3060;p66"/>
          <p:cNvSpPr txBox="1">
            <a:spLocks noGrp="1"/>
          </p:cNvSpPr>
          <p:nvPr>
            <p:ph type="title" idx="2"/>
          </p:nvPr>
        </p:nvSpPr>
        <p:spPr>
          <a:xfrm>
            <a:off x="3209786" y="1699275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2nd</a:t>
            </a:r>
            <a:endParaRPr sz="2400" dirty="0"/>
          </a:p>
        </p:txBody>
      </p:sp>
      <p:sp>
        <p:nvSpPr>
          <p:cNvPr id="3061" name="Google Shape;3061;p66"/>
          <p:cNvSpPr txBox="1">
            <a:spLocks noGrp="1"/>
          </p:cNvSpPr>
          <p:nvPr>
            <p:ph type="subTitle" idx="3"/>
          </p:nvPr>
        </p:nvSpPr>
        <p:spPr>
          <a:xfrm>
            <a:off x="3429986" y="2075660"/>
            <a:ext cx="17736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dirty="0">
                <a:highlight>
                  <a:schemeClr val="dk2"/>
                </a:highlight>
                <a:latin typeface="Lucida Calligraphy" panose="03010101010101010101" pitchFamily="66" charset="0"/>
              </a:rPr>
              <a:t>Postfix Notation </a:t>
            </a:r>
            <a:endParaRPr b="1" dirty="0">
              <a:latin typeface="Lucida Calligraphy" panose="03010101010101010101" pitchFamily="66" charset="0"/>
            </a:endParaRPr>
          </a:p>
        </p:txBody>
      </p:sp>
      <p:sp>
        <p:nvSpPr>
          <p:cNvPr id="3062" name="Google Shape;3062;p66"/>
          <p:cNvSpPr txBox="1">
            <a:spLocks noGrp="1"/>
          </p:cNvSpPr>
          <p:nvPr>
            <p:ph type="title" idx="4"/>
          </p:nvPr>
        </p:nvSpPr>
        <p:spPr>
          <a:xfrm>
            <a:off x="6053328" y="1662562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3rd</a:t>
            </a:r>
            <a:endParaRPr sz="2400" dirty="0"/>
          </a:p>
        </p:txBody>
      </p:sp>
      <p:sp>
        <p:nvSpPr>
          <p:cNvPr id="3063" name="Google Shape;3063;p66"/>
          <p:cNvSpPr txBox="1">
            <a:spLocks noGrp="1"/>
          </p:cNvSpPr>
          <p:nvPr>
            <p:ph type="subTitle" idx="5"/>
          </p:nvPr>
        </p:nvSpPr>
        <p:spPr>
          <a:xfrm>
            <a:off x="6053328" y="2101188"/>
            <a:ext cx="2129028" cy="7889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dirty="0">
                <a:highlight>
                  <a:schemeClr val="dk2"/>
                </a:highlight>
                <a:latin typeface="Lucida Calligraphy" panose="03010101010101010101" pitchFamily="66" charset="0"/>
              </a:rPr>
              <a:t>Conversion Benifits</a:t>
            </a:r>
            <a:endParaRPr b="1" dirty="0">
              <a:highlight>
                <a:schemeClr val="dk2"/>
              </a:highlight>
              <a:latin typeface="Lucida Calligraphy" panose="03010101010101010101" pitchFamily="66" charset="0"/>
            </a:endParaRPr>
          </a:p>
        </p:txBody>
      </p:sp>
      <p:grpSp>
        <p:nvGrpSpPr>
          <p:cNvPr id="3097" name="Google Shape;3097;p66"/>
          <p:cNvGrpSpPr/>
          <p:nvPr/>
        </p:nvGrpSpPr>
        <p:grpSpPr>
          <a:xfrm rot="1283121">
            <a:off x="-1006486" y="4048317"/>
            <a:ext cx="1490322" cy="486577"/>
            <a:chOff x="2564525" y="5223525"/>
            <a:chExt cx="2556110" cy="834547"/>
          </a:xfrm>
        </p:grpSpPr>
        <p:sp>
          <p:nvSpPr>
            <p:cNvPr id="3098" name="Google Shape;3098;p66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6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6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6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6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6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6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6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6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6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8" name="Google Shape;3108;p66"/>
          <p:cNvGrpSpPr/>
          <p:nvPr/>
        </p:nvGrpSpPr>
        <p:grpSpPr>
          <a:xfrm rot="1358433">
            <a:off x="8558379" y="389609"/>
            <a:ext cx="1719595" cy="916331"/>
            <a:chOff x="7463504" y="3075665"/>
            <a:chExt cx="2603050" cy="1387103"/>
          </a:xfrm>
        </p:grpSpPr>
        <p:sp>
          <p:nvSpPr>
            <p:cNvPr id="3109" name="Google Shape;3109;p66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6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6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6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6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6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6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6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6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6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6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6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6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6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6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6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6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6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6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6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6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6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6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6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6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6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6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6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6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6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6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6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6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11390" y="1093283"/>
            <a:ext cx="62335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72D45"/>
                </a:solidFill>
                <a:latin typeface="Dancing Script" charset="0"/>
                <a:ea typeface="Kanit" pitchFamily="34" charset="-122"/>
                <a:cs typeface="Kanit" pitchFamily="34" charset="-120"/>
              </a:rPr>
              <a:t>The Need for Expression Conversion</a:t>
            </a:r>
            <a:endParaRPr lang="en-US" sz="3600" b="1" dirty="0">
              <a:latin typeface="Dancing Script" charset="0"/>
            </a:endParaRPr>
          </a:p>
          <a:p>
            <a:endParaRPr lang="en-IN" dirty="0"/>
          </a:p>
        </p:txBody>
      </p:sp>
      <p:sp>
        <p:nvSpPr>
          <p:cNvPr id="3" name="Text 4"/>
          <p:cNvSpPr/>
          <p:nvPr/>
        </p:nvSpPr>
        <p:spPr>
          <a:xfrm>
            <a:off x="741444" y="2666217"/>
            <a:ext cx="2214027" cy="8002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The standard way of writing mathematical expressions, with operators placed between operands.</a:t>
            </a:r>
            <a:endParaRPr lang="en-US" dirty="0">
              <a:latin typeface="Lucida Bright" panose="02040602050505020304" pitchFamily="18" charset="0"/>
            </a:endParaRPr>
          </a:p>
        </p:txBody>
      </p:sp>
      <p:sp>
        <p:nvSpPr>
          <p:cNvPr id="4" name="Text 6"/>
          <p:cNvSpPr/>
          <p:nvPr/>
        </p:nvSpPr>
        <p:spPr>
          <a:xfrm>
            <a:off x="3131187" y="2633139"/>
            <a:ext cx="2534352" cy="17338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Also known as "reverse Polish notation", where operators come after their operands, simplifying expression evaluation.</a:t>
            </a:r>
            <a:endParaRPr lang="en-US" dirty="0">
              <a:latin typeface="Lucida Bright" panose="02040602050505020304" pitchFamily="18" charset="0"/>
            </a:endParaRPr>
          </a:p>
        </p:txBody>
      </p:sp>
      <p:sp>
        <p:nvSpPr>
          <p:cNvPr id="6" name="Text 8"/>
          <p:cNvSpPr/>
          <p:nvPr/>
        </p:nvSpPr>
        <p:spPr>
          <a:xfrm>
            <a:off x="5841255" y="2666217"/>
            <a:ext cx="2721120" cy="10837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Postfix notation is preferred for efficient computation and implementation in compilers and programming languages.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56"/>
          <p:cNvSpPr txBox="1">
            <a:spLocks noGrp="1"/>
          </p:cNvSpPr>
          <p:nvPr>
            <p:ph type="title"/>
          </p:nvPr>
        </p:nvSpPr>
        <p:spPr>
          <a:xfrm>
            <a:off x="439207" y="1741283"/>
            <a:ext cx="2826242" cy="6312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2000" dirty="0">
                <a:latin typeface="Lucida Calligraphy" panose="03010101010101010101" pitchFamily="66" charset="0"/>
              </a:rPr>
              <a:t>O</a:t>
            </a:r>
            <a:r>
              <a:rPr lang="en-GB" sz="2000" dirty="0">
                <a:latin typeface="Lucida Calligraphy" panose="03010101010101010101" pitchFamily="66" charset="0"/>
              </a:rPr>
              <a:t>perator Precedence</a:t>
            </a: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2415" name="Google Shape;2415;p56"/>
          <p:cNvSpPr txBox="1">
            <a:spLocks noGrp="1"/>
          </p:cNvSpPr>
          <p:nvPr>
            <p:ph type="title" idx="3"/>
          </p:nvPr>
        </p:nvSpPr>
        <p:spPr>
          <a:xfrm>
            <a:off x="3195428" y="1825989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dirty="0">
                <a:latin typeface="Lucida Calligraphy" panose="03010101010101010101" pitchFamily="66" charset="0"/>
              </a:rPr>
              <a:t>Associativity</a:t>
            </a: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2417" name="Google Shape;2417;p56"/>
          <p:cNvSpPr txBox="1">
            <a:spLocks noGrp="1"/>
          </p:cNvSpPr>
          <p:nvPr>
            <p:ph type="title" idx="5"/>
          </p:nvPr>
        </p:nvSpPr>
        <p:spPr>
          <a:xfrm>
            <a:off x="5779738" y="1841084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dirty="0">
                <a:latin typeface="Lucida Calligraphy" panose="03010101010101010101" pitchFamily="66" charset="0"/>
              </a:rPr>
              <a:t>Crucial for Conversion</a:t>
            </a:r>
            <a:endParaRPr sz="2000" dirty="0">
              <a:latin typeface="Lucida Calligraphy" panose="03010101010101010101" pitchFamily="66" charset="0"/>
            </a:endParaRPr>
          </a:p>
        </p:txBody>
      </p:sp>
      <p:cxnSp>
        <p:nvCxnSpPr>
          <p:cNvPr id="2419" name="Google Shape;2419;p56"/>
          <p:cNvCxnSpPr/>
          <p:nvPr/>
        </p:nvCxnSpPr>
        <p:spPr>
          <a:xfrm>
            <a:off x="3333100" y="1694925"/>
            <a:ext cx="0" cy="240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0" name="Google Shape;2420;p56"/>
          <p:cNvCxnSpPr/>
          <p:nvPr/>
        </p:nvCxnSpPr>
        <p:spPr>
          <a:xfrm>
            <a:off x="5810900" y="1694925"/>
            <a:ext cx="0" cy="240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434" name="Google Shape;2434;p56"/>
          <p:cNvGrpSpPr/>
          <p:nvPr/>
        </p:nvGrpSpPr>
        <p:grpSpPr>
          <a:xfrm rot="2065613">
            <a:off x="8712594" y="2991974"/>
            <a:ext cx="1653875" cy="539976"/>
            <a:chOff x="2564525" y="5223525"/>
            <a:chExt cx="2556110" cy="834547"/>
          </a:xfrm>
        </p:grpSpPr>
        <p:sp>
          <p:nvSpPr>
            <p:cNvPr id="2435" name="Google Shape;2435;p56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6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6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6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6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6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6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6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6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6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56"/>
          <p:cNvGrpSpPr/>
          <p:nvPr/>
        </p:nvGrpSpPr>
        <p:grpSpPr>
          <a:xfrm rot="390124">
            <a:off x="-711125" y="318230"/>
            <a:ext cx="1719442" cy="916249"/>
            <a:chOff x="7463504" y="3075665"/>
            <a:chExt cx="2603050" cy="1387103"/>
          </a:xfrm>
        </p:grpSpPr>
        <p:sp>
          <p:nvSpPr>
            <p:cNvPr id="2446" name="Google Shape;2446;p56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6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6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6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6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6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6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6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6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6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6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6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6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6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6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6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6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6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6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6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6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6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6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6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6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6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6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6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6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6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6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6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6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6"/>
          <p:cNvSpPr/>
          <p:nvPr/>
        </p:nvSpPr>
        <p:spPr>
          <a:xfrm>
            <a:off x="740161" y="2417753"/>
            <a:ext cx="2553927" cy="22608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Determines the order in which operators are evaluated, such as </a:t>
            </a:r>
            <a:r>
              <a:rPr lang="en-US" sz="12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</a:rPr>
              <a:t>follow the </a:t>
            </a:r>
            <a:r>
              <a:rPr lang="en-US" sz="1200" b="1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</a:rPr>
              <a:t>order of operations: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</a:rPr>
              <a:t>Parentheses()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</a:rPr>
              <a:t>Exponentiation (^)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</a:rPr>
              <a:t>Multiplication (*)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</a:rPr>
              <a:t>division (/)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</a:rPr>
              <a:t>Addition (+)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</a:rPr>
              <a:t>subtraction (-)</a:t>
            </a:r>
          </a:p>
          <a:p>
            <a:pPr marL="0" indent="0">
              <a:buNone/>
            </a:pPr>
            <a:endParaRPr lang="en-US" sz="1200" dirty="0">
              <a:latin typeface="Lucida Bright" panose="02040602050505020304" pitchFamily="18" charset="0"/>
            </a:endParaRPr>
          </a:p>
        </p:txBody>
      </p:sp>
      <p:sp>
        <p:nvSpPr>
          <p:cNvPr id="5" name="Text 10"/>
          <p:cNvSpPr/>
          <p:nvPr/>
        </p:nvSpPr>
        <p:spPr>
          <a:xfrm>
            <a:off x="3377703" y="2394126"/>
            <a:ext cx="2396273" cy="16254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Specifies the direction of evaluation for operators with the same precedence, left-to-right or right-to-left. Infix to postfix conversion usually deals with left-associative operators, as postfix notation naturally lends itself to left-to-right evaluation.</a:t>
            </a:r>
            <a:endParaRPr lang="en-US" sz="1200" dirty="0">
              <a:latin typeface="Lucida Bright" panose="02040602050505020304" pitchFamily="18" charset="0"/>
            </a:endParaRPr>
          </a:p>
        </p:txBody>
      </p:sp>
      <p:sp>
        <p:nvSpPr>
          <p:cNvPr id="9" name="Text 14"/>
          <p:cNvSpPr/>
          <p:nvPr/>
        </p:nvSpPr>
        <p:spPr>
          <a:xfrm>
            <a:off x="5965052" y="2483749"/>
            <a:ext cx="2921549" cy="19359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Understanding these rules is essential for correctly converting between infix and postfix notations.</a:t>
            </a:r>
            <a:endParaRPr lang="en-US" sz="1200" dirty="0">
              <a:latin typeface="Lucida Bright" panose="020406020505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56740" y="882015"/>
            <a:ext cx="6220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72D45"/>
                </a:solidFill>
                <a:latin typeface="Dancing Script" charset="0"/>
                <a:ea typeface="Kanit" pitchFamily="34" charset="-122"/>
                <a:cs typeface="Kanit" pitchFamily="34" charset="-120"/>
                <a:sym typeface="+mn-ea"/>
              </a:rPr>
              <a:t>Precedence and Associativity Rules</a:t>
            </a:r>
            <a:endParaRPr lang="en-US" sz="3600" b="1" dirty="0">
              <a:latin typeface="Dancing Script" charset="0"/>
            </a:endParaRPr>
          </a:p>
          <a:p>
            <a:endParaRPr 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p69"/>
          <p:cNvSpPr txBox="1">
            <a:spLocks noGrp="1"/>
          </p:cNvSpPr>
          <p:nvPr>
            <p:ph type="title"/>
          </p:nvPr>
        </p:nvSpPr>
        <p:spPr>
          <a:xfrm>
            <a:off x="646042" y="1864920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dirty="0">
                <a:latin typeface="Lucida Calligraphy" panose="03010101010101010101" pitchFamily="66" charset="0"/>
              </a:rPr>
              <a:t>Scan Input</a:t>
            </a: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3368" name="Google Shape;3368;p69"/>
          <p:cNvSpPr txBox="1">
            <a:spLocks noGrp="1"/>
          </p:cNvSpPr>
          <p:nvPr>
            <p:ph type="title" idx="3"/>
          </p:nvPr>
        </p:nvSpPr>
        <p:spPr>
          <a:xfrm>
            <a:off x="3294121" y="1864920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2000" dirty="0">
                <a:latin typeface="Lucida Calligraphy" panose="03010101010101010101" pitchFamily="66" charset="0"/>
              </a:rPr>
              <a:t>S</a:t>
            </a:r>
            <a:r>
              <a:rPr lang="en-GB" sz="2000" dirty="0">
                <a:latin typeface="Lucida Calligraphy" panose="03010101010101010101" pitchFamily="66" charset="0"/>
              </a:rPr>
              <a:t>tack Mangaement</a:t>
            </a: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3370" name="Google Shape;3370;p69"/>
          <p:cNvSpPr txBox="1">
            <a:spLocks noGrp="1"/>
          </p:cNvSpPr>
          <p:nvPr>
            <p:ph type="title" idx="5"/>
          </p:nvPr>
        </p:nvSpPr>
        <p:spPr>
          <a:xfrm>
            <a:off x="6082658" y="1892704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dirty="0">
                <a:latin typeface="Lucida Calligraphy" panose="03010101010101010101" pitchFamily="66" charset="0"/>
              </a:rPr>
              <a:t>Final Cleanup</a:t>
            </a:r>
            <a:endParaRPr sz="2000" dirty="0">
              <a:latin typeface="Lucida Calligraphy" panose="03010101010101010101" pitchFamily="66" charset="0"/>
            </a:endParaRPr>
          </a:p>
        </p:txBody>
      </p:sp>
      <p:grpSp>
        <p:nvGrpSpPr>
          <p:cNvPr id="3372" name="Google Shape;3372;p69"/>
          <p:cNvGrpSpPr/>
          <p:nvPr/>
        </p:nvGrpSpPr>
        <p:grpSpPr>
          <a:xfrm>
            <a:off x="-742512" y="406361"/>
            <a:ext cx="1693701" cy="857873"/>
            <a:chOff x="0" y="6078527"/>
            <a:chExt cx="2501774" cy="1267169"/>
          </a:xfrm>
        </p:grpSpPr>
        <p:sp>
          <p:nvSpPr>
            <p:cNvPr id="3373" name="Google Shape;3373;p6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9" name="Google Shape;3379;p69"/>
          <p:cNvGrpSpPr/>
          <p:nvPr/>
        </p:nvGrpSpPr>
        <p:grpSpPr>
          <a:xfrm rot="2084330">
            <a:off x="4257594" y="4882202"/>
            <a:ext cx="1653874" cy="539975"/>
            <a:chOff x="2564525" y="5223525"/>
            <a:chExt cx="2556110" cy="834547"/>
          </a:xfrm>
        </p:grpSpPr>
        <p:sp>
          <p:nvSpPr>
            <p:cNvPr id="3380" name="Google Shape;3380;p6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23181" y="665540"/>
            <a:ext cx="67110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72D45"/>
                </a:solidFill>
                <a:latin typeface="Dancing Script" charset="0"/>
                <a:ea typeface="Kanit" pitchFamily="34" charset="-122"/>
                <a:cs typeface="Kanit" pitchFamily="34" charset="-120"/>
              </a:rPr>
              <a:t>The Shunting-Yard Algorithm</a:t>
            </a:r>
            <a:endParaRPr lang="en-US" sz="3600" b="1" dirty="0">
              <a:latin typeface="Dancing Script" charset="0"/>
            </a:endParaRP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20935" y="2571750"/>
            <a:ext cx="1665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Iterate through the infix expression, token by token.</a:t>
            </a:r>
            <a:endParaRPr lang="en-IN" dirty="0">
              <a:latin typeface="Lucida Bright" panose="02040602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2437" y="2587600"/>
            <a:ext cx="2053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Push operands to the output queue, and operators to the stack, following precedence and associativity rules.</a:t>
            </a:r>
            <a:endParaRPr lang="en-US" sz="1400" dirty="0">
              <a:latin typeface="Lucida Bright" panose="02040602050505020304" pitchFamily="18" charset="0"/>
            </a:endParaRPr>
          </a:p>
          <a:p>
            <a:endParaRPr lang="en-IN" dirty="0">
              <a:latin typeface="Lucida Bright" panose="020406020505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5086" y="2571750"/>
            <a:ext cx="19104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After scanning the entire input, pop any remaining operators from the stack to the output queue.</a:t>
            </a:r>
            <a:endParaRPr lang="en-US" dirty="0">
              <a:latin typeface="Lucida Bright" panose="02040602050505020304" pitchFamily="18" charset="0"/>
            </a:endParaRPr>
          </a:p>
          <a:p>
            <a:endParaRPr lang="en-IN" dirty="0">
              <a:latin typeface="Lucida Bright" panose="020406020505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1009" y="1314147"/>
            <a:ext cx="256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#include &lt;stdio.h&gt;</a:t>
            </a:r>
          </a:p>
          <a:p>
            <a:r>
              <a:rPr lang="en-IN" sz="800" dirty="0"/>
              <a:t>#include &lt;stdlib.h&gt;</a:t>
            </a:r>
          </a:p>
          <a:p>
            <a:r>
              <a:rPr lang="en-IN" sz="800" dirty="0"/>
              <a:t>#include &lt;string.h&gt;</a:t>
            </a:r>
          </a:p>
          <a:p>
            <a:r>
              <a:rPr lang="en-IN" sz="800" dirty="0"/>
              <a:t>#define MAX_SIZE 100</a:t>
            </a:r>
          </a:p>
          <a:p>
            <a:r>
              <a:rPr lang="en-IN" sz="800" dirty="0"/>
              <a:t>int isOperator(char c) {</a:t>
            </a:r>
          </a:p>
          <a:p>
            <a:r>
              <a:rPr lang="en-IN" sz="800" dirty="0"/>
              <a:t>    return (c == '+' || c == '-' || c == '*' || c == '/');</a:t>
            </a:r>
          </a:p>
          <a:p>
            <a:r>
              <a:rPr lang="en-IN" sz="800" dirty="0"/>
              <a:t>}</a:t>
            </a:r>
          </a:p>
          <a:p>
            <a:r>
              <a:rPr lang="en-IN" sz="800" dirty="0"/>
              <a:t>int getPrecedence(char op) {</a:t>
            </a:r>
          </a:p>
          <a:p>
            <a:r>
              <a:rPr lang="en-IN" sz="800" dirty="0"/>
              <a:t>    if (op == '+' || op == '-')</a:t>
            </a:r>
          </a:p>
          <a:p>
            <a:r>
              <a:rPr lang="en-IN" sz="800" dirty="0"/>
              <a:t>        return 1;</a:t>
            </a:r>
          </a:p>
          <a:p>
            <a:r>
              <a:rPr lang="en-IN" sz="800" dirty="0"/>
              <a:t>    else if (op == '*' || op == '/')</a:t>
            </a:r>
          </a:p>
          <a:p>
            <a:r>
              <a:rPr lang="en-IN" sz="800" dirty="0"/>
              <a:t>        return 2;</a:t>
            </a:r>
          </a:p>
          <a:p>
            <a:r>
              <a:rPr lang="en-IN" sz="800" dirty="0"/>
              <a:t>    else</a:t>
            </a:r>
          </a:p>
          <a:p>
            <a:r>
              <a:rPr lang="en-IN" sz="800" dirty="0"/>
              <a:t>        return 0;</a:t>
            </a:r>
          </a:p>
          <a:p>
            <a:r>
              <a:rPr lang="en-IN" sz="800" dirty="0"/>
              <a:t>}</a:t>
            </a:r>
          </a:p>
          <a:p>
            <a:r>
              <a:rPr lang="en-IN" sz="800" dirty="0"/>
              <a:t>void infixToPostfix(char *infix, char *postfix) {</a:t>
            </a:r>
          </a:p>
          <a:p>
            <a:r>
              <a:rPr lang="en-IN" sz="800" dirty="0"/>
              <a:t>    char stack[MAX_SIZE];</a:t>
            </a:r>
          </a:p>
          <a:p>
            <a:r>
              <a:rPr lang="en-IN" sz="800" dirty="0"/>
              <a:t>    int top = -1;</a:t>
            </a:r>
          </a:p>
          <a:p>
            <a:r>
              <a:rPr lang="en-IN" sz="800" dirty="0"/>
              <a:t>    int i, j;</a:t>
            </a:r>
          </a:p>
          <a:p>
            <a:endParaRPr lang="en-IN" sz="800" dirty="0"/>
          </a:p>
          <a:p>
            <a:r>
              <a:rPr lang="en-IN" sz="800" dirty="0"/>
              <a:t>    for (i = 0, j = 0; infix[i] != '\0'; i++) {</a:t>
            </a:r>
          </a:p>
          <a:p>
            <a:r>
              <a:rPr lang="en-IN" sz="800" dirty="0"/>
              <a:t>        if (infix[i] == '(') {</a:t>
            </a:r>
          </a:p>
          <a:p>
            <a:r>
              <a:rPr lang="en-IN" sz="800" dirty="0"/>
              <a:t>            stack[++top] = '(';</a:t>
            </a:r>
          </a:p>
          <a:p>
            <a:r>
              <a:rPr lang="en-IN" sz="800" dirty="0"/>
              <a:t>        } else if (infix[i] == ')') {</a:t>
            </a:r>
          </a:p>
          <a:p>
            <a:r>
              <a:rPr lang="en-IN" sz="800" dirty="0"/>
              <a:t>            while (top != -1 &amp;&amp; stack[top] != '(') {</a:t>
            </a:r>
          </a:p>
          <a:p>
            <a:r>
              <a:rPr lang="en-IN" sz="800" dirty="0"/>
              <a:t>                postfix[j++] = stack[top--];</a:t>
            </a:r>
          </a:p>
          <a:p>
            <a:r>
              <a:rPr lang="en-IN" sz="800" dirty="0"/>
              <a:t>            }</a:t>
            </a:r>
          </a:p>
          <a:p>
            <a:r>
              <a:rPr lang="en-IN" sz="800" dirty="0"/>
              <a:t>            top--; </a:t>
            </a:r>
          </a:p>
          <a:p>
            <a:r>
              <a:rPr lang="en-IN" sz="800" dirty="0"/>
              <a:t>        }</a:t>
            </a:r>
            <a:br>
              <a:rPr lang="en-IN" sz="800" dirty="0"/>
            </a:br>
            <a:endParaRPr lang="en-IN" sz="800" b="0" dirty="0">
              <a:effectLst/>
            </a:endParaRPr>
          </a:p>
          <a:p>
            <a:br>
              <a:rPr lang="en-IN" sz="800" dirty="0"/>
            </a:br>
            <a:endParaRPr lang="en-IN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663619" y="1314147"/>
            <a:ext cx="53509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else if (isOperator(infix[i])) {</a:t>
            </a:r>
          </a:p>
          <a:p>
            <a:r>
              <a:rPr lang="en-IN" sz="800" dirty="0"/>
              <a:t>            while (top != -1 &amp;&amp; getPrecedence(stack[top]) &gt;= getPrecedence(infix[i])) {</a:t>
            </a:r>
          </a:p>
          <a:p>
            <a:r>
              <a:rPr lang="en-IN" sz="800" dirty="0"/>
              <a:t>                postfix[j++] = stack[top--];</a:t>
            </a:r>
          </a:p>
          <a:p>
            <a:r>
              <a:rPr lang="en-IN" sz="800" dirty="0"/>
              <a:t>            }</a:t>
            </a:r>
          </a:p>
          <a:p>
            <a:r>
              <a:rPr lang="en-IN" sz="800" dirty="0"/>
              <a:t>            stack[++top] = infix[i];</a:t>
            </a:r>
          </a:p>
          <a:p>
            <a:r>
              <a:rPr lang="en-IN" sz="800" dirty="0"/>
              <a:t>        } else { </a:t>
            </a:r>
          </a:p>
          <a:p>
            <a:r>
              <a:rPr lang="en-IN" sz="800" dirty="0"/>
              <a:t>            postfix[j++] = infix[i];</a:t>
            </a:r>
          </a:p>
          <a:p>
            <a:r>
              <a:rPr lang="en-IN" sz="800" dirty="0"/>
              <a:t>        }</a:t>
            </a:r>
          </a:p>
          <a:p>
            <a:r>
              <a:rPr lang="en-IN" sz="800" dirty="0"/>
              <a:t>    }</a:t>
            </a:r>
          </a:p>
          <a:p>
            <a:r>
              <a:rPr lang="en-IN" sz="800" dirty="0"/>
              <a:t>    while (top != -1) {</a:t>
            </a:r>
          </a:p>
          <a:p>
            <a:r>
              <a:rPr lang="en-IN" sz="800" dirty="0"/>
              <a:t>        postfix[j++] = stack[top--];</a:t>
            </a:r>
          </a:p>
          <a:p>
            <a:r>
              <a:rPr lang="en-IN" sz="800" dirty="0"/>
              <a:t>    }</a:t>
            </a:r>
          </a:p>
          <a:p>
            <a:endParaRPr lang="en-IN" sz="800" dirty="0"/>
          </a:p>
          <a:p>
            <a:r>
              <a:rPr lang="en-IN" sz="800" dirty="0"/>
              <a:t>    postfix[j] = '\0'; </a:t>
            </a:r>
          </a:p>
          <a:p>
            <a:r>
              <a:rPr lang="en-IN" sz="800" dirty="0"/>
              <a:t>}</a:t>
            </a:r>
          </a:p>
          <a:p>
            <a:r>
              <a:rPr lang="en-IN" sz="800" dirty="0"/>
              <a:t>int main() {</a:t>
            </a:r>
          </a:p>
          <a:p>
            <a:r>
              <a:rPr lang="en-IN" sz="800" dirty="0"/>
              <a:t>    char infix[MAX_SIZE];</a:t>
            </a:r>
          </a:p>
          <a:p>
            <a:r>
              <a:rPr lang="en-IN" sz="800" dirty="0"/>
              <a:t>    char postfix[MAX_SIZE];</a:t>
            </a:r>
          </a:p>
          <a:p>
            <a:r>
              <a:rPr lang="en-IN" sz="800" dirty="0"/>
              <a:t>    printf("Enter the infix expression: ");</a:t>
            </a:r>
          </a:p>
          <a:p>
            <a:r>
              <a:rPr lang="en-IN" sz="800" dirty="0"/>
              <a:t>    fgets(infix, MAX_SIZE, stdin);</a:t>
            </a:r>
          </a:p>
          <a:p>
            <a:r>
              <a:rPr lang="en-IN" sz="800" dirty="0"/>
              <a:t>    infix[strlen(infix) - 1] = '\0'; </a:t>
            </a:r>
          </a:p>
          <a:p>
            <a:r>
              <a:rPr lang="en-IN" sz="800" dirty="0"/>
              <a:t>    infixToPostfix(infix, postfix);</a:t>
            </a:r>
          </a:p>
          <a:p>
            <a:r>
              <a:rPr lang="en-IN" sz="800" dirty="0"/>
              <a:t>    printf("Postfix expression: %s\n", postfix);</a:t>
            </a:r>
          </a:p>
          <a:p>
            <a:r>
              <a:rPr lang="en-IN" sz="800" dirty="0"/>
              <a:t>    return 0;</a:t>
            </a:r>
          </a:p>
          <a:p>
            <a:r>
              <a:rPr lang="en-IN" sz="800" dirty="0"/>
              <a:t>}</a:t>
            </a:r>
            <a:br>
              <a:rPr lang="en-IN" sz="800" dirty="0"/>
            </a:br>
            <a:endParaRPr lang="en-IN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72" y="418965"/>
            <a:ext cx="2421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Dancing Script" charset="0"/>
              </a:rPr>
              <a:t>C Code</a:t>
            </a:r>
            <a:endParaRPr lang="en-IN" sz="4000" dirty="0">
              <a:latin typeface="Dancing Script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51"/>
          <p:cNvSpPr txBox="1">
            <a:spLocks noGrp="1"/>
          </p:cNvSpPr>
          <p:nvPr>
            <p:ph type="title" idx="2"/>
          </p:nvPr>
        </p:nvSpPr>
        <p:spPr>
          <a:xfrm>
            <a:off x="2058929" y="1771888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ucida Calligraphy" panose="03010101010101010101" pitchFamily="66" charset="0"/>
              </a:rPr>
              <a:t>Data Structures</a:t>
            </a: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1962" name="Google Shape;1962;p51"/>
          <p:cNvSpPr txBox="1">
            <a:spLocks noGrp="1"/>
          </p:cNvSpPr>
          <p:nvPr>
            <p:ph type="title" idx="3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1963" name="Google Shape;1963;p51"/>
          <p:cNvSpPr txBox="1">
            <a:spLocks noGrp="1"/>
          </p:cNvSpPr>
          <p:nvPr>
            <p:ph type="title" idx="4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ucida Calligraphy" panose="03010101010101010101" pitchFamily="66" charset="0"/>
              </a:rPr>
              <a:t>Scanning and Parsing</a:t>
            </a: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1965" name="Google Shape;1965;p51"/>
          <p:cNvSpPr txBox="1">
            <a:spLocks noGrp="1"/>
          </p:cNvSpPr>
          <p:nvPr>
            <p:ph type="title" idx="6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1966" name="Google Shape;1966;p51"/>
          <p:cNvSpPr txBox="1">
            <a:spLocks noGrp="1"/>
          </p:cNvSpPr>
          <p:nvPr>
            <p:ph type="title" idx="7"/>
          </p:nvPr>
        </p:nvSpPr>
        <p:spPr>
          <a:xfrm>
            <a:off x="2043873" y="3302758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ucida Calligraphy" panose="03010101010101010101" pitchFamily="66" charset="0"/>
              </a:rPr>
              <a:t>Conversion Logic</a:t>
            </a: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1968" name="Google Shape;1968;p51"/>
          <p:cNvSpPr txBox="1">
            <a:spLocks noGrp="1"/>
          </p:cNvSpPr>
          <p:nvPr>
            <p:ph type="title" idx="9"/>
          </p:nvPr>
        </p:nvSpPr>
        <p:spPr>
          <a:xfrm>
            <a:off x="1042369" y="3491520"/>
            <a:ext cx="853687" cy="906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1969" name="Google Shape;1969;p51"/>
          <p:cNvSpPr txBox="1">
            <a:spLocks noGrp="1"/>
          </p:cNvSpPr>
          <p:nvPr>
            <p:ph type="title" idx="13"/>
          </p:nvPr>
        </p:nvSpPr>
        <p:spPr>
          <a:xfrm>
            <a:off x="5853712" y="3309871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ucida Calligraphy" panose="03010101010101010101" pitchFamily="66" charset="0"/>
              </a:rPr>
              <a:t>Error Handling</a:t>
            </a: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1971" name="Google Shape;1971;p51"/>
          <p:cNvSpPr txBox="1">
            <a:spLocks noGrp="1"/>
          </p:cNvSpPr>
          <p:nvPr>
            <p:ph type="title" idx="15"/>
          </p:nvPr>
        </p:nvSpPr>
        <p:spPr>
          <a:xfrm>
            <a:off x="4787807" y="3551158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grpSp>
        <p:nvGrpSpPr>
          <p:cNvPr id="1972" name="Google Shape;1972;p51"/>
          <p:cNvGrpSpPr/>
          <p:nvPr/>
        </p:nvGrpSpPr>
        <p:grpSpPr>
          <a:xfrm>
            <a:off x="1101758" y="1852727"/>
            <a:ext cx="900900" cy="824524"/>
            <a:chOff x="-164200" y="1462250"/>
            <a:chExt cx="1037425" cy="949475"/>
          </a:xfrm>
        </p:grpSpPr>
        <p:sp>
          <p:nvSpPr>
            <p:cNvPr id="1973" name="Google Shape;1973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51"/>
          <p:cNvGrpSpPr/>
          <p:nvPr/>
        </p:nvGrpSpPr>
        <p:grpSpPr>
          <a:xfrm>
            <a:off x="1001766" y="3602145"/>
            <a:ext cx="900900" cy="824524"/>
            <a:chOff x="-164200" y="1462250"/>
            <a:chExt cx="1037425" cy="949475"/>
          </a:xfrm>
        </p:grpSpPr>
        <p:sp>
          <p:nvSpPr>
            <p:cNvPr id="1999" name="Google Shape;1999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51"/>
          <p:cNvGrpSpPr/>
          <p:nvPr/>
        </p:nvGrpSpPr>
        <p:grpSpPr>
          <a:xfrm>
            <a:off x="4781311" y="1852727"/>
            <a:ext cx="900900" cy="824524"/>
            <a:chOff x="-164200" y="1462250"/>
            <a:chExt cx="1037425" cy="949475"/>
          </a:xfrm>
        </p:grpSpPr>
        <p:sp>
          <p:nvSpPr>
            <p:cNvPr id="2025" name="Google Shape;2025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1"/>
          <p:cNvGrpSpPr/>
          <p:nvPr/>
        </p:nvGrpSpPr>
        <p:grpSpPr>
          <a:xfrm>
            <a:off x="4733445" y="3594083"/>
            <a:ext cx="900900" cy="824524"/>
            <a:chOff x="-164200" y="1462250"/>
            <a:chExt cx="1037425" cy="949475"/>
          </a:xfrm>
        </p:grpSpPr>
        <p:sp>
          <p:nvSpPr>
            <p:cNvPr id="2051" name="Google Shape;2051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51"/>
          <p:cNvGrpSpPr/>
          <p:nvPr/>
        </p:nvGrpSpPr>
        <p:grpSpPr>
          <a:xfrm rot="390124">
            <a:off x="-711125" y="318230"/>
            <a:ext cx="1719442" cy="916249"/>
            <a:chOff x="7463504" y="3075665"/>
            <a:chExt cx="2603050" cy="1387103"/>
          </a:xfrm>
        </p:grpSpPr>
        <p:sp>
          <p:nvSpPr>
            <p:cNvPr id="2077" name="Google Shape;2077;p5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51"/>
          <p:cNvGrpSpPr/>
          <p:nvPr/>
        </p:nvGrpSpPr>
        <p:grpSpPr>
          <a:xfrm rot="2065613">
            <a:off x="8269269" y="3635549"/>
            <a:ext cx="1653875" cy="539976"/>
            <a:chOff x="2564525" y="5223525"/>
            <a:chExt cx="2556110" cy="834547"/>
          </a:xfrm>
        </p:grpSpPr>
        <p:sp>
          <p:nvSpPr>
            <p:cNvPr id="2111" name="Google Shape;2111;p5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11759" y="841509"/>
            <a:ext cx="7455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72D45"/>
                </a:solidFill>
                <a:latin typeface="Dancing Script" charset="0"/>
                <a:ea typeface="Kanit" pitchFamily="34" charset="-122"/>
                <a:cs typeface="Kanit" pitchFamily="34" charset="-120"/>
              </a:rPr>
              <a:t>Implementing the Algorithm in Code</a:t>
            </a:r>
            <a:endParaRPr lang="en-US" sz="3600" b="1" dirty="0">
              <a:latin typeface="Dancing Script" charset="0"/>
            </a:endParaRPr>
          </a:p>
          <a:p>
            <a:endParaRPr lang="en-IN" sz="3600" b="1" dirty="0">
              <a:latin typeface="Dancing Scrip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790" y="2312442"/>
            <a:ext cx="25196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Use a stack for operators and a queue for the postfix output.</a:t>
            </a:r>
            <a:endParaRPr lang="en-US" dirty="0">
              <a:latin typeface="Lucida Bright" panose="02040602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0970" y="3773981"/>
            <a:ext cx="2363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Apply the shunting-yard algorithm to convert the infix expression to postfix.</a:t>
            </a:r>
            <a:endParaRPr lang="en-US" sz="1400" dirty="0">
              <a:latin typeface="Lucida Bright" panose="020406020505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2482" y="3865097"/>
            <a:ext cx="23369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Ensure the code can gracefully handle invalid or malformed input expressions.</a:t>
            </a:r>
            <a:endParaRPr lang="en-US" sz="1400" dirty="0">
              <a:latin typeface="Lucida Bright" panose="02040602050505020304" pitchFamily="18" charset="0"/>
            </a:endParaRPr>
          </a:p>
        </p:txBody>
      </p:sp>
      <p:sp>
        <p:nvSpPr>
          <p:cNvPr id="23" name="Text 8"/>
          <p:cNvSpPr/>
          <p:nvPr/>
        </p:nvSpPr>
        <p:spPr>
          <a:xfrm>
            <a:off x="5828045" y="2351961"/>
            <a:ext cx="2643546" cy="6505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Implement a tokenizer to process the infix input, character by character.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57"/>
          <p:cNvSpPr txBox="1">
            <a:spLocks noGrp="1"/>
          </p:cNvSpPr>
          <p:nvPr>
            <p:ph type="title"/>
          </p:nvPr>
        </p:nvSpPr>
        <p:spPr>
          <a:xfrm>
            <a:off x="1000043" y="1496704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dirty="0">
                <a:latin typeface="Lucida Calligraphy" panose="03010101010101010101" pitchFamily="66" charset="0"/>
              </a:rPr>
              <a:t>Parentheses</a:t>
            </a: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2484" name="Google Shape;2484;p57"/>
          <p:cNvSpPr txBox="1">
            <a:spLocks noGrp="1"/>
          </p:cNvSpPr>
          <p:nvPr>
            <p:ph type="subTitle" idx="1"/>
          </p:nvPr>
        </p:nvSpPr>
        <p:spPr>
          <a:xfrm>
            <a:off x="1000043" y="1968865"/>
            <a:ext cx="3524650" cy="1337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Use a special case to handle parentheses, pushing them to the stack and popping them when a closing parenthesis is encountered</a:t>
            </a:r>
            <a:endParaRPr dirty="0">
              <a:latin typeface="Lucida Bright" panose="02040602050505020304" pitchFamily="18" charset="0"/>
            </a:endParaRPr>
          </a:p>
        </p:txBody>
      </p:sp>
      <p:sp>
        <p:nvSpPr>
          <p:cNvPr id="2486" name="Google Shape;2486;p57"/>
          <p:cNvSpPr txBox="1">
            <a:spLocks noGrp="1"/>
          </p:cNvSpPr>
          <p:nvPr>
            <p:ph type="title" idx="3"/>
          </p:nvPr>
        </p:nvSpPr>
        <p:spPr>
          <a:xfrm>
            <a:off x="5448353" y="1534364"/>
            <a:ext cx="2223000" cy="863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GB" sz="2000" dirty="0">
                <a:latin typeface="Lucida Calligraphy" panose="03010101010101010101" pitchFamily="66" charset="0"/>
              </a:rPr>
              <a:t>Associativity</a:t>
            </a:r>
            <a:br>
              <a:rPr lang="en-US" sz="3200" dirty="0"/>
            </a:br>
            <a:endParaRPr dirty="0"/>
          </a:p>
        </p:txBody>
      </p:sp>
      <p:sp>
        <p:nvSpPr>
          <p:cNvPr id="2487" name="Google Shape;2487;p57"/>
          <p:cNvSpPr txBox="1">
            <a:spLocks noGrp="1"/>
          </p:cNvSpPr>
          <p:nvPr>
            <p:ph type="subTitle" idx="4"/>
          </p:nvPr>
        </p:nvSpPr>
        <p:spPr>
          <a:xfrm>
            <a:off x="5461391" y="1973884"/>
            <a:ext cx="3079460" cy="9657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Consider the associativity of operators to correctly handle expressions with operators of the same precedence</a:t>
            </a: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600" dirty="0"/>
          </a:p>
        </p:txBody>
      </p:sp>
      <p:sp>
        <p:nvSpPr>
          <p:cNvPr id="2488" name="Google Shape;2488;p57"/>
          <p:cNvSpPr txBox="1">
            <a:spLocks noGrp="1"/>
          </p:cNvSpPr>
          <p:nvPr>
            <p:ph type="title" idx="5"/>
          </p:nvPr>
        </p:nvSpPr>
        <p:spPr>
          <a:xfrm>
            <a:off x="3386653" y="3011754"/>
            <a:ext cx="2767553" cy="8023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IN" sz="2000" dirty="0">
                <a:latin typeface="Lucida Calligraphy" panose="03010101010101010101" pitchFamily="66" charset="0"/>
              </a:rPr>
              <a:t>P</a:t>
            </a:r>
            <a:r>
              <a:rPr lang="en-GB" sz="2000" dirty="0">
                <a:latin typeface="Lucida Calligraphy" panose="03010101010101010101" pitchFamily="66" charset="0"/>
              </a:rPr>
              <a:t>recedence Rules</a:t>
            </a:r>
            <a:br>
              <a:rPr lang="en-US" sz="3200" dirty="0"/>
            </a:br>
            <a:endParaRPr dirty="0"/>
          </a:p>
        </p:txBody>
      </p:sp>
      <p:sp>
        <p:nvSpPr>
          <p:cNvPr id="2489" name="Google Shape;2489;p57"/>
          <p:cNvSpPr txBox="1">
            <a:spLocks noGrp="1"/>
          </p:cNvSpPr>
          <p:nvPr>
            <p:ph type="subTitle" idx="6"/>
          </p:nvPr>
        </p:nvSpPr>
        <p:spPr>
          <a:xfrm>
            <a:off x="3356070" y="3412055"/>
            <a:ext cx="3051593" cy="1210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Carefully follow the operator precedence rules, ensuring the postfix expression accurately reflects the order of operations.</a:t>
            </a:r>
            <a:endParaRPr lang="en-US" sz="1600" dirty="0">
              <a:latin typeface="Lucida Bright" panose="02040602050505020304" pitchFamily="18" charset="0"/>
            </a:endParaRPr>
          </a:p>
        </p:txBody>
      </p:sp>
      <p:grpSp>
        <p:nvGrpSpPr>
          <p:cNvPr id="2505" name="Google Shape;2505;p57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2506" name="Google Shape;2506;p57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57"/>
          <p:cNvGrpSpPr/>
          <p:nvPr/>
        </p:nvGrpSpPr>
        <p:grpSpPr>
          <a:xfrm rot="2065613">
            <a:off x="8234694" y="2817224"/>
            <a:ext cx="1653875" cy="539976"/>
            <a:chOff x="2564525" y="5223525"/>
            <a:chExt cx="2556110" cy="834547"/>
          </a:xfrm>
        </p:grpSpPr>
        <p:sp>
          <p:nvSpPr>
            <p:cNvPr id="2513" name="Google Shape;2513;p57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57"/>
          <p:cNvGrpSpPr/>
          <p:nvPr/>
        </p:nvGrpSpPr>
        <p:grpSpPr>
          <a:xfrm rot="1445359">
            <a:off x="-981289" y="3658598"/>
            <a:ext cx="1719380" cy="916216"/>
            <a:chOff x="7463504" y="3075665"/>
            <a:chExt cx="2603050" cy="1387103"/>
          </a:xfrm>
        </p:grpSpPr>
        <p:sp>
          <p:nvSpPr>
            <p:cNvPr id="2524" name="Google Shape;2524;p57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7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7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2207895" y="806450"/>
            <a:ext cx="7825740" cy="804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b="1" dirty="0">
                <a:solidFill>
                  <a:srgbClr val="272D45"/>
                </a:solidFill>
                <a:latin typeface="Dancing Script" charset="0"/>
                <a:ea typeface="Kanit" pitchFamily="34" charset="-122"/>
                <a:cs typeface="Kanit" pitchFamily="34" charset="-120"/>
                <a:sym typeface="+mn-ea"/>
              </a:rPr>
              <a:t>Handling Parentheses and Operator Precedence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58"/>
          <p:cNvSpPr txBox="1">
            <a:spLocks noGrp="1"/>
          </p:cNvSpPr>
          <p:nvPr>
            <p:ph type="title"/>
          </p:nvPr>
        </p:nvSpPr>
        <p:spPr>
          <a:xfrm>
            <a:off x="3347632" y="1640621"/>
            <a:ext cx="2412583" cy="588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dirty="0">
                <a:latin typeface="Lucida Calligraphy" panose="03010101010101010101" pitchFamily="66" charset="0"/>
              </a:rPr>
              <a:t>Input Validation</a:t>
            </a: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2562" name="Google Shape;2562;p58"/>
          <p:cNvSpPr txBox="1">
            <a:spLocks noGrp="1"/>
          </p:cNvSpPr>
          <p:nvPr>
            <p:ph type="subTitle" idx="1"/>
          </p:nvPr>
        </p:nvSpPr>
        <p:spPr>
          <a:xfrm>
            <a:off x="3460500" y="2491364"/>
            <a:ext cx="2223000" cy="1510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Implement robust input validation to ensure the expression is well-formed and within expected parameters</a:t>
            </a:r>
            <a:endParaRPr dirty="0">
              <a:latin typeface="Lucida Bright" panose="02040602050505020304" pitchFamily="18" charset="0"/>
            </a:endParaRPr>
          </a:p>
        </p:txBody>
      </p:sp>
      <p:sp>
        <p:nvSpPr>
          <p:cNvPr id="2564" name="Google Shape;2564;p58"/>
          <p:cNvSpPr txBox="1">
            <a:spLocks noGrp="1"/>
          </p:cNvSpPr>
          <p:nvPr>
            <p:ph type="title" idx="3"/>
          </p:nvPr>
        </p:nvSpPr>
        <p:spPr>
          <a:xfrm>
            <a:off x="6032250" y="1730549"/>
            <a:ext cx="2260335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dirty="0">
                <a:latin typeface="Lucida Calligraphy" panose="03010101010101010101" pitchFamily="66" charset="0"/>
              </a:rPr>
              <a:t>Exeception Handiling</a:t>
            </a: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2565" name="Google Shape;2565;p58"/>
          <p:cNvSpPr txBox="1">
            <a:spLocks noGrp="1"/>
          </p:cNvSpPr>
          <p:nvPr>
            <p:ph type="subTitle" idx="4"/>
          </p:nvPr>
        </p:nvSpPr>
        <p:spPr>
          <a:xfrm>
            <a:off x="6124244" y="2302330"/>
            <a:ext cx="2481819" cy="1545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Anticipate and gracefully handle any runtime exceptions that may occur during the conversion process.</a:t>
            </a:r>
            <a:endParaRPr lang="en-US" sz="1600" dirty="0">
              <a:latin typeface="Lucida Bright" panose="02040602050505020304" pitchFamily="18" charset="0"/>
            </a:endParaRPr>
          </a:p>
        </p:txBody>
      </p:sp>
      <p:sp>
        <p:nvSpPr>
          <p:cNvPr id="2570" name="Google Shape;2570;p58"/>
          <p:cNvSpPr txBox="1">
            <a:spLocks noGrp="1"/>
          </p:cNvSpPr>
          <p:nvPr>
            <p:ph type="title" idx="9"/>
          </p:nvPr>
        </p:nvSpPr>
        <p:spPr>
          <a:xfrm>
            <a:off x="848790" y="1952849"/>
            <a:ext cx="2223000" cy="5275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GB" sz="2000" dirty="0">
                <a:latin typeface="Lucida Calligraphy" panose="03010101010101010101" pitchFamily="66" charset="0"/>
              </a:rPr>
              <a:t>Syntax Errors</a:t>
            </a:r>
            <a:br>
              <a:rPr lang="en-US" sz="2000" dirty="0">
                <a:latin typeface="Lucida Calligraphy" panose="03010101010101010101" pitchFamily="66" charset="0"/>
              </a:rPr>
            </a:br>
            <a:endParaRPr sz="2000" dirty="0">
              <a:latin typeface="Lucida Calligraphy" panose="03010101010101010101" pitchFamily="66" charset="0"/>
            </a:endParaRPr>
          </a:p>
        </p:txBody>
      </p:sp>
      <p:sp>
        <p:nvSpPr>
          <p:cNvPr id="2571" name="Google Shape;2571;p58"/>
          <p:cNvSpPr txBox="1">
            <a:spLocks noGrp="1"/>
          </p:cNvSpPr>
          <p:nvPr>
            <p:ph type="subTitle" idx="13"/>
          </p:nvPr>
        </p:nvSpPr>
        <p:spPr>
          <a:xfrm>
            <a:off x="929941" y="2091944"/>
            <a:ext cx="2223000" cy="1989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2C3249"/>
                </a:solidFill>
                <a:latin typeface="Lucida Bright" panose="02040602050505020304" pitchFamily="18" charset="0"/>
                <a:ea typeface="Martel Sans" pitchFamily="34" charset="-122"/>
                <a:cs typeface="Martel Sans" pitchFamily="34" charset="-120"/>
              </a:rPr>
              <a:t>Detect and handle invalid or malformed infix expressions, such as missing operands or operators.</a:t>
            </a:r>
            <a:endParaRPr lang="en-US" sz="1600" dirty="0">
              <a:latin typeface="Lucida Bright" panose="02040602050505020304" pitchFamily="18" charset="0"/>
            </a:endParaRPr>
          </a:p>
        </p:txBody>
      </p:sp>
      <p:grpSp>
        <p:nvGrpSpPr>
          <p:cNvPr id="2574" name="Google Shape;2574;p58"/>
          <p:cNvGrpSpPr/>
          <p:nvPr/>
        </p:nvGrpSpPr>
        <p:grpSpPr>
          <a:xfrm>
            <a:off x="-636837" y="488561"/>
            <a:ext cx="1693701" cy="857873"/>
            <a:chOff x="0" y="6078527"/>
            <a:chExt cx="2501774" cy="1267169"/>
          </a:xfrm>
        </p:grpSpPr>
        <p:sp>
          <p:nvSpPr>
            <p:cNvPr id="2575" name="Google Shape;2575;p58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8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8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8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8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8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1" name="Google Shape;2581;p58"/>
          <p:cNvGrpSpPr/>
          <p:nvPr/>
        </p:nvGrpSpPr>
        <p:grpSpPr>
          <a:xfrm rot="1495749">
            <a:off x="4433741" y="4884443"/>
            <a:ext cx="1653750" cy="539935"/>
            <a:chOff x="2564525" y="5223525"/>
            <a:chExt cx="2556110" cy="834547"/>
          </a:xfrm>
        </p:grpSpPr>
        <p:sp>
          <p:nvSpPr>
            <p:cNvPr id="2582" name="Google Shape;2582;p58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8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8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8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8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8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8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8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8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8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92" name="Google Shape;2592;p58"/>
          <p:cNvCxnSpPr/>
          <p:nvPr/>
        </p:nvCxnSpPr>
        <p:spPr>
          <a:xfrm>
            <a:off x="3286125" y="1603163"/>
            <a:ext cx="0" cy="268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3" name="Google Shape;2593;p58"/>
          <p:cNvCxnSpPr/>
          <p:nvPr/>
        </p:nvCxnSpPr>
        <p:spPr>
          <a:xfrm>
            <a:off x="5857875" y="1603163"/>
            <a:ext cx="0" cy="268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" name="Text Box 2"/>
          <p:cNvSpPr txBox="1"/>
          <p:nvPr/>
        </p:nvSpPr>
        <p:spPr>
          <a:xfrm>
            <a:off x="1744980" y="875030"/>
            <a:ext cx="6861175" cy="1175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>
                <a:solidFill>
                  <a:srgbClr val="272D45"/>
                </a:solidFill>
                <a:latin typeface="Dancing Script" charset="0"/>
                <a:ea typeface="Kanit" pitchFamily="34" charset="-122"/>
                <a:cs typeface="Kanit" pitchFamily="34" charset="-120"/>
                <a:sym typeface="+mn-ea"/>
              </a:rPr>
              <a:t>Error Handling and Input Validation</a:t>
            </a:r>
            <a:endParaRPr lang="en-US" sz="3600" b="1" dirty="0">
              <a:latin typeface="Dancing Script" charset="0"/>
            </a:endParaRPr>
          </a:p>
          <a:p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tty Aesthetic Notes for School by Slidesgo">
  <a:themeElements>
    <a:clrScheme name="Simple Light">
      <a:dk1>
        <a:srgbClr val="000000"/>
      </a:dk1>
      <a:lt1>
        <a:srgbClr val="ECECEC"/>
      </a:lt1>
      <a:dk2>
        <a:srgbClr val="FFDBDE"/>
      </a:dk2>
      <a:lt2>
        <a:srgbClr val="AEC6CF"/>
      </a:lt2>
      <a:accent1>
        <a:srgbClr val="FECBA7"/>
      </a:accent1>
      <a:accent2>
        <a:srgbClr val="FEB7C0"/>
      </a:accent2>
      <a:accent3>
        <a:srgbClr val="6B9B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954</Words>
  <Application>Microsoft Office PowerPoint</Application>
  <PresentationFormat>On-screen Show (16:9)</PresentationFormat>
  <Paragraphs>128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Dancing Script</vt:lpstr>
      <vt:lpstr>Lucida Calligraphy</vt:lpstr>
      <vt:lpstr>Lucida Bright</vt:lpstr>
      <vt:lpstr>Martel Sans</vt:lpstr>
      <vt:lpstr>Arial</vt:lpstr>
      <vt:lpstr>Calibri</vt:lpstr>
      <vt:lpstr>Delius Swash Caps</vt:lpstr>
      <vt:lpstr>Pretty Aesthetic Notes for School by Slidesgo</vt:lpstr>
      <vt:lpstr>From Infix to Postfix: Implementing Expression Conversion In Compiler Design </vt:lpstr>
      <vt:lpstr>Introduction</vt:lpstr>
      <vt:lpstr>1st</vt:lpstr>
      <vt:lpstr>Operator Precedence</vt:lpstr>
      <vt:lpstr>Scan Input</vt:lpstr>
      <vt:lpstr>PowerPoint Presentation</vt:lpstr>
      <vt:lpstr>Data Structures</vt:lpstr>
      <vt:lpstr>Parentheses</vt:lpstr>
      <vt:lpstr>Input Validation</vt:lpstr>
      <vt:lpstr>Key Takeaways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Infix to Postfix: Implementing Expression Conversion In Compiler Design </dc:title>
  <dc:creator>Jaithra Lavu</dc:creator>
  <cp:lastModifiedBy>Jaithra Lavu</cp:lastModifiedBy>
  <cp:revision>2</cp:revision>
  <dcterms:created xsi:type="dcterms:W3CDTF">2024-03-27T18:42:52Z</dcterms:created>
  <dcterms:modified xsi:type="dcterms:W3CDTF">2024-03-28T15:50:10Z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22262BE07F6548B0A83D71FE4D3A38BA_12</vt:lpwstr>
  </property>
  <property fmtid="{D5CDD505-2E9C-101B-9397-08002B2CF9AE}" pid="3" name="KSOProductBuildVer">
    <vt:lpwstr>1033-12.2.0.13538</vt:lpwstr>
  </property>
</Properties>
</file>