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94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30528" y="1525786"/>
            <a:ext cx="7855744" cy="35659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16"/>
              </a:lnSpc>
              <a:buNone/>
            </a:pPr>
            <a:r>
              <a:rPr lang="en-US" sz="449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Analyze Sensor Data From Vehicles to Predict Maintenance Needs and Prevent Breakdowns.</a:t>
            </a:r>
            <a:endParaRPr lang="en-US" sz="4493" dirty="0"/>
          </a:p>
        </p:txBody>
      </p:sp>
      <p:sp>
        <p:nvSpPr>
          <p:cNvPr id="6" name="Text 3"/>
          <p:cNvSpPr/>
          <p:nvPr/>
        </p:nvSpPr>
        <p:spPr>
          <a:xfrm>
            <a:off x="6130528" y="5339715"/>
            <a:ext cx="7855744" cy="4960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53"/>
              </a:lnSpc>
              <a:buNone/>
            </a:pPr>
            <a:r>
              <a:rPr lang="en-US" sz="1302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Sensor data is revolutionizing vehicle maintenance, enabling proactive prediction of potential issues and optimizing repair schedules.</a:t>
            </a:r>
            <a:endParaRPr lang="en-US" sz="1302" dirty="0"/>
          </a:p>
        </p:txBody>
      </p:sp>
      <p:sp>
        <p:nvSpPr>
          <p:cNvPr id="7" name="Text 4"/>
          <p:cNvSpPr/>
          <p:nvPr/>
        </p:nvSpPr>
        <p:spPr>
          <a:xfrm>
            <a:off x="6120254" y="6021705"/>
            <a:ext cx="7855744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53"/>
              </a:lnSpc>
              <a:buNone/>
            </a:pPr>
            <a:r>
              <a:rPr lang="en-US" sz="1302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U.Karthik</a:t>
            </a:r>
            <a:r>
              <a:rPr lang="en-US" sz="1302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(192211162)</a:t>
            </a:r>
            <a:endParaRPr lang="en-US" sz="1302" dirty="0"/>
          </a:p>
        </p:txBody>
      </p:sp>
      <p:sp>
        <p:nvSpPr>
          <p:cNvPr id="8" name="Text 5"/>
          <p:cNvSpPr/>
          <p:nvPr/>
        </p:nvSpPr>
        <p:spPr>
          <a:xfrm>
            <a:off x="6130528" y="6455688"/>
            <a:ext cx="7855744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53"/>
              </a:lnSpc>
              <a:buNone/>
            </a:pPr>
            <a:r>
              <a:rPr lang="en-US" sz="1302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CH.Eswar</a:t>
            </a:r>
            <a:r>
              <a:rPr lang="en-US" sz="1302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(192210671)</a:t>
            </a:r>
          </a:p>
          <a:p>
            <a:pPr marL="0" indent="0">
              <a:lnSpc>
                <a:spcPts val="1953"/>
              </a:lnSpc>
              <a:buNone/>
            </a:pPr>
            <a:r>
              <a:rPr lang="en-US" sz="1302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S.Mahammad</a:t>
            </a:r>
            <a:r>
              <a:rPr lang="en-US" sz="1302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Haneef(192225097)</a:t>
            </a:r>
            <a:endParaRPr lang="en-US" sz="130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029295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Importance of Predictive Maintenance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51296"/>
            <a:ext cx="4542115" cy="2620208"/>
          </a:xfrm>
          <a:prstGeom prst="roundRect">
            <a:avLst>
              <a:gd name="adj" fmla="val 381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4720590" y="2981087"/>
            <a:ext cx="33882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Reduced Downtime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461504"/>
            <a:ext cx="408253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Predictive maintenance minimizes unexpected breakdowns, reducing vehicle downtime and improving operational efficiency.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751296"/>
            <a:ext cx="4542115" cy="2620208"/>
          </a:xfrm>
          <a:prstGeom prst="roundRect">
            <a:avLst>
              <a:gd name="adj" fmla="val 381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9484876" y="2981087"/>
            <a:ext cx="40825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Lower Maintenance Costs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808690"/>
            <a:ext cx="408253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Proactive maintenance can identify issues before they escalate, leading to cost-effective repairs and preventing expensive replacements.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593675"/>
            <a:ext cx="9306401" cy="1606510"/>
          </a:xfrm>
          <a:prstGeom prst="roundRect">
            <a:avLst>
              <a:gd name="adj" fmla="val 622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4720590" y="5823466"/>
            <a:ext cx="30184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Enhanced Safety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6303883"/>
            <a:ext cx="884682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detecting potential safety hazards early, predictive maintenance contributes to a safer driving experience and reduces accident risks.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1903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Vehicle Sensor Data for Maintenance Prediction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01228" y="3356729"/>
            <a:ext cx="17335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73385"/>
            <a:ext cx="3507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Engine Temperature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753802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temperatures can indicate overheating issues, requiring attention and preventative measures.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537013" y="3356729"/>
            <a:ext cx="27836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73385"/>
            <a:ext cx="33186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Engine Oil Pressure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753802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 oil pressure can signal a potential oil leak or pump failure, demanding prompt diagnosis and repair.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2256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2148126" y="5308997"/>
            <a:ext cx="27967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5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Tire Pressure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607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Abnormal tire pressure variations can indicate leaks or tire wear, potentially affecting vehicle performance and safety.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2256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532727" y="5308997"/>
            <a:ext cx="2869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5653"/>
            <a:ext cx="27818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Brake Pad Wear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6070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Sensors monitor brake pad thickness, providing early warnings of wear and ensuring timely replacement for optimal braking.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7512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Machine Learning Algorithms for Predictive Modeling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9546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Regression Models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612005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Predicting continuous variables, such as time until failure, based on sensor data trends.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9546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Classification Models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612005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Categorizing vehicle conditions into different states, such as "healthy" or "high risk" based on sensor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9546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Deep Learning Models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612005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Analyzing complex patterns in large datasets, identifying anomalies and predicting maintenance needs with high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115026" y="602099"/>
            <a:ext cx="10400348" cy="1368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88"/>
              </a:lnSpc>
              <a:buNone/>
            </a:pPr>
            <a:r>
              <a:rPr lang="en-US" sz="431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Integrating Sensor Data with Maintenance Records</a:t>
            </a:r>
            <a:endParaRPr lang="en-US" sz="431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26" y="2408158"/>
            <a:ext cx="2600087" cy="87570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33863" y="3612237"/>
            <a:ext cx="2162413" cy="684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Sensor Data Collection</a:t>
            </a:r>
            <a:endParaRPr lang="en-US" sz="2155" dirty="0"/>
          </a:p>
        </p:txBody>
      </p:sp>
      <p:sp>
        <p:nvSpPr>
          <p:cNvPr id="7" name="Text 4"/>
          <p:cNvSpPr/>
          <p:nvPr/>
        </p:nvSpPr>
        <p:spPr>
          <a:xfrm>
            <a:off x="2333863" y="4427696"/>
            <a:ext cx="2162413" cy="16418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6"/>
              </a:lnSpc>
              <a:buNone/>
            </a:pPr>
            <a:r>
              <a:rPr lang="en-US" sz="172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data from vehicle sensors is collected and stored in a centralized database.</a:t>
            </a:r>
            <a:endParaRPr lang="en-US" sz="172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113" y="2408158"/>
            <a:ext cx="2600087" cy="87570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33950" y="3612237"/>
            <a:ext cx="2162413" cy="684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Maintenance History</a:t>
            </a:r>
            <a:endParaRPr lang="en-US" sz="2155" dirty="0"/>
          </a:p>
        </p:txBody>
      </p:sp>
      <p:sp>
        <p:nvSpPr>
          <p:cNvPr id="10" name="Text 6"/>
          <p:cNvSpPr/>
          <p:nvPr/>
        </p:nvSpPr>
        <p:spPr>
          <a:xfrm>
            <a:off x="4933950" y="4427696"/>
            <a:ext cx="2162413" cy="19702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6"/>
              </a:lnSpc>
              <a:buNone/>
            </a:pPr>
            <a:r>
              <a:rPr lang="en-US" sz="172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Historical records of repairs, inspections, and part replacements are integrated into the database.</a:t>
            </a:r>
            <a:endParaRPr lang="en-US" sz="172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408158"/>
            <a:ext cx="2600087" cy="87570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4037" y="3612237"/>
            <a:ext cx="2162413" cy="1368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Analysis and Modeling</a:t>
            </a:r>
            <a:endParaRPr lang="en-US" sz="2155" dirty="0"/>
          </a:p>
        </p:txBody>
      </p:sp>
      <p:sp>
        <p:nvSpPr>
          <p:cNvPr id="13" name="Text 8"/>
          <p:cNvSpPr/>
          <p:nvPr/>
        </p:nvSpPr>
        <p:spPr>
          <a:xfrm>
            <a:off x="7534037" y="5111829"/>
            <a:ext cx="2162413" cy="22986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6"/>
              </a:lnSpc>
              <a:buNone/>
            </a:pPr>
            <a:r>
              <a:rPr lang="en-US" sz="172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Machine learning algorithms analyze sensor data and maintenance records to identify patterns and predict future needs.</a:t>
            </a:r>
            <a:endParaRPr lang="en-US" sz="1724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5287" y="2408158"/>
            <a:ext cx="2600087" cy="87570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34124" y="3612237"/>
            <a:ext cx="2162413" cy="1026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Maintenance Scheduling</a:t>
            </a:r>
            <a:endParaRPr lang="en-US" sz="2155" dirty="0"/>
          </a:p>
        </p:txBody>
      </p:sp>
      <p:sp>
        <p:nvSpPr>
          <p:cNvPr id="16" name="Text 10"/>
          <p:cNvSpPr/>
          <p:nvPr/>
        </p:nvSpPr>
        <p:spPr>
          <a:xfrm>
            <a:off x="10134124" y="4769763"/>
            <a:ext cx="2162413" cy="19702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6"/>
              </a:lnSpc>
              <a:buNone/>
            </a:pPr>
            <a:r>
              <a:rPr lang="en-US" sz="172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generates alerts and recommendations for timely maintenance based on predicted needs.</a:t>
            </a:r>
            <a:endParaRPr lang="en-US" sz="172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43506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Identifying Patterns and Anomalies in Sensor Data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68147"/>
            <a:ext cx="10554414" cy="3526393"/>
          </a:xfrm>
          <a:prstGeom prst="roundRect">
            <a:avLst>
              <a:gd name="adj" fmla="val 283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2045613" y="3275767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2267783" y="341661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 Behavior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416618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Sensor values fluctuate within expected ranges, indicating a healthy vehicle.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223980"/>
            <a:ext cx="10539174" cy="1281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2267783" y="4364831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Trend Analysis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64831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Identifying gradual changes in sensor readings can reveal potential issues developing over time.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505450"/>
            <a:ext cx="10539174" cy="128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267783" y="5646301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Anomaly Detection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646301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Sudden spikes or dips in sensor data outside the normal range may signal a critical event or malfunction.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71818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Proactive Maintenance Scheduling and Cost Savings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5031343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4598849" y="425380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4371142" y="47813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4534376" y="4864715"/>
            <a:ext cx="17335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540318" y="2551271"/>
            <a:ext cx="41614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Predictive Maintenance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3031688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proactively alerts owners about potential issues before they become major problems.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5031284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88" y="47813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176016" y="4864715"/>
            <a:ext cx="27836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203150" y="6031230"/>
            <a:ext cx="4223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Scheduled Maintenance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6511647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Maintenance can be scheduled during optimal times, reducing downtime and operational disruption.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25380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9759434" y="47813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9869567" y="4864715"/>
            <a:ext cx="27967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20601" y="25512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Cost Savings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3031688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intervention prevents costly repairs, extending vehicle lifespan and minimizing overall maintenance expenses.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715447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Conclusion: The Future of Predictive Maintenance in the Automotive Industry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24290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20503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Increased Efficiency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48106"/>
            <a:ext cx="2388632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Predictive maintenance optimizes vehicle performance and reduces downtime, leading to greater efficiency and productivity.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24290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020503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Reduced Costs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848106"/>
            <a:ext cx="238863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preventing major breakdowns and scheduling repairs proactively, predictive maintenance significantly reduces maintenance costs.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24290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020503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Enhanced Safety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848106"/>
            <a:ext cx="238863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Predictive maintenance identifies potential safety hazards early, ensuring a safer driving experience for everyone.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24290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020503"/>
            <a:ext cx="238875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Innovation and Advancement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5542478"/>
            <a:ext cx="238875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integration of sensor data and AI is driving significant advancements in the automotive industry.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561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Mahesh YENDLURI</cp:lastModifiedBy>
  <cp:revision>5</cp:revision>
  <dcterms:created xsi:type="dcterms:W3CDTF">2024-06-17T03:02:23Z</dcterms:created>
  <dcterms:modified xsi:type="dcterms:W3CDTF">2024-09-06T03:34:13Z</dcterms:modified>
</cp:coreProperties>
</file>