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Zen Dots"/>
      <p:regular r:id="rId17"/>
    </p:embeddedFont>
    <p:embeddedFont>
      <p:font typeface="Arimo"/>
      <p:regular r:id="rId18"/>
      <p:bold r:id="rId19"/>
      <p:italic r:id="rId20"/>
      <p:boldItalic r:id="rId21"/>
    </p:embeddedFont>
    <p:embeddedFont>
      <p:font typeface="Courier Prim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22" Type="http://schemas.openxmlformats.org/officeDocument/2006/relationships/font" Target="fonts/CourierPrime-regular.fntdata"/><Relationship Id="rId21" Type="http://schemas.openxmlformats.org/officeDocument/2006/relationships/font" Target="fonts/Arimo-boldItalic.fntdata"/><Relationship Id="rId24" Type="http://schemas.openxmlformats.org/officeDocument/2006/relationships/font" Target="fonts/CourierPrime-italic.fntdata"/><Relationship Id="rId23" Type="http://schemas.openxmlformats.org/officeDocument/2006/relationships/font" Target="fonts/CourierPrim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urierPrim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ZenDots-regular.fntdata"/><Relationship Id="rId16" Type="http://schemas.openxmlformats.org/officeDocument/2006/relationships/slide" Target="slides/slide11.xml"/><Relationship Id="rId19" Type="http://schemas.openxmlformats.org/officeDocument/2006/relationships/font" Target="fonts/Arimo-bold.fntdata"/><Relationship Id="rId18" Type="http://schemas.openxmlformats.org/officeDocument/2006/relationships/font" Target="fonts/Arim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f8e4106a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f8e4106a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2f8e4106a5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2f8e4106a5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f8e4106a5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f8e4106a5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2f8e4106a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2f8e4106a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f8e4106a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f8e4106a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2f8e4106a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2f8e4106a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2f8e4106a5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2f8e4106a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2f8e4106a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2f8e4106a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2f8e4106a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2f8e4106a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2f8e4106a5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2f8e4106a5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rgbClr val="B6EFF6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rect b="b" l="l" r="r" t="t"/>
            <a:pathLst>
              <a:path extrusionOk="0" h="48300" w="430699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rect b="b" l="l" r="r" t="t"/>
            <a:pathLst>
              <a:path extrusionOk="0" h="24731" w="444786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rect b="b" l="l" r="r" t="t"/>
            <a:pathLst>
              <a:path extrusionOk="0" h="24611" w="446476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2"/>
          <p:cNvSpPr txBox="1"/>
          <p:nvPr>
            <p:ph idx="1" type="subTitle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1" name="Google Shape;91;p2"/>
          <p:cNvSpPr txBox="1"/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i="1"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rect b="b" l="l" r="r" t="t"/>
            <a:pathLst>
              <a:path extrusionOk="0" h="52137" w="416496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rect b="b" l="l" r="r" t="t"/>
            <a:pathLst>
              <a:path extrusionOk="0" h="27659" w="382105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rect b="b" l="l" r="r" t="t"/>
            <a:pathLst>
              <a:path extrusionOk="0" h="27659" w="382105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b="12005" l="12492" r="12342" t="18400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b="12005" l="12492" r="12342" t="18400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536" name="Google Shape;536;p11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1"/>
          <p:cNvSpPr txBox="1"/>
          <p:nvPr>
            <p:ph idx="1" type="subTitle"/>
          </p:nvPr>
        </p:nvSpPr>
        <p:spPr>
          <a:xfrm>
            <a:off x="1977340" y="3079463"/>
            <a:ext cx="5189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2" name="Google Shape;572;p11"/>
          <p:cNvSpPr txBox="1"/>
          <p:nvPr>
            <p:ph hasCustomPrompt="1" type="title"/>
          </p:nvPr>
        </p:nvSpPr>
        <p:spPr>
          <a:xfrm rot="288">
            <a:off x="991350" y="1547738"/>
            <a:ext cx="71613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573" name="Google Shape;573;p11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74" name="Google Shape;574;p11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5" name="Google Shape;575;p11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6" name="Google Shape;576;p11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7" name="Google Shape;577;p11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78" name="Google Shape;578;p11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11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81" name="Google Shape;581;p1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3" name="Google Shape;583;p11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84" name="Google Shape;584;p11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5" name="Google Shape;585;p11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6" name="Google Shape;586;p11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87" name="Google Shape;587;p11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88" name="Google Shape;588;p11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1" name="Google Shape;591;p11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597" name="Google Shape;597;p13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3"/>
          <p:cNvSpPr txBox="1"/>
          <p:nvPr>
            <p:ph hasCustomPrompt="1" type="title"/>
          </p:nvPr>
        </p:nvSpPr>
        <p:spPr>
          <a:xfrm rot="1973">
            <a:off x="13656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/>
          <p:nvPr>
            <p:ph idx="2" type="title"/>
          </p:nvPr>
        </p:nvSpPr>
        <p:spPr>
          <a:xfrm>
            <a:off x="7200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4" name="Google Shape;634;p13"/>
          <p:cNvSpPr txBox="1"/>
          <p:nvPr>
            <p:ph idx="1" type="subTitle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13"/>
          <p:cNvSpPr txBox="1"/>
          <p:nvPr>
            <p:ph hasCustomPrompt="1" idx="3" type="title"/>
          </p:nvPr>
        </p:nvSpPr>
        <p:spPr>
          <a:xfrm rot="1973">
            <a:off x="13656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idx="4" type="title"/>
          </p:nvPr>
        </p:nvSpPr>
        <p:spPr>
          <a:xfrm>
            <a:off x="7200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7" name="Google Shape;637;p13"/>
          <p:cNvSpPr txBox="1"/>
          <p:nvPr>
            <p:ph idx="5" type="subTitle"/>
          </p:nvPr>
        </p:nvSpPr>
        <p:spPr>
          <a:xfrm>
            <a:off x="720000" y="39246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3"/>
          <p:cNvSpPr txBox="1"/>
          <p:nvPr>
            <p:ph hasCustomPrompt="1" idx="6" type="title"/>
          </p:nvPr>
        </p:nvSpPr>
        <p:spPr>
          <a:xfrm rot="1973">
            <a:off x="40494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9" name="Google Shape;639;p13"/>
          <p:cNvSpPr txBox="1"/>
          <p:nvPr>
            <p:ph idx="7" type="title"/>
          </p:nvPr>
        </p:nvSpPr>
        <p:spPr>
          <a:xfrm>
            <a:off x="34038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0" name="Google Shape;640;p13"/>
          <p:cNvSpPr txBox="1"/>
          <p:nvPr>
            <p:ph idx="8" type="subTitle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13"/>
          <p:cNvSpPr txBox="1"/>
          <p:nvPr>
            <p:ph hasCustomPrompt="1" idx="9" type="title"/>
          </p:nvPr>
        </p:nvSpPr>
        <p:spPr>
          <a:xfrm rot="1973">
            <a:off x="40494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2" name="Google Shape;642;p13"/>
          <p:cNvSpPr txBox="1"/>
          <p:nvPr>
            <p:ph idx="13" type="title"/>
          </p:nvPr>
        </p:nvSpPr>
        <p:spPr>
          <a:xfrm>
            <a:off x="34038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3" name="Google Shape;643;p13"/>
          <p:cNvSpPr txBox="1"/>
          <p:nvPr>
            <p:ph idx="14" type="subTitle"/>
          </p:nvPr>
        </p:nvSpPr>
        <p:spPr>
          <a:xfrm>
            <a:off x="3403800" y="39246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13"/>
          <p:cNvSpPr txBox="1"/>
          <p:nvPr>
            <p:ph hasCustomPrompt="1" idx="15" type="title"/>
          </p:nvPr>
        </p:nvSpPr>
        <p:spPr>
          <a:xfrm rot="1973">
            <a:off x="67332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/>
          <p:nvPr>
            <p:ph idx="16" type="title"/>
          </p:nvPr>
        </p:nvSpPr>
        <p:spPr>
          <a:xfrm>
            <a:off x="60876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6" name="Google Shape;646;p13"/>
          <p:cNvSpPr txBox="1"/>
          <p:nvPr>
            <p:ph idx="17" type="subTitle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13"/>
          <p:cNvSpPr txBox="1"/>
          <p:nvPr>
            <p:ph hasCustomPrompt="1" idx="18" type="title"/>
          </p:nvPr>
        </p:nvSpPr>
        <p:spPr>
          <a:xfrm rot="1973">
            <a:off x="67332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/>
          <p:nvPr>
            <p:ph idx="19" type="title"/>
          </p:nvPr>
        </p:nvSpPr>
        <p:spPr>
          <a:xfrm>
            <a:off x="60876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9" name="Google Shape;649;p13"/>
          <p:cNvSpPr txBox="1"/>
          <p:nvPr>
            <p:ph idx="20" type="subTitle"/>
          </p:nvPr>
        </p:nvSpPr>
        <p:spPr>
          <a:xfrm>
            <a:off x="6087600" y="39246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3"/>
          <p:cNvSpPr txBox="1"/>
          <p:nvPr>
            <p:ph idx="21" type="title"/>
          </p:nvPr>
        </p:nvSpPr>
        <p:spPr>
          <a:xfrm>
            <a:off x="720000" y="558473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1" name="Google Shape;651;p1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652" name="Google Shape;652;p13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3" name="Google Shape;653;p13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4" name="Google Shape;654;p13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55" name="Google Shape;655;p1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659" name="Google Shape;659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1" name="Google Shape;661;p1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662" name="Google Shape;662;p13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3" name="Google Shape;663;p13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4" name="Google Shape;664;p13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5" name="Google Shape;665;p1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666" name="Google Shape;666;p1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" name="Google Shape;669;p1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670" name="Google Shape;670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1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674" name="Google Shape;674;p14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14"/>
          <p:cNvSpPr txBox="1"/>
          <p:nvPr>
            <p:ph type="title"/>
          </p:nvPr>
        </p:nvSpPr>
        <p:spPr>
          <a:xfrm rot="-842">
            <a:off x="2121450" y="3086120"/>
            <a:ext cx="4901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0" name="Google Shape;710;p14"/>
          <p:cNvSpPr txBox="1"/>
          <p:nvPr>
            <p:ph idx="1" type="subTitle"/>
          </p:nvPr>
        </p:nvSpPr>
        <p:spPr>
          <a:xfrm>
            <a:off x="1298100" y="1628625"/>
            <a:ext cx="6547800" cy="1441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1" name="Google Shape;711;p1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712" name="Google Shape;712;p14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3" name="Google Shape;713;p14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4" name="Google Shape;714;p14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15" name="Google Shape;715;p1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716" name="Google Shape;716;p1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1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719" name="Google Shape;719;p1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1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722" name="Google Shape;722;p14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3" name="Google Shape;723;p14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24" name="Google Shape;724;p14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25" name="Google Shape;725;p1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726" name="Google Shape;726;p1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1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1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34" name="Google Shape;734;p15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15"/>
          <p:cNvSpPr txBox="1"/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70" name="Google Shape;770;p1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771" name="Google Shape;771;p15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2" name="Google Shape;772;p15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3" name="Google Shape;773;p15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74" name="Google Shape;774;p1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0" name="Google Shape;780;p1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781" name="Google Shape;781;p15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2" name="Google Shape;782;p15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3" name="Google Shape;783;p15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84" name="Google Shape;784;p1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785" name="Google Shape;785;p1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1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93" name="Google Shape;793;p16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16"/>
          <p:cNvSpPr txBox="1"/>
          <p:nvPr>
            <p:ph hasCustomPrompt="1" type="title"/>
          </p:nvPr>
        </p:nvSpPr>
        <p:spPr>
          <a:xfrm>
            <a:off x="7200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9" name="Google Shape;829;p16"/>
          <p:cNvSpPr txBox="1"/>
          <p:nvPr>
            <p:ph idx="1" type="subTitle"/>
          </p:nvPr>
        </p:nvSpPr>
        <p:spPr>
          <a:xfrm rot="237">
            <a:off x="720000" y="3340875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16"/>
          <p:cNvSpPr txBox="1"/>
          <p:nvPr>
            <p:ph idx="2" type="title"/>
          </p:nvPr>
        </p:nvSpPr>
        <p:spPr>
          <a:xfrm>
            <a:off x="720000" y="2789701"/>
            <a:ext cx="4360200" cy="6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831" name="Google Shape;831;p1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32" name="Google Shape;832;p16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3" name="Google Shape;833;p16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4" name="Google Shape;834;p16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35" name="Google Shape;835;p1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1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839" name="Google Shape;839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1" name="Google Shape;841;p1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842" name="Google Shape;842;p16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3" name="Google Shape;843;p16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4" name="Google Shape;844;p16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45" name="Google Shape;845;p1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846" name="Google Shape;846;p1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1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1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854" name="Google Shape;854;p17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17"/>
          <p:cNvSpPr txBox="1"/>
          <p:nvPr>
            <p:ph hasCustomPrompt="1" type="title"/>
          </p:nvPr>
        </p:nvSpPr>
        <p:spPr>
          <a:xfrm>
            <a:off x="68739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0" name="Google Shape;890;p17"/>
          <p:cNvSpPr txBox="1"/>
          <p:nvPr>
            <p:ph idx="1" type="subTitle"/>
          </p:nvPr>
        </p:nvSpPr>
        <p:spPr>
          <a:xfrm rot="237">
            <a:off x="4026487" y="336196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17"/>
          <p:cNvSpPr txBox="1"/>
          <p:nvPr>
            <p:ph idx="2" type="title"/>
          </p:nvPr>
        </p:nvSpPr>
        <p:spPr>
          <a:xfrm>
            <a:off x="4026488" y="252000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892" name="Google Shape;892;p1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93" name="Google Shape;893;p17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4" name="Google Shape;894;p17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5" name="Google Shape;895;p17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96" name="Google Shape;896;p1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97" name="Google Shape;897;p1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9" name="Google Shape;899;p1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00" name="Google Shape;900;p1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2" name="Google Shape;902;p1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03" name="Google Shape;903;p17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4" name="Google Shape;904;p17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5" name="Google Shape;905;p17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06" name="Google Shape;906;p1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07" name="Google Shape;907;p1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0" name="Google Shape;910;p1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11" name="Google Shape;911;p1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18"/>
          <p:cNvSpPr txBox="1"/>
          <p:nvPr>
            <p:ph idx="1" type="subTitle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1" name="Google Shape;951;p18"/>
          <p:cNvSpPr txBox="1"/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52" name="Google Shape;952;p1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75" name="Google Shape;975;p19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19"/>
          <p:cNvSpPr txBox="1"/>
          <p:nvPr>
            <p:ph idx="1" type="subTitle"/>
          </p:nvPr>
        </p:nvSpPr>
        <p:spPr>
          <a:xfrm>
            <a:off x="808500" y="2344975"/>
            <a:ext cx="37611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19"/>
          <p:cNvSpPr txBox="1"/>
          <p:nvPr>
            <p:ph type="title"/>
          </p:nvPr>
        </p:nvSpPr>
        <p:spPr>
          <a:xfrm>
            <a:off x="808500" y="1462100"/>
            <a:ext cx="37635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2" name="Google Shape;1012;p1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13" name="Google Shape;1013;p19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4" name="Google Shape;1014;p19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5" name="Google Shape;1015;p19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16" name="Google Shape;1016;p1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17" name="Google Shape;1017;p1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1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2" name="Google Shape;1022;p1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23" name="Google Shape;1023;p19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4" name="Google Shape;1024;p19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5" name="Google Shape;1025;p19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26" name="Google Shape;1026;p1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27" name="Google Shape;1027;p1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0" name="Google Shape;1030;p1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31" name="Google Shape;1031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2_2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2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35" name="Google Shape;1035;p20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20"/>
          <p:cNvSpPr txBox="1"/>
          <p:nvPr>
            <p:ph idx="1" type="subTitle"/>
          </p:nvPr>
        </p:nvSpPr>
        <p:spPr>
          <a:xfrm>
            <a:off x="4761459" y="2344975"/>
            <a:ext cx="34731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20"/>
          <p:cNvSpPr txBox="1"/>
          <p:nvPr>
            <p:ph type="title"/>
          </p:nvPr>
        </p:nvSpPr>
        <p:spPr>
          <a:xfrm>
            <a:off x="4572009" y="1462100"/>
            <a:ext cx="38520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72" name="Google Shape;1072;p2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73" name="Google Shape;1073;p20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74" name="Google Shape;1074;p20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5" name="Google Shape;1075;p20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76" name="Google Shape;1076;p2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77" name="Google Shape;1077;p2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2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80" name="Google Shape;1080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2" name="Google Shape;1082;p2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83" name="Google Shape;1083;p20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4" name="Google Shape;1084;p20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5" name="Google Shape;1085;p20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86" name="Google Shape;1086;p2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87" name="Google Shape;1087;p2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0" name="Google Shape;1090;p2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91" name="Google Shape;1091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2" name="Google Shape;112;p3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"/>
          <p:cNvSpPr txBox="1"/>
          <p:nvPr>
            <p:ph hasCustomPrompt="1" type="title"/>
          </p:nvPr>
        </p:nvSpPr>
        <p:spPr>
          <a:xfrm>
            <a:off x="379685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3"/>
          <p:cNvSpPr txBox="1"/>
          <p:nvPr>
            <p:ph idx="1" type="subTitle"/>
          </p:nvPr>
        </p:nvSpPr>
        <p:spPr>
          <a:xfrm rot="237">
            <a:off x="2391900" y="351191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"/>
          <p:cNvSpPr txBox="1"/>
          <p:nvPr>
            <p:ph idx="2" type="title"/>
          </p:nvPr>
        </p:nvSpPr>
        <p:spPr>
          <a:xfrm>
            <a:off x="2391900" y="2840075"/>
            <a:ext cx="43602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50" name="Google Shape;150;p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1" name="Google Shape;151;p3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2" name="Google Shape;152;p3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3" name="Google Shape;153;p3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4" name="Google Shape;154;p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1" name="Google Shape;161;p3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p3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3" name="Google Shape;163;p3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4" name="Google Shape;164;p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2_1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2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95" name="Google Shape;1095;p21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1"/>
          <p:cNvSpPr txBox="1"/>
          <p:nvPr>
            <p:ph idx="1" type="subTitle"/>
          </p:nvPr>
        </p:nvSpPr>
        <p:spPr>
          <a:xfrm>
            <a:off x="4776625" y="2964425"/>
            <a:ext cx="27828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21"/>
          <p:cNvSpPr txBox="1"/>
          <p:nvPr>
            <p:ph type="title"/>
          </p:nvPr>
        </p:nvSpPr>
        <p:spPr>
          <a:xfrm>
            <a:off x="4776625" y="1033625"/>
            <a:ext cx="36906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32" name="Google Shape;1132;p21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133" name="Google Shape;1133;p21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34" name="Google Shape;1134;p21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35" name="Google Shape;1135;p21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36" name="Google Shape;1136;p21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137" name="Google Shape;1137;p21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9" name="Google Shape;1139;p21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140" name="Google Shape;1140;p2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2" name="Google Shape;1142;p21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143" name="Google Shape;1143;p21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44" name="Google Shape;1144;p21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45" name="Google Shape;1145;p21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46" name="Google Shape;1146;p21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147" name="Google Shape;1147;p21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21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151" name="Google Shape;1151;p2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55" name="Google Shape;1155;p22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0" name="Google Shape;1190;p22"/>
          <p:cNvSpPr txBox="1"/>
          <p:nvPr>
            <p:ph idx="1" type="body"/>
          </p:nvPr>
        </p:nvSpPr>
        <p:spPr>
          <a:xfrm>
            <a:off x="720000" y="1403100"/>
            <a:ext cx="37533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1" name="Google Shape;1191;p22"/>
          <p:cNvSpPr txBox="1"/>
          <p:nvPr>
            <p:ph idx="2" type="body"/>
          </p:nvPr>
        </p:nvSpPr>
        <p:spPr>
          <a:xfrm>
            <a:off x="4670700" y="2148750"/>
            <a:ext cx="3753300" cy="22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2" name="Google Shape;1192;p22"/>
          <p:cNvSpPr txBox="1"/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3" name="Google Shape;1193;p22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194" name="Google Shape;1194;p22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95" name="Google Shape;1195;p22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96" name="Google Shape;1196;p22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97" name="Google Shape;1197;p22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198" name="Google Shape;1198;p22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0" name="Google Shape;1200;p22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01" name="Google Shape;1201;p22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3" name="Google Shape;1203;p22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04" name="Google Shape;1204;p22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05" name="Google Shape;1205;p22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06" name="Google Shape;1206;p22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07" name="Google Shape;1207;p22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1" name="Google Shape;1211;p22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12" name="Google Shape;1212;p22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16" name="Google Shape;1216;p23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Google Shape;1251;p23"/>
          <p:cNvSpPr txBox="1"/>
          <p:nvPr>
            <p:ph type="title"/>
          </p:nvPr>
        </p:nvSpPr>
        <p:spPr>
          <a:xfrm>
            <a:off x="808945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2" name="Google Shape;1252;p23"/>
          <p:cNvSpPr txBox="1"/>
          <p:nvPr>
            <p:ph idx="1" type="subTitle"/>
          </p:nvPr>
        </p:nvSpPr>
        <p:spPr>
          <a:xfrm>
            <a:off x="808495" y="2902148"/>
            <a:ext cx="2395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23"/>
          <p:cNvSpPr txBox="1"/>
          <p:nvPr>
            <p:ph idx="2" type="title"/>
          </p:nvPr>
        </p:nvSpPr>
        <p:spPr>
          <a:xfrm>
            <a:off x="3374550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4" name="Google Shape;1254;p23"/>
          <p:cNvSpPr txBox="1"/>
          <p:nvPr>
            <p:ph idx="3" type="subTitle"/>
          </p:nvPr>
        </p:nvSpPr>
        <p:spPr>
          <a:xfrm>
            <a:off x="3374100" y="2902136"/>
            <a:ext cx="2395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23"/>
          <p:cNvSpPr txBox="1"/>
          <p:nvPr>
            <p:ph idx="4" type="title"/>
          </p:nvPr>
        </p:nvSpPr>
        <p:spPr>
          <a:xfrm>
            <a:off x="5939705" y="2523119"/>
            <a:ext cx="2395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6" name="Google Shape;1256;p23"/>
          <p:cNvSpPr txBox="1"/>
          <p:nvPr>
            <p:ph idx="5" type="subTitle"/>
          </p:nvPr>
        </p:nvSpPr>
        <p:spPr>
          <a:xfrm>
            <a:off x="5939705" y="2902142"/>
            <a:ext cx="2395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7" name="Google Shape;1257;p23"/>
          <p:cNvSpPr txBox="1"/>
          <p:nvPr>
            <p:ph idx="6"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8" name="Google Shape;1258;p2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259" name="Google Shape;1259;p23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0" name="Google Shape;1260;p23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1" name="Google Shape;1261;p23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62" name="Google Shape;1262;p2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263" name="Google Shape;1263;p2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5" name="Google Shape;1265;p2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66" name="Google Shape;1266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8" name="Google Shape;1268;p2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69" name="Google Shape;1269;p23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70" name="Google Shape;1270;p23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1" name="Google Shape;1271;p23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72" name="Google Shape;1272;p2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6" name="Google Shape;1276;p2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77" name="Google Shape;1277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81" name="Google Shape;1281;p24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6" name="Google Shape;1316;p24"/>
          <p:cNvSpPr txBox="1"/>
          <p:nvPr>
            <p:ph type="title"/>
          </p:nvPr>
        </p:nvSpPr>
        <p:spPr>
          <a:xfrm>
            <a:off x="1265918" y="157977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7" name="Google Shape;1317;p24"/>
          <p:cNvSpPr txBox="1"/>
          <p:nvPr>
            <p:ph idx="1" type="subTitle"/>
          </p:nvPr>
        </p:nvSpPr>
        <p:spPr>
          <a:xfrm>
            <a:off x="1265918" y="1879475"/>
            <a:ext cx="3175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24"/>
          <p:cNvSpPr txBox="1"/>
          <p:nvPr>
            <p:ph idx="2" type="title"/>
          </p:nvPr>
        </p:nvSpPr>
        <p:spPr>
          <a:xfrm>
            <a:off x="5225430" y="157842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9" name="Google Shape;1319;p24"/>
          <p:cNvSpPr txBox="1"/>
          <p:nvPr>
            <p:ph idx="3" type="subTitle"/>
          </p:nvPr>
        </p:nvSpPr>
        <p:spPr>
          <a:xfrm>
            <a:off x="5225429" y="1878125"/>
            <a:ext cx="3175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24"/>
          <p:cNvSpPr txBox="1"/>
          <p:nvPr>
            <p:ph idx="4" type="title"/>
          </p:nvPr>
        </p:nvSpPr>
        <p:spPr>
          <a:xfrm>
            <a:off x="1265890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1" name="Google Shape;1321;p24"/>
          <p:cNvSpPr txBox="1"/>
          <p:nvPr>
            <p:ph idx="5" type="subTitle"/>
          </p:nvPr>
        </p:nvSpPr>
        <p:spPr>
          <a:xfrm>
            <a:off x="1265918" y="3594000"/>
            <a:ext cx="3175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2" name="Google Shape;1322;p24"/>
          <p:cNvSpPr txBox="1"/>
          <p:nvPr>
            <p:ph idx="6" type="title"/>
          </p:nvPr>
        </p:nvSpPr>
        <p:spPr>
          <a:xfrm>
            <a:off x="5225426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3" name="Google Shape;1323;p24"/>
          <p:cNvSpPr txBox="1"/>
          <p:nvPr>
            <p:ph idx="7" type="subTitle"/>
          </p:nvPr>
        </p:nvSpPr>
        <p:spPr>
          <a:xfrm>
            <a:off x="5225429" y="3594000"/>
            <a:ext cx="3175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4" name="Google Shape;1324;p24"/>
          <p:cNvSpPr txBox="1"/>
          <p:nvPr>
            <p:ph idx="8"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25" name="Google Shape;1325;p2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26" name="Google Shape;1326;p24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27" name="Google Shape;1327;p24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28" name="Google Shape;1328;p24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29" name="Google Shape;1329;p2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330" name="Google Shape;1330;p2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2" name="Google Shape;1332;p2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333" name="Google Shape;1333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5" name="Google Shape;1335;p2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336" name="Google Shape;1336;p24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7" name="Google Shape;1337;p24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38" name="Google Shape;1338;p24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39" name="Google Shape;1339;p2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2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344" name="Google Shape;1344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p25"/>
          <p:cNvGrpSpPr/>
          <p:nvPr/>
        </p:nvGrpSpPr>
        <p:grpSpPr>
          <a:xfrm>
            <a:off x="-63" y="0"/>
            <a:ext cx="9144183" cy="5413256"/>
            <a:chOff x="1619453" y="1201199"/>
            <a:chExt cx="3959892" cy="2344213"/>
          </a:xfrm>
        </p:grpSpPr>
        <p:sp>
          <p:nvSpPr>
            <p:cNvPr id="1348" name="Google Shape;1348;p25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25"/>
          <p:cNvSpPr txBox="1"/>
          <p:nvPr>
            <p:ph type="title"/>
          </p:nvPr>
        </p:nvSpPr>
        <p:spPr>
          <a:xfrm>
            <a:off x="720000" y="1895525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4" name="Google Shape;1384;p25"/>
          <p:cNvSpPr txBox="1"/>
          <p:nvPr>
            <p:ph idx="1" type="subTitle"/>
          </p:nvPr>
        </p:nvSpPr>
        <p:spPr>
          <a:xfrm>
            <a:off x="720000" y="2178282"/>
            <a:ext cx="2508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25"/>
          <p:cNvSpPr txBox="1"/>
          <p:nvPr>
            <p:ph idx="2" type="title"/>
          </p:nvPr>
        </p:nvSpPr>
        <p:spPr>
          <a:xfrm>
            <a:off x="3317725" y="1895531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6" name="Google Shape;1386;p25"/>
          <p:cNvSpPr txBox="1"/>
          <p:nvPr>
            <p:ph idx="3" type="subTitle"/>
          </p:nvPr>
        </p:nvSpPr>
        <p:spPr>
          <a:xfrm>
            <a:off x="3317725" y="2178288"/>
            <a:ext cx="2508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7" name="Google Shape;1387;p25"/>
          <p:cNvSpPr txBox="1"/>
          <p:nvPr>
            <p:ph idx="4" type="title"/>
          </p:nvPr>
        </p:nvSpPr>
        <p:spPr>
          <a:xfrm>
            <a:off x="720000" y="3598748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8" name="Google Shape;1388;p25"/>
          <p:cNvSpPr txBox="1"/>
          <p:nvPr>
            <p:ph idx="5" type="subTitle"/>
          </p:nvPr>
        </p:nvSpPr>
        <p:spPr>
          <a:xfrm>
            <a:off x="720000" y="3883112"/>
            <a:ext cx="2508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25"/>
          <p:cNvSpPr txBox="1"/>
          <p:nvPr>
            <p:ph idx="6" type="title"/>
          </p:nvPr>
        </p:nvSpPr>
        <p:spPr>
          <a:xfrm>
            <a:off x="3319225" y="3598748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0" name="Google Shape;1390;p25"/>
          <p:cNvSpPr txBox="1"/>
          <p:nvPr>
            <p:ph idx="7" type="subTitle"/>
          </p:nvPr>
        </p:nvSpPr>
        <p:spPr>
          <a:xfrm>
            <a:off x="3319225" y="3883114"/>
            <a:ext cx="2505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1" name="Google Shape;1391;p25"/>
          <p:cNvSpPr txBox="1"/>
          <p:nvPr>
            <p:ph idx="8" type="title"/>
          </p:nvPr>
        </p:nvSpPr>
        <p:spPr>
          <a:xfrm>
            <a:off x="5915449" y="1895531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2" name="Google Shape;1392;p25"/>
          <p:cNvSpPr txBox="1"/>
          <p:nvPr>
            <p:ph idx="9" type="subTitle"/>
          </p:nvPr>
        </p:nvSpPr>
        <p:spPr>
          <a:xfrm>
            <a:off x="5915449" y="2178288"/>
            <a:ext cx="2505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3" name="Google Shape;1393;p25"/>
          <p:cNvSpPr txBox="1"/>
          <p:nvPr>
            <p:ph idx="13" type="title"/>
          </p:nvPr>
        </p:nvSpPr>
        <p:spPr>
          <a:xfrm>
            <a:off x="5915449" y="3598748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4" name="Google Shape;1394;p25"/>
          <p:cNvSpPr txBox="1"/>
          <p:nvPr>
            <p:ph idx="14" type="subTitle"/>
          </p:nvPr>
        </p:nvSpPr>
        <p:spPr>
          <a:xfrm>
            <a:off x="5915449" y="3883114"/>
            <a:ext cx="2505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25"/>
          <p:cNvSpPr txBox="1"/>
          <p:nvPr>
            <p:ph idx="15"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96" name="Google Shape;1396;p2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97" name="Google Shape;1397;p25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8" name="Google Shape;1398;p25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9" name="Google Shape;1399;p25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00" name="Google Shape;1400;p2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01" name="Google Shape;1401;p2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3" name="Google Shape;1403;p2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04" name="Google Shape;1404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6" name="Google Shape;1406;p2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407" name="Google Shape;1407;p25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08" name="Google Shape;1408;p25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9" name="Google Shape;1409;p25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10" name="Google Shape;1410;p2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11" name="Google Shape;1411;p2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4" name="Google Shape;1414;p2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15" name="Google Shape;1415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8" name="Google Shape;1418;p26"/>
          <p:cNvGrpSpPr/>
          <p:nvPr/>
        </p:nvGrpSpPr>
        <p:grpSpPr>
          <a:xfrm>
            <a:off x="-63" y="0"/>
            <a:ext cx="9144183" cy="5413256"/>
            <a:chOff x="1619453" y="1201199"/>
            <a:chExt cx="3959892" cy="2344213"/>
          </a:xfrm>
        </p:grpSpPr>
        <p:sp>
          <p:nvSpPr>
            <p:cNvPr id="1419" name="Google Shape;1419;p26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4" name="Google Shape;1454;p26"/>
          <p:cNvSpPr txBox="1"/>
          <p:nvPr>
            <p:ph type="title"/>
          </p:nvPr>
        </p:nvSpPr>
        <p:spPr>
          <a:xfrm>
            <a:off x="720000" y="1960475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5" name="Google Shape;1455;p26"/>
          <p:cNvSpPr txBox="1"/>
          <p:nvPr>
            <p:ph idx="1" type="subTitle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26"/>
          <p:cNvSpPr txBox="1"/>
          <p:nvPr>
            <p:ph idx="2" type="title"/>
          </p:nvPr>
        </p:nvSpPr>
        <p:spPr>
          <a:xfrm>
            <a:off x="3419875" y="1960475"/>
            <a:ext cx="2304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7" name="Google Shape;1457;p26"/>
          <p:cNvSpPr txBox="1"/>
          <p:nvPr>
            <p:ph idx="3" type="subTitle"/>
          </p:nvPr>
        </p:nvSpPr>
        <p:spPr>
          <a:xfrm>
            <a:off x="3419875" y="2254475"/>
            <a:ext cx="23043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26"/>
          <p:cNvSpPr txBox="1"/>
          <p:nvPr>
            <p:ph idx="4" type="title"/>
          </p:nvPr>
        </p:nvSpPr>
        <p:spPr>
          <a:xfrm>
            <a:off x="2069937" y="3674950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9" name="Google Shape;1459;p26"/>
          <p:cNvSpPr txBox="1"/>
          <p:nvPr>
            <p:ph idx="5" type="subTitle"/>
          </p:nvPr>
        </p:nvSpPr>
        <p:spPr>
          <a:xfrm>
            <a:off x="2069937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0" name="Google Shape;1460;p26"/>
          <p:cNvSpPr txBox="1"/>
          <p:nvPr>
            <p:ph idx="6" type="title"/>
          </p:nvPr>
        </p:nvSpPr>
        <p:spPr>
          <a:xfrm>
            <a:off x="4768612" y="3674950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1" name="Google Shape;1461;p26"/>
          <p:cNvSpPr txBox="1"/>
          <p:nvPr>
            <p:ph idx="7" type="subTitle"/>
          </p:nvPr>
        </p:nvSpPr>
        <p:spPr>
          <a:xfrm>
            <a:off x="4768612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2" name="Google Shape;1462;p26"/>
          <p:cNvSpPr txBox="1"/>
          <p:nvPr>
            <p:ph idx="8" type="title"/>
          </p:nvPr>
        </p:nvSpPr>
        <p:spPr>
          <a:xfrm>
            <a:off x="6118549" y="1960475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3" name="Google Shape;1463;p26"/>
          <p:cNvSpPr txBox="1"/>
          <p:nvPr>
            <p:ph idx="9" type="subTitle"/>
          </p:nvPr>
        </p:nvSpPr>
        <p:spPr>
          <a:xfrm>
            <a:off x="6118549" y="22544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4" name="Google Shape;1464;p2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465" name="Google Shape;1465;p26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66" name="Google Shape;1466;p26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67" name="Google Shape;1467;p26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68" name="Google Shape;1468;p2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69" name="Google Shape;1469;p2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1" name="Google Shape;1471;p2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72" name="Google Shape;1472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4" name="Google Shape;1474;p2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475" name="Google Shape;1475;p26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6" name="Google Shape;1476;p26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7" name="Google Shape;1477;p26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78" name="Google Shape;1478;p2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79" name="Google Shape;1479;p2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2" name="Google Shape;1482;p2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83" name="Google Shape;1483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5" name="Google Shape;1485;p26"/>
          <p:cNvSpPr txBox="1"/>
          <p:nvPr>
            <p:ph idx="13"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2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488" name="Google Shape;1488;p27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7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7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7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3" name="Google Shape;1523;p27"/>
          <p:cNvSpPr txBox="1"/>
          <p:nvPr>
            <p:ph hasCustomPrompt="1" type="title"/>
          </p:nvPr>
        </p:nvSpPr>
        <p:spPr>
          <a:xfrm rot="-337">
            <a:off x="5181126" y="808550"/>
            <a:ext cx="3056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4" name="Google Shape;1524;p27"/>
          <p:cNvSpPr txBox="1"/>
          <p:nvPr>
            <p:ph idx="1" type="subTitle"/>
          </p:nvPr>
        </p:nvSpPr>
        <p:spPr>
          <a:xfrm>
            <a:off x="5181108" y="1956799"/>
            <a:ext cx="3056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27"/>
          <p:cNvSpPr txBox="1"/>
          <p:nvPr>
            <p:ph hasCustomPrompt="1" idx="2" type="title"/>
          </p:nvPr>
        </p:nvSpPr>
        <p:spPr>
          <a:xfrm>
            <a:off x="5181126" y="2795908"/>
            <a:ext cx="30567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6" name="Google Shape;1526;p27"/>
          <p:cNvSpPr txBox="1"/>
          <p:nvPr>
            <p:ph idx="3" type="subTitle"/>
          </p:nvPr>
        </p:nvSpPr>
        <p:spPr>
          <a:xfrm>
            <a:off x="5181108" y="3944200"/>
            <a:ext cx="3056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7" name="Google Shape;1527;p27"/>
          <p:cNvSpPr txBox="1"/>
          <p:nvPr>
            <p:ph hasCustomPrompt="1" idx="4" type="title"/>
          </p:nvPr>
        </p:nvSpPr>
        <p:spPr>
          <a:xfrm rot="-337">
            <a:off x="906193" y="808550"/>
            <a:ext cx="3056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8" name="Google Shape;1528;p27"/>
          <p:cNvSpPr txBox="1"/>
          <p:nvPr>
            <p:ph idx="5" type="subTitle"/>
          </p:nvPr>
        </p:nvSpPr>
        <p:spPr>
          <a:xfrm>
            <a:off x="906175" y="1956799"/>
            <a:ext cx="3056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9" name="Google Shape;1529;p27"/>
          <p:cNvSpPr txBox="1"/>
          <p:nvPr>
            <p:ph hasCustomPrompt="1" idx="6" type="title"/>
          </p:nvPr>
        </p:nvSpPr>
        <p:spPr>
          <a:xfrm>
            <a:off x="906194" y="2795908"/>
            <a:ext cx="30567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0" name="Google Shape;1530;p27"/>
          <p:cNvSpPr txBox="1"/>
          <p:nvPr>
            <p:ph idx="7" type="subTitle"/>
          </p:nvPr>
        </p:nvSpPr>
        <p:spPr>
          <a:xfrm>
            <a:off x="906175" y="3944200"/>
            <a:ext cx="3056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1" name="Google Shape;1531;p2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32" name="Google Shape;1532;p27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3" name="Google Shape;1533;p27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34" name="Google Shape;1534;p27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5" name="Google Shape;1535;p2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36" name="Google Shape;1536;p2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2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39" name="Google Shape;1539;p2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1" name="Google Shape;1541;p2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542" name="Google Shape;1542;p27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43" name="Google Shape;1543;p27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44" name="Google Shape;1544;p27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45" name="Google Shape;1545;p2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546" name="Google Shape;1546;p2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9" name="Google Shape;1549;p2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550" name="Google Shape;1550;p2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2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554" name="Google Shape;1554;p28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28"/>
          <p:cNvSpPr txBox="1"/>
          <p:nvPr>
            <p:ph idx="1" type="subTitle"/>
          </p:nvPr>
        </p:nvSpPr>
        <p:spPr>
          <a:xfrm>
            <a:off x="720000" y="3190250"/>
            <a:ext cx="24222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0" name="Google Shape;1590;p28"/>
          <p:cNvSpPr txBox="1"/>
          <p:nvPr>
            <p:ph idx="2" type="subTitle"/>
          </p:nvPr>
        </p:nvSpPr>
        <p:spPr>
          <a:xfrm>
            <a:off x="6001800" y="3190250"/>
            <a:ext cx="24222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1" name="Google Shape;1591;p28"/>
          <p:cNvSpPr txBox="1"/>
          <p:nvPr>
            <p:ph hasCustomPrompt="1" type="title"/>
          </p:nvPr>
        </p:nvSpPr>
        <p:spPr>
          <a:xfrm>
            <a:off x="720021" y="1991175"/>
            <a:ext cx="242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92" name="Google Shape;1592;p28"/>
          <p:cNvSpPr txBox="1"/>
          <p:nvPr>
            <p:ph hasCustomPrompt="1" idx="3" type="title"/>
          </p:nvPr>
        </p:nvSpPr>
        <p:spPr>
          <a:xfrm>
            <a:off x="6001821" y="1991175"/>
            <a:ext cx="242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93" name="Google Shape;1593;p28"/>
          <p:cNvSpPr txBox="1"/>
          <p:nvPr>
            <p:ph idx="4" type="title"/>
          </p:nvPr>
        </p:nvSpPr>
        <p:spPr>
          <a:xfrm>
            <a:off x="720000" y="2896250"/>
            <a:ext cx="24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4" name="Google Shape;1594;p28"/>
          <p:cNvSpPr txBox="1"/>
          <p:nvPr>
            <p:ph idx="5" type="title"/>
          </p:nvPr>
        </p:nvSpPr>
        <p:spPr>
          <a:xfrm>
            <a:off x="6001800" y="2896250"/>
            <a:ext cx="242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5" name="Google Shape;1595;p28"/>
          <p:cNvSpPr txBox="1"/>
          <p:nvPr>
            <p:ph idx="6"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96" name="Google Shape;1596;p2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97" name="Google Shape;1597;p28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98" name="Google Shape;1598;p28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99" name="Google Shape;1599;p28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00" name="Google Shape;1600;p2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601" name="Google Shape;1601;p2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Google Shape;1603;p2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604" name="Google Shape;1604;p2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6" name="Google Shape;1606;p2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07" name="Google Shape;1607;p28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08" name="Google Shape;1608;p28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9" name="Google Shape;1609;p28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10" name="Google Shape;1610;p2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11" name="Google Shape;1611;p2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2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15" name="Google Shape;1615;p2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2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19" name="Google Shape;1619;p29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4" name="Google Shape;1654;p29"/>
          <p:cNvSpPr txBox="1"/>
          <p:nvPr>
            <p:ph type="ctrTitle"/>
          </p:nvPr>
        </p:nvSpPr>
        <p:spPr>
          <a:xfrm>
            <a:off x="1611975" y="813625"/>
            <a:ext cx="59199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5" name="Google Shape;1655;p29"/>
          <p:cNvSpPr txBox="1"/>
          <p:nvPr>
            <p:ph idx="1" type="subTitle"/>
          </p:nvPr>
        </p:nvSpPr>
        <p:spPr>
          <a:xfrm>
            <a:off x="2777775" y="1936150"/>
            <a:ext cx="35883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29"/>
          <p:cNvSpPr txBox="1"/>
          <p:nvPr>
            <p:ph idx="2" type="subTitle"/>
          </p:nvPr>
        </p:nvSpPr>
        <p:spPr>
          <a:xfrm rot="-1283">
            <a:off x="2963700" y="4184197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7" name="Google Shape;1657;p29"/>
          <p:cNvSpPr txBox="1"/>
          <p:nvPr/>
        </p:nvSpPr>
        <p:spPr>
          <a:xfrm>
            <a:off x="2963700" y="3298235"/>
            <a:ext cx="3216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658" name="Google Shape;1658;p2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659" name="Google Shape;1659;p29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60" name="Google Shape;1660;p29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1" name="Google Shape;1661;p29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62" name="Google Shape;1662;p2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663" name="Google Shape;1663;p2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5" name="Google Shape;1665;p2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666" name="Google Shape;1666;p2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8" name="Google Shape;1668;p2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69" name="Google Shape;1669;p29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70" name="Google Shape;1670;p29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1" name="Google Shape;1671;p29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72" name="Google Shape;1672;p2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73" name="Google Shape;1673;p2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6" name="Google Shape;1676;p2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77" name="Google Shape;1677;p2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4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b="12005" l="12492" r="12342" t="18400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b="12005" l="12492" r="12342" t="18400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33" name="Google Shape;233;p5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5"/>
          <p:cNvSpPr txBox="1"/>
          <p:nvPr>
            <p:ph idx="1" type="subTitle"/>
          </p:nvPr>
        </p:nvSpPr>
        <p:spPr>
          <a:xfrm>
            <a:off x="1105200" y="2900659"/>
            <a:ext cx="3314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"/>
          <p:cNvSpPr txBox="1"/>
          <p:nvPr>
            <p:ph idx="2" type="subTitle"/>
          </p:nvPr>
        </p:nvSpPr>
        <p:spPr>
          <a:xfrm>
            <a:off x="4724409" y="2900659"/>
            <a:ext cx="3314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"/>
          <p:cNvSpPr txBox="1"/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1" name="Google Shape;271;p5"/>
          <p:cNvSpPr txBox="1"/>
          <p:nvPr>
            <p:ph idx="3" type="title"/>
          </p:nvPr>
        </p:nvSpPr>
        <p:spPr>
          <a:xfrm>
            <a:off x="1105200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5"/>
          <p:cNvSpPr txBox="1"/>
          <p:nvPr>
            <p:ph idx="4" type="title"/>
          </p:nvPr>
        </p:nvSpPr>
        <p:spPr>
          <a:xfrm>
            <a:off x="4724409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73" name="Google Shape;273;p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74" name="Google Shape;274;p5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5" name="Google Shape;275;p5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" name="Google Shape;276;p5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77" name="Google Shape;277;p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3" name="Google Shape;283;p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84" name="Google Shape;284;p5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5" name="Google Shape;285;p5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6" name="Google Shape;286;p5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87" name="Google Shape;287;p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6"/>
          <p:cNvSpPr txBox="1"/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355" name="Google Shape;355;p7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7"/>
          <p:cNvSpPr txBox="1"/>
          <p:nvPr>
            <p:ph type="title"/>
          </p:nvPr>
        </p:nvSpPr>
        <p:spPr>
          <a:xfrm>
            <a:off x="720000" y="557922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7"/>
          <p:cNvSpPr txBox="1"/>
          <p:nvPr>
            <p:ph idx="1" type="subTitle"/>
          </p:nvPr>
        </p:nvSpPr>
        <p:spPr>
          <a:xfrm rot="-458">
            <a:off x="719995" y="1699173"/>
            <a:ext cx="45036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92" name="Google Shape;392;p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93" name="Google Shape;393;p7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4" name="Google Shape;394;p7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5" name="Google Shape;395;p7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96" name="Google Shape;396;p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03" name="Google Shape;403;p7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4" name="Google Shape;404;p7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5" name="Google Shape;405;p7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06" name="Google Shape;406;p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07" name="Google Shape;407;p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" name="Google Shape;410;p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15" name="Google Shape;415;p8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8"/>
          <p:cNvSpPr txBox="1"/>
          <p:nvPr>
            <p:ph type="title"/>
          </p:nvPr>
        </p:nvSpPr>
        <p:spPr>
          <a:xfrm>
            <a:off x="1125900" y="1365900"/>
            <a:ext cx="68922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51" name="Google Shape;451;p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452" name="Google Shape;452;p8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3" name="Google Shape;453;p8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4" name="Google Shape;454;p8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55" name="Google Shape;455;p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1" name="Google Shape;461;p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62" name="Google Shape;462;p8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3" name="Google Shape;463;p8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4" name="Google Shape;464;p8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65" name="Google Shape;465;p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66" name="Google Shape;466;p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70" name="Google Shape;470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rect b="b" l="l" r="r" t="t"/>
              <a:pathLst>
                <a:path extrusionOk="0" fill="none" h="107164" w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rect b="b" l="l" r="r" t="t"/>
              <a:pathLst>
                <a:path extrusionOk="0" fill="none" h="107164" w="1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rect b="b" l="l" r="r" t="t"/>
              <a:pathLst>
                <a:path extrusionOk="0" fill="none" h="1" w="167455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9"/>
          <p:cNvSpPr txBox="1"/>
          <p:nvPr>
            <p:ph type="title"/>
          </p:nvPr>
        </p:nvSpPr>
        <p:spPr>
          <a:xfrm>
            <a:off x="1634400" y="1536148"/>
            <a:ext cx="58752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0" name="Google Shape;510;p9"/>
          <p:cNvSpPr txBox="1"/>
          <p:nvPr>
            <p:ph idx="1" type="subTitle"/>
          </p:nvPr>
        </p:nvSpPr>
        <p:spPr>
          <a:xfrm>
            <a:off x="2159925" y="2537100"/>
            <a:ext cx="48240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1" name="Google Shape;511;p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rect b="b" l="l" r="r" t="t"/>
              <a:pathLst>
                <a:path extrusionOk="0" h="31616" w="451705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rect b="b" l="l" r="r" t="t"/>
              <a:pathLst>
                <a:path extrusionOk="0" h="16437" w="45215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rect b="b" l="l" r="r" t="t"/>
              <a:pathLst>
                <a:path extrusionOk="0" h="30440" w="438291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rect b="b" l="l" r="r" t="t"/>
              <a:pathLst>
                <a:path extrusionOk="0" h="14038" w="453774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fmla="val 125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/>
          <p:nvPr>
            <p:ph type="title"/>
          </p:nvPr>
        </p:nvSpPr>
        <p:spPr>
          <a:xfrm>
            <a:off x="720000" y="4089600"/>
            <a:ext cx="7704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b="1" i="1" sz="30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b="1" i="1" sz="30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b="1" i="1" sz="30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b="1" i="1" sz="30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b="1" i="1" sz="30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b="1" i="1" sz="30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b="1" i="1" sz="30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b="1" i="1" sz="30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b="1" i="1" sz="30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2"/>
          <p:cNvSpPr txBox="1"/>
          <p:nvPr>
            <p:ph idx="1" type="subTitle"/>
          </p:nvPr>
        </p:nvSpPr>
        <p:spPr>
          <a:xfrm rot="-546">
            <a:off x="2320075" y="3334791"/>
            <a:ext cx="37767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 by: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Supraja G 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192225024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1" name="Google Shape;1781;p32"/>
          <p:cNvSpPr txBox="1"/>
          <p:nvPr>
            <p:ph type="ctrTitle"/>
          </p:nvPr>
        </p:nvSpPr>
        <p:spPr>
          <a:xfrm>
            <a:off x="1403550" y="1077913"/>
            <a:ext cx="6336900" cy="207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3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E–commerce platform with product recommendation engine</a:t>
            </a:r>
            <a:endParaRPr i="1" sz="5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2" name="Google Shape;1782;p32"/>
          <p:cNvGrpSpPr/>
          <p:nvPr/>
        </p:nvGrpSpPr>
        <p:grpSpPr>
          <a:xfrm>
            <a:off x="804440" y="3531599"/>
            <a:ext cx="667682" cy="667682"/>
            <a:chOff x="9011850" y="1484962"/>
            <a:chExt cx="552900" cy="552900"/>
          </a:xfrm>
        </p:grpSpPr>
        <p:pic>
          <p:nvPicPr>
            <p:cNvPr id="1783" name="Google Shape;178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4" name="Google Shape;1784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5" name="Google Shape;178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6" name="Google Shape;178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7" name="Google Shape;1787;p32"/>
          <p:cNvSpPr/>
          <p:nvPr/>
        </p:nvSpPr>
        <p:spPr>
          <a:xfrm>
            <a:off x="2908825" y="3011700"/>
            <a:ext cx="426900" cy="4269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32"/>
          <p:cNvSpPr/>
          <p:nvPr/>
        </p:nvSpPr>
        <p:spPr>
          <a:xfrm>
            <a:off x="5836350" y="3011700"/>
            <a:ext cx="426900" cy="4269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2011449" y="225750"/>
            <a:ext cx="790213" cy="667702"/>
            <a:chOff x="2011449" y="225750"/>
            <a:chExt cx="790213" cy="667702"/>
          </a:xfrm>
        </p:grpSpPr>
        <p:pic>
          <p:nvPicPr>
            <p:cNvPr id="1790" name="Google Shape;1790;p32"/>
            <p:cNvPicPr preferRelativeResize="0"/>
            <p:nvPr/>
          </p:nvPicPr>
          <p:blipFill rotWithShape="1">
            <a:blip r:embed="rId4">
              <a:alphaModFix/>
            </a:blip>
            <a:srcRect b="0" l="0" r="0"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3180000" dist="104775">
                <a:srgbClr val="0E6790">
                  <a:alpha val="62000"/>
                </a:srgbClr>
              </a:outerShdw>
            </a:effectLst>
          </p:spPr>
        </p:pic>
        <p:grpSp>
          <p:nvGrpSpPr>
            <p:cNvPr id="1791" name="Google Shape;1791;p32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792" name="Google Shape;1792;p32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rect b="b" l="l" r="r" t="t"/>
                <a:pathLst>
                  <a:path extrusionOk="0" h="6799" w="3142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cap="flat" cmpd="sng" w="9525">
                <a:solidFill>
                  <a:srgbClr val="0E679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793" name="Google Shape;1793;p32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rect b="b" l="l" r="r" t="t"/>
                <a:pathLst>
                  <a:path extrusionOk="0" h="6625" w="31397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cap="flat" cmpd="sng" w="9525">
                <a:solidFill>
                  <a:srgbClr val="0E679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794" name="Google Shape;1794;p32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rect b="b" l="l" r="r" t="t"/>
                <a:pathLst>
                  <a:path extrusionOk="0" h="6625" w="31397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cap="flat" cmpd="sng" w="9525">
                <a:solidFill>
                  <a:srgbClr val="0E679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795" name="Google Shape;1795;p32"/>
          <p:cNvGrpSpPr/>
          <p:nvPr/>
        </p:nvGrpSpPr>
        <p:grpSpPr>
          <a:xfrm flipH="1">
            <a:off x="6332313" y="2649026"/>
            <a:ext cx="1769049" cy="1795600"/>
            <a:chOff x="7374951" y="493051"/>
            <a:chExt cx="1769049" cy="1795600"/>
          </a:xfrm>
        </p:grpSpPr>
        <p:pic>
          <p:nvPicPr>
            <p:cNvPr id="1796" name="Google Shape;1796;p32"/>
            <p:cNvPicPr preferRelativeResize="0"/>
            <p:nvPr/>
          </p:nvPicPr>
          <p:blipFill rotWithShape="1">
            <a:blip r:embed="rId5">
              <a:alphaModFix/>
            </a:blip>
            <a:srcRect b="8687" l="0" r="0" t="6061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 dir="5400000" dist="76200">
                <a:srgbClr val="0E6790">
                  <a:alpha val="82000"/>
                </a:srgbClr>
              </a:outerShdw>
            </a:effectLst>
          </p:spPr>
        </p:pic>
        <p:grpSp>
          <p:nvGrpSpPr>
            <p:cNvPr id="1797" name="Google Shape;1797;p32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798" name="Google Shape;1798;p32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rect b="b" l="l" r="r" t="t"/>
                <a:pathLst>
                  <a:path extrusionOk="0" h="6856" w="38099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cap="flat" cmpd="sng" w="9525">
                <a:solidFill>
                  <a:srgbClr val="0E679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799" name="Google Shape;1799;p32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rect b="b" l="l" r="r" t="t"/>
                <a:pathLst>
                  <a:path extrusionOk="0" h="6625" w="33256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cap="flat" cmpd="sng" w="9525">
                <a:solidFill>
                  <a:srgbClr val="0E679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0" name="Google Shape;1800;p32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rect b="b" l="l" r="r" t="t"/>
                <a:pathLst>
                  <a:path extrusionOk="0" h="7009" w="30632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cap="flat" cmpd="sng" w="9525">
                <a:solidFill>
                  <a:srgbClr val="0E679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sp>
        </p:grpSp>
      </p:grpSp>
      <p:pic>
        <p:nvPicPr>
          <p:cNvPr id="1801" name="Google Shape;1801;p32"/>
          <p:cNvPicPr preferRelativeResize="0"/>
          <p:nvPr/>
        </p:nvPicPr>
        <p:blipFill rotWithShape="1">
          <a:blip r:embed="rId5">
            <a:alphaModFix/>
          </a:blip>
          <a:srcRect b="8687" l="0" r="0" t="6061"/>
          <a:stretch/>
        </p:blipFill>
        <p:spPr>
          <a:xfrm rot="7611348">
            <a:off x="7589821" y="787373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E6790">
                <a:alpha val="82000"/>
              </a:srgbClr>
            </a:outerShdw>
          </a:effectLst>
        </p:spPr>
      </p:pic>
      <p:sp>
        <p:nvSpPr>
          <p:cNvPr id="1802" name="Google Shape;1802;p32"/>
          <p:cNvSpPr txBox="1"/>
          <p:nvPr/>
        </p:nvSpPr>
        <p:spPr>
          <a:xfrm>
            <a:off x="4226000" y="2078775"/>
            <a:ext cx="49383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03" name="Google Shape;1803;p32"/>
          <p:cNvSpPr txBox="1"/>
          <p:nvPr/>
        </p:nvSpPr>
        <p:spPr>
          <a:xfrm>
            <a:off x="3092525" y="2666925"/>
            <a:ext cx="60717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04" name="Google Shape;1804;p32"/>
          <p:cNvSpPr txBox="1"/>
          <p:nvPr/>
        </p:nvSpPr>
        <p:spPr>
          <a:xfrm>
            <a:off x="4119050" y="3255075"/>
            <a:ext cx="2416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Dr.K.Jayasakthi Velmurugan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FACULTY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Deep Learning.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Saveetha School of Engineering,SIMATS, Chennai - 602105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1"/>
          <p:cNvSpPr txBox="1"/>
          <p:nvPr>
            <p:ph type="title"/>
          </p:nvPr>
        </p:nvSpPr>
        <p:spPr>
          <a:xfrm>
            <a:off x="0" y="540000"/>
            <a:ext cx="9217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Enhancement</a:t>
            </a:r>
            <a:endParaRPr/>
          </a:p>
        </p:txBody>
      </p:sp>
      <p:sp>
        <p:nvSpPr>
          <p:cNvPr id="1858" name="Google Shape;1858;p41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proposed system addresses the limitations of existing recommendation systems by offering personalized, scalable, and real-time recommendations.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Integrating more advanced AI techniques like deep learning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Improving the cold-start problem for new users further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Enhancing the recommendation engine to work across multiple devices seamlessly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4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64" name="Google Shape;1864;p42"/>
          <p:cNvSpPr txBox="1"/>
          <p:nvPr>
            <p:ph idx="1" type="body"/>
          </p:nvPr>
        </p:nvSpPr>
        <p:spPr>
          <a:xfrm>
            <a:off x="720000" y="857250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Ricci, F., Rokach, L., &amp; Shapira, B. (2011).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Introduction to Recommender Systems Handbook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. Springer.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Aggarwal, C. C. (2016).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Recommender Systems: The Textbook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. Springer.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Smith, A., &amp; Linden, G. (2017).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Two Decades of Recommender Systems at Amazon.com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IEEE Internet Computing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, 21(3), 12-18.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chafer, J. B., Konstan, J., &amp; Riedl, J. (1999).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Recommender Systems in E-Commerce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. In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Proceedings of the 1st ACM Conference on Electronic Commerce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(pp. 158-166). ACM.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Adomavicius, G., &amp; Tuzhilin, A. (2005).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Toward the Next Generation of Recommender Systems: A Survey of the State-of-the-Art and Possible Extensions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IEEE Transactions on Knowledge and Data Engineering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, 17(6), 734-749.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Koren, Y., Bell, R., &amp; Volinsky, C. (2009).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Matrix Factorization Techniques for Recommender Systems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1" lang="en" sz="1300">
                <a:latin typeface="Arial"/>
                <a:ea typeface="Arial"/>
                <a:cs typeface="Arial"/>
                <a:sym typeface="Arial"/>
              </a:rPr>
              <a:t>IEEE Computer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, 42(8), 30-37.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</a:t>
            </a:r>
            <a:r>
              <a:rPr lang="en" sz="3200"/>
              <a:t>genda</a:t>
            </a:r>
            <a:endParaRPr sz="3200"/>
          </a:p>
        </p:txBody>
      </p:sp>
      <p:sp>
        <p:nvSpPr>
          <p:cNvPr id="1810" name="Google Shape;1810;p33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1.Introduction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2.Objective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3.Exixting system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4.Proposed system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5.Architecture diagram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6.Listed modules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7.Output screenshot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8.Conclusion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Zen Dots"/>
                <a:ea typeface="Zen Dots"/>
                <a:cs typeface="Zen Dots"/>
                <a:sym typeface="Zen Dots"/>
              </a:rPr>
              <a:t>9.References</a:t>
            </a:r>
            <a:endParaRPr sz="2200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3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</a:t>
            </a:r>
            <a:endParaRPr/>
          </a:p>
        </p:txBody>
      </p:sp>
      <p:sp>
        <p:nvSpPr>
          <p:cNvPr id="1816" name="Google Shape;1816;p34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E-Commerce Platform for Product Recommendation project focuses on building a scalable, intelligent recommendation system that leverages user behavior, preferences, and historical data to provide personalized product suggestions. By integrating cutting-edge algorithms like collaborative filtering, content-based filtering, and hybrid methods, the platform aims to create a seamless and engaging shopping experience.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1822" name="Google Shape;1822;p35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develop an efficient and scalable product recommendation system for an e-commerce platform that enhances user experience by providing personalized recommendations, increasing customer satisfaction, and driving sales.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6"/>
          <p:cNvSpPr txBox="1"/>
          <p:nvPr>
            <p:ph type="title"/>
          </p:nvPr>
        </p:nvSpPr>
        <p:spPr>
          <a:xfrm>
            <a:off x="66300" y="540000"/>
            <a:ext cx="902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 and Its Drawbacks</a:t>
            </a:r>
            <a:endParaRPr/>
          </a:p>
        </p:txBody>
      </p:sp>
      <p:sp>
        <p:nvSpPr>
          <p:cNvPr id="1828" name="Google Shape;1828;p36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Existing System:</a:t>
            </a:r>
            <a:endParaRPr b="1"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 e-commerce systems with static or rule-based product recommendations.</a:t>
            </a:r>
            <a:endParaRPr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Drawbacks:</a:t>
            </a:r>
            <a:endParaRPr b="1"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Lack of personalization</a:t>
            </a:r>
            <a:endParaRPr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Recommendations may not match user interests or preferences</a:t>
            </a:r>
            <a:endParaRPr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Cold-start problem for new users</a:t>
            </a:r>
            <a:endParaRPr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Poor scalability with growing data</a:t>
            </a:r>
            <a:endParaRPr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7"/>
          <p:cNvSpPr txBox="1"/>
          <p:nvPr>
            <p:ph type="title"/>
          </p:nvPr>
        </p:nvSpPr>
        <p:spPr>
          <a:xfrm>
            <a:off x="-139000" y="35995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0" lang="en" sz="2200">
                <a:solidFill>
                  <a:schemeClr val="dk1"/>
                </a:solidFill>
              </a:rPr>
              <a:t>  Proposed System and Its Advantages</a:t>
            </a:r>
            <a:endParaRPr i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7"/>
          <p:cNvSpPr txBox="1"/>
          <p:nvPr>
            <p:ph idx="1" type="body"/>
          </p:nvPr>
        </p:nvSpPr>
        <p:spPr>
          <a:xfrm>
            <a:off x="720000" y="1056900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 of collaborative filtering, content-based filtering, and hybrid recommendation techniques to provide real-time, personalized product suggestions.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Personalized recommendations based on user behavior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Solves the cold-start problem using hybrid 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Scalable solution that adapts to user and product growth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Increased user engagement and conversion rates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3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840" name="Google Shape;1840;p38"/>
          <p:cNvSpPr txBox="1"/>
          <p:nvPr>
            <p:ph idx="1" type="body"/>
          </p:nvPr>
        </p:nvSpPr>
        <p:spPr>
          <a:xfrm>
            <a:off x="423150" y="1318050"/>
            <a:ext cx="94776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+-------------------------+            +--------------------------+            +-------------------------+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|    User Interface        |    ---&gt;   |     Backend Services     |    ---&gt;  | Recommendation Engine   |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| - Search &amp; Display       |           | - Product &amp; Order Mgmt   |          |- Data Collection &amp; ML   |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+-------------------------+            +--------------------------+            +-------------------------+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                                          |                                        |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                                          v                                        v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+-------------------------+            +--------------------------+            +-------------------------+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|      Data Layer          |    ---&gt;   |  External Integrations  |    ---&gt;    |   Security &amp; Privacy     |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| - User &amp; Product Data    |           | - Payments &amp; Shipping   |            | - Encryption &amp; Control   |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Prime"/>
                <a:ea typeface="Courier Prime"/>
                <a:cs typeface="Courier Prime"/>
                <a:sym typeface="Courier Prime"/>
              </a:rPr>
              <a:t>+-------------------------+            +--------------------------+            +-------------------------+</a:t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Listed Modules</a:t>
            </a:r>
            <a:endParaRPr sz="3500"/>
          </a:p>
        </p:txBody>
      </p:sp>
      <p:sp>
        <p:nvSpPr>
          <p:cNvPr id="1846" name="Google Shape;1846;p39"/>
          <p:cNvSpPr txBox="1"/>
          <p:nvPr>
            <p:ph idx="1" type="body"/>
          </p:nvPr>
        </p:nvSpPr>
        <p:spPr>
          <a:xfrm>
            <a:off x="1041325" y="1426975"/>
            <a:ext cx="7704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Data Collection and Tracking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Recommendation Engine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Product Catalog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User Profiles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A/B Testing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0"/>
          <p:cNvSpPr txBox="1"/>
          <p:nvPr>
            <p:ph type="title"/>
          </p:nvPr>
        </p:nvSpPr>
        <p:spPr>
          <a:xfrm>
            <a:off x="90500" y="0"/>
            <a:ext cx="4764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 Screenshot</a:t>
            </a:r>
            <a:endParaRPr sz="2300"/>
          </a:p>
        </p:txBody>
      </p:sp>
      <p:pic>
        <p:nvPicPr>
          <p:cNvPr id="1852" name="Google Shape;18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9225"/>
            <a:ext cx="8358324" cy="31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