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D37BE8-9B4A-46A1-913D-D1FE0D8BE8AC}"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64719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37BE8-9B4A-46A1-913D-D1FE0D8BE8AC}"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157705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37BE8-9B4A-46A1-913D-D1FE0D8BE8AC}"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AEB9D-C923-4E86-AE9B-52B7673EBA2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7844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D37BE8-9B4A-46A1-913D-D1FE0D8BE8AC}"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1905451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D37BE8-9B4A-46A1-913D-D1FE0D8BE8AC}"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AEB9D-C923-4E86-AE9B-52B7673EBA2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3006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D37BE8-9B4A-46A1-913D-D1FE0D8BE8AC}"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4227002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37BE8-9B4A-46A1-913D-D1FE0D8BE8AC}"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3411284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37BE8-9B4A-46A1-913D-D1FE0D8BE8AC}"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98654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37BE8-9B4A-46A1-913D-D1FE0D8BE8AC}"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417287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37BE8-9B4A-46A1-913D-D1FE0D8BE8AC}"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366652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D37BE8-9B4A-46A1-913D-D1FE0D8BE8AC}"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162163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D37BE8-9B4A-46A1-913D-D1FE0D8BE8AC}"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2744168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D37BE8-9B4A-46A1-913D-D1FE0D8BE8AC}"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146175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37BE8-9B4A-46A1-913D-D1FE0D8BE8AC}"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43933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D37BE8-9B4A-46A1-913D-D1FE0D8BE8AC}"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29905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D37BE8-9B4A-46A1-913D-D1FE0D8BE8AC}"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8AEB9D-C923-4E86-AE9B-52B7673EBA27}" type="slidenum">
              <a:rPr lang="en-US" smtClean="0"/>
              <a:t>‹#›</a:t>
            </a:fld>
            <a:endParaRPr lang="en-US"/>
          </a:p>
        </p:txBody>
      </p:sp>
    </p:spTree>
    <p:extLst>
      <p:ext uri="{BB962C8B-B14F-4D97-AF65-F5344CB8AC3E}">
        <p14:creationId xmlns:p14="http://schemas.microsoft.com/office/powerpoint/2010/main" val="349610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D37BE8-9B4A-46A1-913D-D1FE0D8BE8AC}" type="datetimeFigureOut">
              <a:rPr lang="en-US" smtClean="0"/>
              <a:t>4/7/2022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8AEB9D-C923-4E86-AE9B-52B7673EBA27}" type="slidenum">
              <a:rPr lang="en-US" smtClean="0"/>
              <a:t>‹#›</a:t>
            </a:fld>
            <a:endParaRPr lang="en-US"/>
          </a:p>
        </p:txBody>
      </p:sp>
    </p:spTree>
    <p:extLst>
      <p:ext uri="{BB962C8B-B14F-4D97-AF65-F5344CB8AC3E}">
        <p14:creationId xmlns:p14="http://schemas.microsoft.com/office/powerpoint/2010/main" val="427432494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75BA-DC65-4DE4-A1D5-7118385B79D5}"/>
              </a:ext>
            </a:extLst>
          </p:cNvPr>
          <p:cNvSpPr>
            <a:spLocks noGrp="1"/>
          </p:cNvSpPr>
          <p:nvPr>
            <p:ph type="ctrTitle"/>
          </p:nvPr>
        </p:nvSpPr>
        <p:spPr>
          <a:xfrm>
            <a:off x="1524000" y="434567"/>
            <a:ext cx="9144000" cy="959668"/>
          </a:xfrm>
        </p:spPr>
        <p:txBody>
          <a:bodyPr>
            <a:normAutofit/>
          </a:bodyPr>
          <a:lstStyle/>
          <a:p>
            <a:r>
              <a:rPr lang="en-US" dirty="0"/>
              <a:t>Welcome</a:t>
            </a:r>
          </a:p>
        </p:txBody>
      </p:sp>
      <p:sp>
        <p:nvSpPr>
          <p:cNvPr id="3" name="Subtitle 2">
            <a:extLst>
              <a:ext uri="{FF2B5EF4-FFF2-40B4-BE49-F238E27FC236}">
                <a16:creationId xmlns:a16="http://schemas.microsoft.com/office/drawing/2014/main" id="{732BD1D7-A73E-4061-A8EB-4E749A314501}"/>
              </a:ext>
            </a:extLst>
          </p:cNvPr>
          <p:cNvSpPr>
            <a:spLocks noGrp="1"/>
          </p:cNvSpPr>
          <p:nvPr>
            <p:ph type="subTitle" idx="1"/>
          </p:nvPr>
        </p:nvSpPr>
        <p:spPr>
          <a:xfrm>
            <a:off x="1524000" y="2209046"/>
            <a:ext cx="9144000" cy="3048754"/>
          </a:xfrm>
        </p:spPr>
        <p:txBody>
          <a:bodyPr/>
          <a:lstStyle/>
          <a:p>
            <a:endParaRPr lang="en-US" dirty="0"/>
          </a:p>
          <a:p>
            <a:r>
              <a:rPr lang="en-US" b="0" i="0" dirty="0">
                <a:solidFill>
                  <a:schemeClr val="tx1"/>
                </a:solidFill>
                <a:effectLst/>
                <a:latin typeface="Segoe UI Historic" panose="020B0502040204020203" pitchFamily="34" charset="0"/>
              </a:rPr>
              <a:t>Name:-</a:t>
            </a:r>
            <a:r>
              <a:rPr lang="en-US" b="0" i="0" dirty="0" err="1">
                <a:solidFill>
                  <a:schemeClr val="tx1"/>
                </a:solidFill>
                <a:effectLst/>
                <a:latin typeface="Segoe UI Historic" panose="020B0502040204020203" pitchFamily="34" charset="0"/>
              </a:rPr>
              <a:t>Royhan</a:t>
            </a:r>
            <a:r>
              <a:rPr lang="en-US" b="0" i="0" dirty="0">
                <a:solidFill>
                  <a:schemeClr val="tx1"/>
                </a:solidFill>
                <a:effectLst/>
                <a:latin typeface="Segoe UI Historic" panose="020B0502040204020203" pitchFamily="34" charset="0"/>
              </a:rPr>
              <a:t> </a:t>
            </a:r>
            <a:r>
              <a:rPr lang="en-US" b="0" i="0" dirty="0" err="1">
                <a:solidFill>
                  <a:schemeClr val="tx1"/>
                </a:solidFill>
                <a:effectLst/>
                <a:latin typeface="Segoe UI Historic" panose="020B0502040204020203" pitchFamily="34" charset="0"/>
              </a:rPr>
              <a:t>Ahammed</a:t>
            </a:r>
            <a:r>
              <a:rPr lang="en-US" b="0" i="0" dirty="0">
                <a:solidFill>
                  <a:schemeClr val="tx1"/>
                </a:solidFill>
                <a:effectLst/>
                <a:latin typeface="Segoe UI Historic" panose="020B0502040204020203" pitchFamily="34" charset="0"/>
              </a:rPr>
              <a:t> </a:t>
            </a:r>
          </a:p>
          <a:p>
            <a:r>
              <a:rPr lang="en-US" b="0" i="0" dirty="0">
                <a:solidFill>
                  <a:schemeClr val="tx1"/>
                </a:solidFill>
                <a:effectLst/>
                <a:latin typeface="Segoe UI Historic" panose="020B0502040204020203" pitchFamily="34" charset="0"/>
              </a:rPr>
              <a:t>Id:- 192-26-356</a:t>
            </a:r>
          </a:p>
          <a:p>
            <a:endParaRPr lang="en-US" dirty="0">
              <a:latin typeface="Segoe UI Historic" panose="020B0502040204020203" pitchFamily="34" charset="0"/>
            </a:endParaRPr>
          </a:p>
          <a:p>
            <a:endParaRPr lang="en-US" b="0" i="0" dirty="0">
              <a:effectLst/>
              <a:latin typeface="Segoe UI Historic" panose="020B0502040204020203" pitchFamily="34" charset="0"/>
            </a:endParaRPr>
          </a:p>
          <a:p>
            <a:r>
              <a:rPr lang="en-US" dirty="0">
                <a:solidFill>
                  <a:schemeClr val="tx1"/>
                </a:solidFill>
                <a:latin typeface="Segoe UI Historic" panose="020B0502040204020203" pitchFamily="34" charset="0"/>
              </a:rPr>
              <a:t>Case name : </a:t>
            </a:r>
            <a:r>
              <a:rPr lang="en-US" b="0" i="0" dirty="0" err="1">
                <a:solidFill>
                  <a:schemeClr val="tx1"/>
                </a:solidFill>
                <a:effectLst/>
                <a:latin typeface="Segoe UI Historic" panose="020B0502040204020203" pitchFamily="34" charset="0"/>
              </a:rPr>
              <a:t>Banwasi</a:t>
            </a:r>
            <a:r>
              <a:rPr lang="en-US" b="0" i="0" dirty="0">
                <a:solidFill>
                  <a:schemeClr val="tx1"/>
                </a:solidFill>
                <a:effectLst/>
                <a:latin typeface="Segoe UI Historic" panose="020B0502040204020203" pitchFamily="34" charset="0"/>
              </a:rPr>
              <a:t> Seva Ashram V. State Of UP</a:t>
            </a:r>
          </a:p>
        </p:txBody>
      </p:sp>
    </p:spTree>
    <p:extLst>
      <p:ext uri="{BB962C8B-B14F-4D97-AF65-F5344CB8AC3E}">
        <p14:creationId xmlns:p14="http://schemas.microsoft.com/office/powerpoint/2010/main" val="33090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77F9-1F23-4666-A35D-A379EEAEDBFD}"/>
              </a:ext>
            </a:extLst>
          </p:cNvPr>
          <p:cNvSpPr>
            <a:spLocks noGrp="1"/>
          </p:cNvSpPr>
          <p:nvPr>
            <p:ph type="title"/>
          </p:nvPr>
        </p:nvSpPr>
        <p:spPr/>
        <p:txBody>
          <a:bodyPr/>
          <a:lstStyle/>
          <a:p>
            <a:r>
              <a:rPr lang="en-US" b="0" i="0" dirty="0">
                <a:effectLst/>
                <a:latin typeface="Segoe UI Historic" panose="020B0502040204020203" pitchFamily="34" charset="0"/>
              </a:rPr>
              <a:t>FACTS</a:t>
            </a:r>
            <a:endParaRPr lang="en-US" dirty="0"/>
          </a:p>
        </p:txBody>
      </p:sp>
      <p:sp>
        <p:nvSpPr>
          <p:cNvPr id="3" name="Content Placeholder 2">
            <a:extLst>
              <a:ext uri="{FF2B5EF4-FFF2-40B4-BE49-F238E27FC236}">
                <a16:creationId xmlns:a16="http://schemas.microsoft.com/office/drawing/2014/main" id="{E8FA72C3-8D5D-4E06-9999-A5FDDE15E4B9}"/>
              </a:ext>
            </a:extLst>
          </p:cNvPr>
          <p:cNvSpPr>
            <a:spLocks noGrp="1"/>
          </p:cNvSpPr>
          <p:nvPr>
            <p:ph idx="1"/>
          </p:nvPr>
        </p:nvSpPr>
        <p:spPr/>
        <p:txBody>
          <a:bodyPr/>
          <a:lstStyle/>
          <a:p>
            <a:r>
              <a:rPr lang="en-US" b="0" i="0" dirty="0">
                <a:effectLst/>
                <a:latin typeface="Segoe UI Historic" panose="020B0502040204020203" pitchFamily="34" charset="0"/>
              </a:rPr>
              <a:t>The following writ petition was registered under Article 32 of the Indian Constitution on the basis of the letter received by the </a:t>
            </a:r>
            <a:r>
              <a:rPr lang="en-US" b="0" i="0" dirty="0" err="1">
                <a:effectLst/>
                <a:latin typeface="Segoe UI Historic" panose="020B0502040204020203" pitchFamily="34" charset="0"/>
              </a:rPr>
              <a:t>Banwasi</a:t>
            </a:r>
            <a:r>
              <a:rPr lang="en-US" b="0" i="0" dirty="0">
                <a:effectLst/>
                <a:latin typeface="Segoe UI Historic" panose="020B0502040204020203" pitchFamily="34" charset="0"/>
              </a:rPr>
              <a:t> Seva Ashram operating in the Mirzapur district of UP. The dispute between the tribal, living in the Dudhi and the </a:t>
            </a:r>
            <a:r>
              <a:rPr lang="en-US" b="0" i="0" dirty="0" err="1">
                <a:effectLst/>
                <a:latin typeface="Segoe UI Historic" panose="020B0502040204020203" pitchFamily="34" charset="0"/>
              </a:rPr>
              <a:t>Robertsganj</a:t>
            </a:r>
            <a:r>
              <a:rPr lang="en-US" b="0" i="0" dirty="0">
                <a:effectLst/>
                <a:latin typeface="Segoe UI Historic" panose="020B0502040204020203" pitchFamily="34" charset="0"/>
              </a:rPr>
              <a:t> Tehsil of district Mirzapur, and the state of Uttar Pradesh was due to the forest land. The state of UP had declared the area where these tribals resided as “reserved forest land” under Section 20 of the Indian Forest Act, 1927.</a:t>
            </a:r>
            <a:endParaRPr lang="en-US" dirty="0"/>
          </a:p>
        </p:txBody>
      </p:sp>
    </p:spTree>
    <p:extLst>
      <p:ext uri="{BB962C8B-B14F-4D97-AF65-F5344CB8AC3E}">
        <p14:creationId xmlns:p14="http://schemas.microsoft.com/office/powerpoint/2010/main" val="1175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6DC8-3032-450D-BA5B-9BF6DC78C6B8}"/>
              </a:ext>
            </a:extLst>
          </p:cNvPr>
          <p:cNvSpPr>
            <a:spLocks noGrp="1"/>
          </p:cNvSpPr>
          <p:nvPr>
            <p:ph type="title"/>
          </p:nvPr>
        </p:nvSpPr>
        <p:spPr/>
        <p:txBody>
          <a:bodyPr/>
          <a:lstStyle/>
          <a:p>
            <a:r>
              <a:rPr lang="en-US" b="0" i="0" dirty="0">
                <a:effectLst/>
                <a:latin typeface="Segoe UI Historic" panose="020B0502040204020203" pitchFamily="34" charset="0"/>
              </a:rPr>
              <a:t>ISSUES</a:t>
            </a:r>
            <a:endParaRPr lang="en-US" dirty="0"/>
          </a:p>
        </p:txBody>
      </p:sp>
      <p:sp>
        <p:nvSpPr>
          <p:cNvPr id="3" name="Content Placeholder 2">
            <a:extLst>
              <a:ext uri="{FF2B5EF4-FFF2-40B4-BE49-F238E27FC236}">
                <a16:creationId xmlns:a16="http://schemas.microsoft.com/office/drawing/2014/main" id="{A6EF144F-33C0-413B-B34C-55E3D58281CB}"/>
              </a:ext>
            </a:extLst>
          </p:cNvPr>
          <p:cNvSpPr>
            <a:spLocks noGrp="1"/>
          </p:cNvSpPr>
          <p:nvPr>
            <p:ph idx="1"/>
          </p:nvPr>
        </p:nvSpPr>
        <p:spPr/>
        <p:txBody>
          <a:bodyPr/>
          <a:lstStyle/>
          <a:p>
            <a:r>
              <a:rPr lang="en-US" b="0" i="0" dirty="0">
                <a:effectLst/>
                <a:latin typeface="Segoe UI Historic" panose="020B0502040204020203" pitchFamily="34" charset="0"/>
              </a:rPr>
              <a:t>The main issue before the court was to settle the land dispute between the state of UP and the tribals and to allot the land for the establishment of the Thermal Power Plant.</a:t>
            </a:r>
            <a:endParaRPr lang="en-US" dirty="0"/>
          </a:p>
        </p:txBody>
      </p:sp>
    </p:spTree>
    <p:extLst>
      <p:ext uri="{BB962C8B-B14F-4D97-AF65-F5344CB8AC3E}">
        <p14:creationId xmlns:p14="http://schemas.microsoft.com/office/powerpoint/2010/main" val="211045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6194-ECC1-47C5-B31A-6E20C81B0BB9}"/>
              </a:ext>
            </a:extLst>
          </p:cNvPr>
          <p:cNvSpPr>
            <a:spLocks noGrp="1"/>
          </p:cNvSpPr>
          <p:nvPr>
            <p:ph type="title"/>
          </p:nvPr>
        </p:nvSpPr>
        <p:spPr/>
        <p:txBody>
          <a:bodyPr/>
          <a:lstStyle/>
          <a:p>
            <a:r>
              <a:rPr lang="en-US" b="0" i="0" dirty="0">
                <a:effectLst/>
                <a:latin typeface="Segoe UI Historic" panose="020B0502040204020203" pitchFamily="34" charset="0"/>
              </a:rPr>
              <a:t>JUDGEMENT</a:t>
            </a:r>
            <a:endParaRPr lang="en-US" dirty="0"/>
          </a:p>
        </p:txBody>
      </p:sp>
      <p:sp>
        <p:nvSpPr>
          <p:cNvPr id="3" name="Content Placeholder 2">
            <a:extLst>
              <a:ext uri="{FF2B5EF4-FFF2-40B4-BE49-F238E27FC236}">
                <a16:creationId xmlns:a16="http://schemas.microsoft.com/office/drawing/2014/main" id="{1F8DF014-2988-4E11-8D85-95EAD4EC5DB5}"/>
              </a:ext>
            </a:extLst>
          </p:cNvPr>
          <p:cNvSpPr>
            <a:spLocks noGrp="1"/>
          </p:cNvSpPr>
          <p:nvPr>
            <p:ph idx="1"/>
          </p:nvPr>
        </p:nvSpPr>
        <p:spPr/>
        <p:txBody>
          <a:bodyPr/>
          <a:lstStyle/>
          <a:p>
            <a:r>
              <a:rPr lang="en-US" b="0" i="0" dirty="0">
                <a:effectLst/>
                <a:latin typeface="Segoe UI Historic" panose="020B0502040204020203" pitchFamily="34" charset="0"/>
              </a:rPr>
              <a:t>The court ordered that the state must implement any claims if they are successful. For the Thermal plant the court ordered that the land sought to be acquired by the NTPC to be free from the ban of dispossession. However, provisions of the Land Acquisition Act to be complied with.</a:t>
            </a:r>
            <a:endParaRPr lang="en-US" dirty="0"/>
          </a:p>
        </p:txBody>
      </p:sp>
    </p:spTree>
    <p:extLst>
      <p:ext uri="{BB962C8B-B14F-4D97-AF65-F5344CB8AC3E}">
        <p14:creationId xmlns:p14="http://schemas.microsoft.com/office/powerpoint/2010/main" val="37646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1331-5E8F-4EF8-A548-2D588FEB4C1B}"/>
              </a:ext>
            </a:extLst>
          </p:cNvPr>
          <p:cNvSpPr>
            <a:spLocks noGrp="1"/>
          </p:cNvSpPr>
          <p:nvPr>
            <p:ph type="title"/>
          </p:nvPr>
        </p:nvSpPr>
        <p:spPr>
          <a:xfrm>
            <a:off x="3005750" y="1674891"/>
            <a:ext cx="6545656" cy="3005751"/>
          </a:xfrm>
        </p:spPr>
        <p:txBody>
          <a:bodyPr/>
          <a:lstStyle/>
          <a:p>
            <a:r>
              <a:rPr lang="en-US" dirty="0"/>
              <a:t>Thanks for having with me.</a:t>
            </a:r>
          </a:p>
        </p:txBody>
      </p:sp>
      <p:sp>
        <p:nvSpPr>
          <p:cNvPr id="3" name="Content Placeholder 2">
            <a:extLst>
              <a:ext uri="{FF2B5EF4-FFF2-40B4-BE49-F238E27FC236}">
                <a16:creationId xmlns:a16="http://schemas.microsoft.com/office/drawing/2014/main" id="{F43BF27C-8B32-425E-8994-65B07392E155}"/>
              </a:ext>
            </a:extLst>
          </p:cNvPr>
          <p:cNvSpPr>
            <a:spLocks noGrp="1"/>
          </p:cNvSpPr>
          <p:nvPr>
            <p:ph idx="1"/>
          </p:nvPr>
        </p:nvSpPr>
        <p:spPr>
          <a:xfrm>
            <a:off x="838200" y="4762123"/>
            <a:ext cx="10515600" cy="1414840"/>
          </a:xfrm>
        </p:spPr>
        <p:txBody>
          <a:bodyPr/>
          <a:lstStyle/>
          <a:p>
            <a:endParaRPr lang="en-US" dirty="0"/>
          </a:p>
        </p:txBody>
      </p:sp>
    </p:spTree>
    <p:extLst>
      <p:ext uri="{BB962C8B-B14F-4D97-AF65-F5344CB8AC3E}">
        <p14:creationId xmlns:p14="http://schemas.microsoft.com/office/powerpoint/2010/main" val="7997753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TotalTime>
  <Words>209</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Segoe UI Historic</vt:lpstr>
      <vt:lpstr>Wingdings 3</vt:lpstr>
      <vt:lpstr>Wisp</vt:lpstr>
      <vt:lpstr>Welcome</vt:lpstr>
      <vt:lpstr>FACTS</vt:lpstr>
      <vt:lpstr>ISSUES</vt:lpstr>
      <vt:lpstr>JUDGEMENT</vt:lpstr>
      <vt:lpstr>Thanks for having with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User</dc:creator>
  <cp:lastModifiedBy>User</cp:lastModifiedBy>
  <cp:revision>3</cp:revision>
  <dcterms:created xsi:type="dcterms:W3CDTF">2022-04-06T23:45:15Z</dcterms:created>
  <dcterms:modified xsi:type="dcterms:W3CDTF">2022-04-07T07:22:26Z</dcterms:modified>
</cp:coreProperties>
</file>