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352" r:id="rId3"/>
    <p:sldId id="339" r:id="rId4"/>
    <p:sldId id="351" r:id="rId5"/>
    <p:sldId id="343" r:id="rId6"/>
    <p:sldId id="345" r:id="rId7"/>
    <p:sldId id="346" r:id="rId8"/>
    <p:sldId id="347" r:id="rId9"/>
    <p:sldId id="349" r:id="rId10"/>
    <p:sldId id="348" r:id="rId11"/>
    <p:sldId id="344" r:id="rId12"/>
    <p:sldId id="335" r:id="rId13"/>
    <p:sldId id="35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9DD"/>
    <a:srgbClr val="A58085"/>
    <a:srgbClr val="EFB2B8"/>
    <a:srgbClr val="FFFFFF"/>
    <a:srgbClr val="FFA3F1"/>
    <a:srgbClr val="FF8AD8"/>
    <a:srgbClr val="76D6FF"/>
    <a:srgbClr val="73FB79"/>
    <a:srgbClr val="FF7E79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300CB3-CDC4-4EE6-8D93-4BF4B8F964F8}" v="1" dt="2023-02-13T12:05:02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945"/>
    <p:restoredTop sz="94681"/>
  </p:normalViewPr>
  <p:slideViewPr>
    <p:cSldViewPr snapToGrid="0" snapToObjects="1">
      <p:cViewPr varScale="1">
        <p:scale>
          <a:sx n="32" d="100"/>
          <a:sy n="32" d="100"/>
        </p:scale>
        <p:origin x="6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aru\Desktop\&#30740;&#31350;\&#65299;&#38480;&#12288;&#31119;&#30000;&#30740;&#12475;&#12441;&#12511;\&#24863;&#24773;&#20998;&#26512;\kanjo_17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aru\Desktop\&#30740;&#31350;\&#65299;&#38480;&#12288;&#31119;&#30000;&#30740;&#12475;&#12441;&#12511;\&#24863;&#24773;&#20998;&#26512;\kanjo_17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aru\Desktop\&#30740;&#31350;\&#65299;&#38480;&#12288;&#31119;&#30000;&#30740;&#12475;&#12441;&#12511;\&#24863;&#24773;&#20998;&#26512;\oto_moji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ja-JP" altLang="en-US" sz="1800"/>
              <a:t>約</a:t>
            </a:r>
            <a:r>
              <a:rPr lang="en-US" altLang="ja-JP" sz="1800" dirty="0"/>
              <a:t>15</a:t>
            </a:r>
            <a:r>
              <a:rPr lang="ja-JP" altLang="en-US" sz="1800"/>
              <a:t>秒間の感情推移</a:t>
            </a:r>
            <a:endParaRPr lang="ja-JP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7.3013943275043944E-2"/>
          <c:y val="9.7015574628034326E-2"/>
          <c:w val="0.89457465707271333"/>
          <c:h val="0.7535973564752417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Sheet1!$A$2:$A$84</c:f>
              <c:numCache>
                <c:formatCode>[$-F400]h:mm:ss\ AM/PM</c:formatCode>
                <c:ptCount val="83"/>
                <c:pt idx="0">
                  <c:v>44651.912492291667</c:v>
                </c:pt>
                <c:pt idx="1">
                  <c:v>44651.912496921293</c:v>
                </c:pt>
                <c:pt idx="2">
                  <c:v>44651.91249894676</c:v>
                </c:pt>
                <c:pt idx="3">
                  <c:v>44651.912501574072</c:v>
                </c:pt>
                <c:pt idx="4">
                  <c:v>44651.912503599538</c:v>
                </c:pt>
                <c:pt idx="5">
                  <c:v>44651.912505694447</c:v>
                </c:pt>
                <c:pt idx="6">
                  <c:v>44651.912507627312</c:v>
                </c:pt>
                <c:pt idx="7">
                  <c:v>44651.912509571761</c:v>
                </c:pt>
                <c:pt idx="8">
                  <c:v>44651.912511944443</c:v>
                </c:pt>
                <c:pt idx="9">
                  <c:v>44651.912514328702</c:v>
                </c:pt>
                <c:pt idx="10">
                  <c:v>44651.912516539349</c:v>
                </c:pt>
                <c:pt idx="11">
                  <c:v>44651.91251884259</c:v>
                </c:pt>
                <c:pt idx="12">
                  <c:v>44651.912521076389</c:v>
                </c:pt>
                <c:pt idx="13">
                  <c:v>44651.912523125</c:v>
                </c:pt>
                <c:pt idx="14">
                  <c:v>44651.912525277781</c:v>
                </c:pt>
                <c:pt idx="15">
                  <c:v>44651.912527349537</c:v>
                </c:pt>
                <c:pt idx="16">
                  <c:v>44651.912529166664</c:v>
                </c:pt>
                <c:pt idx="17">
                  <c:v>44651.912530740738</c:v>
                </c:pt>
                <c:pt idx="18">
                  <c:v>44651.912532303242</c:v>
                </c:pt>
                <c:pt idx="19">
                  <c:v>44651.912534664349</c:v>
                </c:pt>
                <c:pt idx="20">
                  <c:v>44651.912536631942</c:v>
                </c:pt>
                <c:pt idx="21">
                  <c:v>44651.912538877317</c:v>
                </c:pt>
                <c:pt idx="22">
                  <c:v>44651.912540914353</c:v>
                </c:pt>
                <c:pt idx="23">
                  <c:v>44651.912542997685</c:v>
                </c:pt>
                <c:pt idx="24">
                  <c:v>44651.912544641207</c:v>
                </c:pt>
                <c:pt idx="25">
                  <c:v>44651.912546666666</c:v>
                </c:pt>
                <c:pt idx="26">
                  <c:v>44651.912548946762</c:v>
                </c:pt>
                <c:pt idx="27">
                  <c:v>44651.912550925925</c:v>
                </c:pt>
                <c:pt idx="28">
                  <c:v>44651.912552627313</c:v>
                </c:pt>
                <c:pt idx="29">
                  <c:v>44651.9125546875</c:v>
                </c:pt>
                <c:pt idx="30">
                  <c:v>44651.912556678239</c:v>
                </c:pt>
                <c:pt idx="31">
                  <c:v>44651.912558668984</c:v>
                </c:pt>
                <c:pt idx="32">
                  <c:v>44651.912560671299</c:v>
                </c:pt>
                <c:pt idx="33">
                  <c:v>44651.912562476849</c:v>
                </c:pt>
                <c:pt idx="34">
                  <c:v>44651.912564710648</c:v>
                </c:pt>
                <c:pt idx="35">
                  <c:v>44651.91256646991</c:v>
                </c:pt>
                <c:pt idx="36">
                  <c:v>44651.91258462963</c:v>
                </c:pt>
                <c:pt idx="37">
                  <c:v>44651.912586412036</c:v>
                </c:pt>
                <c:pt idx="38">
                  <c:v>44651.912588287036</c:v>
                </c:pt>
                <c:pt idx="39">
                  <c:v>44651.912590428241</c:v>
                </c:pt>
                <c:pt idx="40">
                  <c:v>44651.912592499997</c:v>
                </c:pt>
                <c:pt idx="41">
                  <c:v>44651.912594444446</c:v>
                </c:pt>
                <c:pt idx="42">
                  <c:v>44651.912596712966</c:v>
                </c:pt>
                <c:pt idx="43">
                  <c:v>44651.912599120369</c:v>
                </c:pt>
                <c:pt idx="44">
                  <c:v>44651.912601342592</c:v>
                </c:pt>
                <c:pt idx="45">
                  <c:v>44651.912602962962</c:v>
                </c:pt>
                <c:pt idx="46">
                  <c:v>44651.912605127312</c:v>
                </c:pt>
                <c:pt idx="47">
                  <c:v>44651.912606886573</c:v>
                </c:pt>
                <c:pt idx="48">
                  <c:v>44651.912609166669</c:v>
                </c:pt>
                <c:pt idx="49">
                  <c:v>44651.912611412037</c:v>
                </c:pt>
                <c:pt idx="50">
                  <c:v>44651.91261363426</c:v>
                </c:pt>
                <c:pt idx="51">
                  <c:v>44651.912615578702</c:v>
                </c:pt>
                <c:pt idx="52">
                  <c:v>44651.912620578703</c:v>
                </c:pt>
                <c:pt idx="53">
                  <c:v>44651.912624131946</c:v>
                </c:pt>
                <c:pt idx="54">
                  <c:v>44651.912626331017</c:v>
                </c:pt>
                <c:pt idx="55">
                  <c:v>44651.912628055557</c:v>
                </c:pt>
                <c:pt idx="56">
                  <c:v>44651.912630289349</c:v>
                </c:pt>
                <c:pt idx="57">
                  <c:v>44651.912632523148</c:v>
                </c:pt>
                <c:pt idx="58">
                  <c:v>44651.912634444445</c:v>
                </c:pt>
                <c:pt idx="59">
                  <c:v>44651.912636574074</c:v>
                </c:pt>
                <c:pt idx="60">
                  <c:v>44651.912638379632</c:v>
                </c:pt>
                <c:pt idx="61">
                  <c:v>44651.912640324073</c:v>
                </c:pt>
                <c:pt idx="62">
                  <c:v>44651.912642418982</c:v>
                </c:pt>
                <c:pt idx="63">
                  <c:v>44651.912644675926</c:v>
                </c:pt>
                <c:pt idx="64">
                  <c:v>44651.912646770834</c:v>
                </c:pt>
                <c:pt idx="65">
                  <c:v>44651.912648796293</c:v>
                </c:pt>
                <c:pt idx="66">
                  <c:v>44651.912651076389</c:v>
                </c:pt>
                <c:pt idx="67">
                  <c:v>44651.91265302083</c:v>
                </c:pt>
                <c:pt idx="68">
                  <c:v>44651.912655381944</c:v>
                </c:pt>
                <c:pt idx="69">
                  <c:v>44651.912657696761</c:v>
                </c:pt>
                <c:pt idx="70">
                  <c:v>44651.912659988426</c:v>
                </c:pt>
                <c:pt idx="71">
                  <c:v>44651.912662337963</c:v>
                </c:pt>
                <c:pt idx="72">
                  <c:v>44651.912664201387</c:v>
                </c:pt>
                <c:pt idx="73">
                  <c:v>44651.912666516204</c:v>
                </c:pt>
                <c:pt idx="74">
                  <c:v>44651.912668483797</c:v>
                </c:pt>
                <c:pt idx="75">
                  <c:v>44651.912670798614</c:v>
                </c:pt>
                <c:pt idx="76">
                  <c:v>44651.912672800929</c:v>
                </c:pt>
                <c:pt idx="77">
                  <c:v>44651.912674930558</c:v>
                </c:pt>
                <c:pt idx="78">
                  <c:v>44651.912676678243</c:v>
                </c:pt>
                <c:pt idx="79">
                  <c:v>44651.912678831017</c:v>
                </c:pt>
                <c:pt idx="80">
                  <c:v>44651.912681377318</c:v>
                </c:pt>
                <c:pt idx="81">
                  <c:v>44651.912683287039</c:v>
                </c:pt>
                <c:pt idx="82">
                  <c:v>44651.912685300929</c:v>
                </c:pt>
              </c:numCache>
            </c:numRef>
          </c:cat>
          <c:val>
            <c:numRef>
              <c:f>Sheet1!$B$2:$B$84</c:f>
              <c:numCache>
                <c:formatCode>General</c:formatCode>
                <c:ptCount val="83"/>
                <c:pt idx="0">
                  <c:v>0.64704322814941395</c:v>
                </c:pt>
                <c:pt idx="1">
                  <c:v>0.57239723205566395</c:v>
                </c:pt>
                <c:pt idx="2">
                  <c:v>0.57349812984466497</c:v>
                </c:pt>
                <c:pt idx="3">
                  <c:v>0.74115645885467496</c:v>
                </c:pt>
                <c:pt idx="4">
                  <c:v>0.59745448827743497</c:v>
                </c:pt>
                <c:pt idx="5">
                  <c:v>0.59954822063446001</c:v>
                </c:pt>
                <c:pt idx="6">
                  <c:v>0.95302641391754095</c:v>
                </c:pt>
                <c:pt idx="7">
                  <c:v>0.85044652223587003</c:v>
                </c:pt>
                <c:pt idx="8">
                  <c:v>0.68801671266555697</c:v>
                </c:pt>
                <c:pt idx="9">
                  <c:v>2.73029112815856</c:v>
                </c:pt>
                <c:pt idx="10">
                  <c:v>64.301338195800696</c:v>
                </c:pt>
                <c:pt idx="11">
                  <c:v>76.7598876953125</c:v>
                </c:pt>
                <c:pt idx="12">
                  <c:v>96.111137390136705</c:v>
                </c:pt>
                <c:pt idx="13">
                  <c:v>94.715080261230398</c:v>
                </c:pt>
                <c:pt idx="14">
                  <c:v>95.088996887207003</c:v>
                </c:pt>
                <c:pt idx="15">
                  <c:v>94.441879272460895</c:v>
                </c:pt>
                <c:pt idx="16">
                  <c:v>96.361961364746094</c:v>
                </c:pt>
                <c:pt idx="17">
                  <c:v>97.478729248046804</c:v>
                </c:pt>
                <c:pt idx="18">
                  <c:v>99.221450805664006</c:v>
                </c:pt>
                <c:pt idx="19">
                  <c:v>98.520652770996094</c:v>
                </c:pt>
                <c:pt idx="20">
                  <c:v>97.097358703613196</c:v>
                </c:pt>
                <c:pt idx="21">
                  <c:v>95.037254333496094</c:v>
                </c:pt>
                <c:pt idx="22">
                  <c:v>96.211959838867102</c:v>
                </c:pt>
                <c:pt idx="23">
                  <c:v>94.487831115722599</c:v>
                </c:pt>
                <c:pt idx="24">
                  <c:v>92.425056457519503</c:v>
                </c:pt>
                <c:pt idx="25">
                  <c:v>95.382164001464801</c:v>
                </c:pt>
                <c:pt idx="26">
                  <c:v>92.423759460449205</c:v>
                </c:pt>
                <c:pt idx="27">
                  <c:v>77.086639404296804</c:v>
                </c:pt>
                <c:pt idx="28">
                  <c:v>81.801345825195298</c:v>
                </c:pt>
                <c:pt idx="29">
                  <c:v>92.136772155761705</c:v>
                </c:pt>
                <c:pt idx="30">
                  <c:v>95.699653625488196</c:v>
                </c:pt>
                <c:pt idx="31">
                  <c:v>88.723678588867102</c:v>
                </c:pt>
                <c:pt idx="32">
                  <c:v>98.611228942871094</c:v>
                </c:pt>
                <c:pt idx="33">
                  <c:v>10.0447540283203</c:v>
                </c:pt>
                <c:pt idx="34">
                  <c:v>21.8557929992675</c:v>
                </c:pt>
                <c:pt idx="35">
                  <c:v>0.86521673202514604</c:v>
                </c:pt>
                <c:pt idx="36">
                  <c:v>0.67065155506134</c:v>
                </c:pt>
                <c:pt idx="37">
                  <c:v>0.70595169067382801</c:v>
                </c:pt>
                <c:pt idx="38">
                  <c:v>0.55823272466659501</c:v>
                </c:pt>
                <c:pt idx="39">
                  <c:v>0.61975467205047596</c:v>
                </c:pt>
                <c:pt idx="40">
                  <c:v>0.29474207758903498</c:v>
                </c:pt>
                <c:pt idx="41">
                  <c:v>0.33487558364868097</c:v>
                </c:pt>
                <c:pt idx="42">
                  <c:v>0.25786885619163502</c:v>
                </c:pt>
                <c:pt idx="43">
                  <c:v>0.110935352742671</c:v>
                </c:pt>
                <c:pt idx="44">
                  <c:v>0.21740968525409601</c:v>
                </c:pt>
                <c:pt idx="45">
                  <c:v>9.2702358961105305E-2</c:v>
                </c:pt>
                <c:pt idx="46">
                  <c:v>0.160495519638061</c:v>
                </c:pt>
                <c:pt idx="47">
                  <c:v>0.153445109724998</c:v>
                </c:pt>
                <c:pt idx="48">
                  <c:v>0.22323128581047</c:v>
                </c:pt>
                <c:pt idx="49">
                  <c:v>0.19657604396343201</c:v>
                </c:pt>
                <c:pt idx="50">
                  <c:v>0.10085935890674499</c:v>
                </c:pt>
                <c:pt idx="51">
                  <c:v>0.192137882113456</c:v>
                </c:pt>
                <c:pt idx="52">
                  <c:v>0.99215191602706898</c:v>
                </c:pt>
                <c:pt idx="53">
                  <c:v>0.95997154712677002</c:v>
                </c:pt>
                <c:pt idx="54">
                  <c:v>1.36350238323211</c:v>
                </c:pt>
                <c:pt idx="55">
                  <c:v>5.2628612518310502</c:v>
                </c:pt>
                <c:pt idx="56">
                  <c:v>1.6735382080078101</c:v>
                </c:pt>
                <c:pt idx="57">
                  <c:v>1.28999423980712</c:v>
                </c:pt>
                <c:pt idx="58">
                  <c:v>3.4401774406433101</c:v>
                </c:pt>
                <c:pt idx="59">
                  <c:v>3.6309628486633301</c:v>
                </c:pt>
                <c:pt idx="60">
                  <c:v>81.987724304199205</c:v>
                </c:pt>
                <c:pt idx="61">
                  <c:v>95.898208618164006</c:v>
                </c:pt>
                <c:pt idx="62">
                  <c:v>95.877525329589801</c:v>
                </c:pt>
                <c:pt idx="63">
                  <c:v>98.469810485839801</c:v>
                </c:pt>
                <c:pt idx="64">
                  <c:v>98.245170593261705</c:v>
                </c:pt>
                <c:pt idx="65">
                  <c:v>99.4920654296875</c:v>
                </c:pt>
                <c:pt idx="66">
                  <c:v>99.565292358398395</c:v>
                </c:pt>
                <c:pt idx="67">
                  <c:v>99.435836791992102</c:v>
                </c:pt>
                <c:pt idx="68">
                  <c:v>99.212738037109304</c:v>
                </c:pt>
                <c:pt idx="69">
                  <c:v>98.965248107910099</c:v>
                </c:pt>
                <c:pt idx="70">
                  <c:v>99.364692687988196</c:v>
                </c:pt>
                <c:pt idx="71">
                  <c:v>98.942741394042898</c:v>
                </c:pt>
                <c:pt idx="72">
                  <c:v>98.380752563476506</c:v>
                </c:pt>
                <c:pt idx="73">
                  <c:v>98.227920532226506</c:v>
                </c:pt>
                <c:pt idx="74">
                  <c:v>98.279365539550696</c:v>
                </c:pt>
                <c:pt idx="75">
                  <c:v>99.360458374023395</c:v>
                </c:pt>
                <c:pt idx="76">
                  <c:v>99.330505371093693</c:v>
                </c:pt>
                <c:pt idx="77">
                  <c:v>99.655197143554602</c:v>
                </c:pt>
                <c:pt idx="78">
                  <c:v>96.250152587890597</c:v>
                </c:pt>
                <c:pt idx="79">
                  <c:v>95.793022155761705</c:v>
                </c:pt>
                <c:pt idx="80">
                  <c:v>95.461013793945298</c:v>
                </c:pt>
                <c:pt idx="81">
                  <c:v>88.7822265625</c:v>
                </c:pt>
                <c:pt idx="82">
                  <c:v>89.972862243652301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7E-1549-9E0F-20D7B6F081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CONFUSED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Sheet1!$A$2:$A$84</c:f>
              <c:numCache>
                <c:formatCode>[$-F400]h:mm:ss\ AM/PM</c:formatCode>
                <c:ptCount val="83"/>
                <c:pt idx="0">
                  <c:v>44651.912492291667</c:v>
                </c:pt>
                <c:pt idx="1">
                  <c:v>44651.912496921293</c:v>
                </c:pt>
                <c:pt idx="2">
                  <c:v>44651.91249894676</c:v>
                </c:pt>
                <c:pt idx="3">
                  <c:v>44651.912501574072</c:v>
                </c:pt>
                <c:pt idx="4">
                  <c:v>44651.912503599538</c:v>
                </c:pt>
                <c:pt idx="5">
                  <c:v>44651.912505694447</c:v>
                </c:pt>
                <c:pt idx="6">
                  <c:v>44651.912507627312</c:v>
                </c:pt>
                <c:pt idx="7">
                  <c:v>44651.912509571761</c:v>
                </c:pt>
                <c:pt idx="8">
                  <c:v>44651.912511944443</c:v>
                </c:pt>
                <c:pt idx="9">
                  <c:v>44651.912514328702</c:v>
                </c:pt>
                <c:pt idx="10">
                  <c:v>44651.912516539349</c:v>
                </c:pt>
                <c:pt idx="11">
                  <c:v>44651.91251884259</c:v>
                </c:pt>
                <c:pt idx="12">
                  <c:v>44651.912521076389</c:v>
                </c:pt>
                <c:pt idx="13">
                  <c:v>44651.912523125</c:v>
                </c:pt>
                <c:pt idx="14">
                  <c:v>44651.912525277781</c:v>
                </c:pt>
                <c:pt idx="15">
                  <c:v>44651.912527349537</c:v>
                </c:pt>
                <c:pt idx="16">
                  <c:v>44651.912529166664</c:v>
                </c:pt>
                <c:pt idx="17">
                  <c:v>44651.912530740738</c:v>
                </c:pt>
                <c:pt idx="18">
                  <c:v>44651.912532303242</c:v>
                </c:pt>
                <c:pt idx="19">
                  <c:v>44651.912534664349</c:v>
                </c:pt>
                <c:pt idx="20">
                  <c:v>44651.912536631942</c:v>
                </c:pt>
                <c:pt idx="21">
                  <c:v>44651.912538877317</c:v>
                </c:pt>
                <c:pt idx="22">
                  <c:v>44651.912540914353</c:v>
                </c:pt>
                <c:pt idx="23">
                  <c:v>44651.912542997685</c:v>
                </c:pt>
                <c:pt idx="24">
                  <c:v>44651.912544641207</c:v>
                </c:pt>
                <c:pt idx="25">
                  <c:v>44651.912546666666</c:v>
                </c:pt>
                <c:pt idx="26">
                  <c:v>44651.912548946762</c:v>
                </c:pt>
                <c:pt idx="27">
                  <c:v>44651.912550925925</c:v>
                </c:pt>
                <c:pt idx="28">
                  <c:v>44651.912552627313</c:v>
                </c:pt>
                <c:pt idx="29">
                  <c:v>44651.9125546875</c:v>
                </c:pt>
                <c:pt idx="30">
                  <c:v>44651.912556678239</c:v>
                </c:pt>
                <c:pt idx="31">
                  <c:v>44651.912558668984</c:v>
                </c:pt>
                <c:pt idx="32">
                  <c:v>44651.912560671299</c:v>
                </c:pt>
                <c:pt idx="33">
                  <c:v>44651.912562476849</c:v>
                </c:pt>
                <c:pt idx="34">
                  <c:v>44651.912564710648</c:v>
                </c:pt>
                <c:pt idx="35">
                  <c:v>44651.91256646991</c:v>
                </c:pt>
                <c:pt idx="36">
                  <c:v>44651.91258462963</c:v>
                </c:pt>
                <c:pt idx="37">
                  <c:v>44651.912586412036</c:v>
                </c:pt>
                <c:pt idx="38">
                  <c:v>44651.912588287036</c:v>
                </c:pt>
                <c:pt idx="39">
                  <c:v>44651.912590428241</c:v>
                </c:pt>
                <c:pt idx="40">
                  <c:v>44651.912592499997</c:v>
                </c:pt>
                <c:pt idx="41">
                  <c:v>44651.912594444446</c:v>
                </c:pt>
                <c:pt idx="42">
                  <c:v>44651.912596712966</c:v>
                </c:pt>
                <c:pt idx="43">
                  <c:v>44651.912599120369</c:v>
                </c:pt>
                <c:pt idx="44">
                  <c:v>44651.912601342592</c:v>
                </c:pt>
                <c:pt idx="45">
                  <c:v>44651.912602962962</c:v>
                </c:pt>
                <c:pt idx="46">
                  <c:v>44651.912605127312</c:v>
                </c:pt>
                <c:pt idx="47">
                  <c:v>44651.912606886573</c:v>
                </c:pt>
                <c:pt idx="48">
                  <c:v>44651.912609166669</c:v>
                </c:pt>
                <c:pt idx="49">
                  <c:v>44651.912611412037</c:v>
                </c:pt>
                <c:pt idx="50">
                  <c:v>44651.91261363426</c:v>
                </c:pt>
                <c:pt idx="51">
                  <c:v>44651.912615578702</c:v>
                </c:pt>
                <c:pt idx="52">
                  <c:v>44651.912620578703</c:v>
                </c:pt>
                <c:pt idx="53">
                  <c:v>44651.912624131946</c:v>
                </c:pt>
                <c:pt idx="54">
                  <c:v>44651.912626331017</c:v>
                </c:pt>
                <c:pt idx="55">
                  <c:v>44651.912628055557</c:v>
                </c:pt>
                <c:pt idx="56">
                  <c:v>44651.912630289349</c:v>
                </c:pt>
                <c:pt idx="57">
                  <c:v>44651.912632523148</c:v>
                </c:pt>
                <c:pt idx="58">
                  <c:v>44651.912634444445</c:v>
                </c:pt>
                <c:pt idx="59">
                  <c:v>44651.912636574074</c:v>
                </c:pt>
                <c:pt idx="60">
                  <c:v>44651.912638379632</c:v>
                </c:pt>
                <c:pt idx="61">
                  <c:v>44651.912640324073</c:v>
                </c:pt>
                <c:pt idx="62">
                  <c:v>44651.912642418982</c:v>
                </c:pt>
                <c:pt idx="63">
                  <c:v>44651.912644675926</c:v>
                </c:pt>
                <c:pt idx="64">
                  <c:v>44651.912646770834</c:v>
                </c:pt>
                <c:pt idx="65">
                  <c:v>44651.912648796293</c:v>
                </c:pt>
                <c:pt idx="66">
                  <c:v>44651.912651076389</c:v>
                </c:pt>
                <c:pt idx="67">
                  <c:v>44651.91265302083</c:v>
                </c:pt>
                <c:pt idx="68">
                  <c:v>44651.912655381944</c:v>
                </c:pt>
                <c:pt idx="69">
                  <c:v>44651.912657696761</c:v>
                </c:pt>
                <c:pt idx="70">
                  <c:v>44651.912659988426</c:v>
                </c:pt>
                <c:pt idx="71">
                  <c:v>44651.912662337963</c:v>
                </c:pt>
                <c:pt idx="72">
                  <c:v>44651.912664201387</c:v>
                </c:pt>
                <c:pt idx="73">
                  <c:v>44651.912666516204</c:v>
                </c:pt>
                <c:pt idx="74">
                  <c:v>44651.912668483797</c:v>
                </c:pt>
                <c:pt idx="75">
                  <c:v>44651.912670798614</c:v>
                </c:pt>
                <c:pt idx="76">
                  <c:v>44651.912672800929</c:v>
                </c:pt>
                <c:pt idx="77">
                  <c:v>44651.912674930558</c:v>
                </c:pt>
                <c:pt idx="78">
                  <c:v>44651.912676678243</c:v>
                </c:pt>
                <c:pt idx="79">
                  <c:v>44651.912678831017</c:v>
                </c:pt>
                <c:pt idx="80">
                  <c:v>44651.912681377318</c:v>
                </c:pt>
                <c:pt idx="81">
                  <c:v>44651.912683287039</c:v>
                </c:pt>
                <c:pt idx="82">
                  <c:v>44651.912685300929</c:v>
                </c:pt>
              </c:numCache>
            </c:numRef>
          </c:cat>
          <c:val>
            <c:numRef>
              <c:f>Sheet1!$C$2:$C$84</c:f>
              <c:numCache>
                <c:formatCode>General</c:formatCode>
                <c:ptCount val="83"/>
                <c:pt idx="0">
                  <c:v>2.9512970447540199</c:v>
                </c:pt>
                <c:pt idx="1">
                  <c:v>4.9515838623046804</c:v>
                </c:pt>
                <c:pt idx="2">
                  <c:v>3.1222331523895201</c:v>
                </c:pt>
                <c:pt idx="3">
                  <c:v>4.2720060348510698</c:v>
                </c:pt>
                <c:pt idx="4">
                  <c:v>12.5578565597534</c:v>
                </c:pt>
                <c:pt idx="5">
                  <c:v>18.727693557739201</c:v>
                </c:pt>
                <c:pt idx="6">
                  <c:v>43.8504829406738</c:v>
                </c:pt>
                <c:pt idx="7">
                  <c:v>38.093536376953097</c:v>
                </c:pt>
                <c:pt idx="8">
                  <c:v>47.426120758056598</c:v>
                </c:pt>
                <c:pt idx="9">
                  <c:v>40.358428955078097</c:v>
                </c:pt>
                <c:pt idx="10">
                  <c:v>6.0656743049621502</c:v>
                </c:pt>
                <c:pt idx="11">
                  <c:v>3.6969091892242401</c:v>
                </c:pt>
                <c:pt idx="12">
                  <c:v>0.51548528671264604</c:v>
                </c:pt>
                <c:pt idx="13">
                  <c:v>0.71278399229049605</c:v>
                </c:pt>
                <c:pt idx="14">
                  <c:v>0.63702470064163197</c:v>
                </c:pt>
                <c:pt idx="15">
                  <c:v>0.82473886013030995</c:v>
                </c:pt>
                <c:pt idx="16">
                  <c:v>0.562871754169464</c:v>
                </c:pt>
                <c:pt idx="17">
                  <c:v>0.47405776381492598</c:v>
                </c:pt>
                <c:pt idx="18">
                  <c:v>0.11678371578454901</c:v>
                </c:pt>
                <c:pt idx="19">
                  <c:v>0.236726969480514</c:v>
                </c:pt>
                <c:pt idx="20">
                  <c:v>0.48781725764274497</c:v>
                </c:pt>
                <c:pt idx="21">
                  <c:v>0.82037466764449996</c:v>
                </c:pt>
                <c:pt idx="22">
                  <c:v>0.65241742134094205</c:v>
                </c:pt>
                <c:pt idx="23">
                  <c:v>0.891854047775268</c:v>
                </c:pt>
                <c:pt idx="24">
                  <c:v>1.1754803657531701</c:v>
                </c:pt>
                <c:pt idx="25">
                  <c:v>0.50352036952972401</c:v>
                </c:pt>
                <c:pt idx="26">
                  <c:v>0.87028759717941195</c:v>
                </c:pt>
                <c:pt idx="27">
                  <c:v>1.22016525268554</c:v>
                </c:pt>
                <c:pt idx="28">
                  <c:v>0.91279643774032504</c:v>
                </c:pt>
                <c:pt idx="29">
                  <c:v>0.73032087087631203</c:v>
                </c:pt>
                <c:pt idx="30">
                  <c:v>0.42572808265686002</c:v>
                </c:pt>
                <c:pt idx="31">
                  <c:v>1.2846112251281701</c:v>
                </c:pt>
                <c:pt idx="32">
                  <c:v>0.141447484493255</c:v>
                </c:pt>
                <c:pt idx="33">
                  <c:v>12.208122253417899</c:v>
                </c:pt>
                <c:pt idx="34">
                  <c:v>1.8380589485168399</c:v>
                </c:pt>
                <c:pt idx="35">
                  <c:v>67.127487182617102</c:v>
                </c:pt>
                <c:pt idx="36">
                  <c:v>67.720458984375</c:v>
                </c:pt>
                <c:pt idx="37">
                  <c:v>54.430274963378899</c:v>
                </c:pt>
                <c:pt idx="38">
                  <c:v>55.397148132324197</c:v>
                </c:pt>
                <c:pt idx="39">
                  <c:v>54.787548065185497</c:v>
                </c:pt>
                <c:pt idx="40">
                  <c:v>55.4181518554687</c:v>
                </c:pt>
                <c:pt idx="41">
                  <c:v>68.365432739257798</c:v>
                </c:pt>
                <c:pt idx="42">
                  <c:v>54.025482177734297</c:v>
                </c:pt>
                <c:pt idx="43">
                  <c:v>70.603996276855398</c:v>
                </c:pt>
                <c:pt idx="44">
                  <c:v>69.547988891601506</c:v>
                </c:pt>
                <c:pt idx="45">
                  <c:v>90.060173034667898</c:v>
                </c:pt>
                <c:pt idx="46">
                  <c:v>73.717727661132798</c:v>
                </c:pt>
                <c:pt idx="47">
                  <c:v>84.490249633789006</c:v>
                </c:pt>
                <c:pt idx="48">
                  <c:v>47.403545379638601</c:v>
                </c:pt>
                <c:pt idx="49">
                  <c:v>26.599359512329102</c:v>
                </c:pt>
                <c:pt idx="50">
                  <c:v>11.1973552703857</c:v>
                </c:pt>
                <c:pt idx="51">
                  <c:v>9.7047128677368093</c:v>
                </c:pt>
                <c:pt idx="52">
                  <c:v>36.915969848632798</c:v>
                </c:pt>
                <c:pt idx="53">
                  <c:v>41.093452453613203</c:v>
                </c:pt>
                <c:pt idx="54">
                  <c:v>3.9876334667205802</c:v>
                </c:pt>
                <c:pt idx="55">
                  <c:v>5.7170224189758301</c:v>
                </c:pt>
                <c:pt idx="56">
                  <c:v>8.4276590347290004</c:v>
                </c:pt>
                <c:pt idx="57">
                  <c:v>0.57071369886398304</c:v>
                </c:pt>
                <c:pt idx="58">
                  <c:v>6.0324287414550701</c:v>
                </c:pt>
                <c:pt idx="59">
                  <c:v>26.7757854461669</c:v>
                </c:pt>
                <c:pt idx="60">
                  <c:v>3.82338547706604</c:v>
                </c:pt>
                <c:pt idx="61">
                  <c:v>0.91887199878692605</c:v>
                </c:pt>
                <c:pt idx="62">
                  <c:v>0.79858982563018799</c:v>
                </c:pt>
                <c:pt idx="63">
                  <c:v>0.28716543316841098</c:v>
                </c:pt>
                <c:pt idx="64">
                  <c:v>0.31358647346496499</c:v>
                </c:pt>
                <c:pt idx="65">
                  <c:v>9.8717331886291504E-2</c:v>
                </c:pt>
                <c:pt idx="66">
                  <c:v>8.4322012960910797E-2</c:v>
                </c:pt>
                <c:pt idx="67">
                  <c:v>0.13356763124465901</c:v>
                </c:pt>
                <c:pt idx="68">
                  <c:v>0.15703080594539601</c:v>
                </c:pt>
                <c:pt idx="69">
                  <c:v>0.21446172893047299</c:v>
                </c:pt>
                <c:pt idx="70">
                  <c:v>0.12059319019317601</c:v>
                </c:pt>
                <c:pt idx="71">
                  <c:v>0.18702454864978699</c:v>
                </c:pt>
                <c:pt idx="72">
                  <c:v>0.32855111360549899</c:v>
                </c:pt>
                <c:pt idx="73">
                  <c:v>0.40097922086715698</c:v>
                </c:pt>
                <c:pt idx="74">
                  <c:v>0.37149149179458602</c:v>
                </c:pt>
                <c:pt idx="75">
                  <c:v>0.13346254825591999</c:v>
                </c:pt>
                <c:pt idx="76">
                  <c:v>0.13579407334327601</c:v>
                </c:pt>
                <c:pt idx="77">
                  <c:v>6.1729289591312402E-2</c:v>
                </c:pt>
                <c:pt idx="78">
                  <c:v>0.62084114551544101</c:v>
                </c:pt>
                <c:pt idx="79">
                  <c:v>0.65416121482849099</c:v>
                </c:pt>
                <c:pt idx="80">
                  <c:v>0.68493157625198298</c:v>
                </c:pt>
                <c:pt idx="81">
                  <c:v>1.9522670507430999</c:v>
                </c:pt>
                <c:pt idx="82">
                  <c:v>2.6678495407104399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7E-1549-9E0F-20D7B6F081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SURPRISED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Sheet1!$A$2:$A$84</c:f>
              <c:numCache>
                <c:formatCode>[$-F400]h:mm:ss\ AM/PM</c:formatCode>
                <c:ptCount val="83"/>
                <c:pt idx="0">
                  <c:v>44651.912492291667</c:v>
                </c:pt>
                <c:pt idx="1">
                  <c:v>44651.912496921293</c:v>
                </c:pt>
                <c:pt idx="2">
                  <c:v>44651.91249894676</c:v>
                </c:pt>
                <c:pt idx="3">
                  <c:v>44651.912501574072</c:v>
                </c:pt>
                <c:pt idx="4">
                  <c:v>44651.912503599538</c:v>
                </c:pt>
                <c:pt idx="5">
                  <c:v>44651.912505694447</c:v>
                </c:pt>
                <c:pt idx="6">
                  <c:v>44651.912507627312</c:v>
                </c:pt>
                <c:pt idx="7">
                  <c:v>44651.912509571761</c:v>
                </c:pt>
                <c:pt idx="8">
                  <c:v>44651.912511944443</c:v>
                </c:pt>
                <c:pt idx="9">
                  <c:v>44651.912514328702</c:v>
                </c:pt>
                <c:pt idx="10">
                  <c:v>44651.912516539349</c:v>
                </c:pt>
                <c:pt idx="11">
                  <c:v>44651.91251884259</c:v>
                </c:pt>
                <c:pt idx="12">
                  <c:v>44651.912521076389</c:v>
                </c:pt>
                <c:pt idx="13">
                  <c:v>44651.912523125</c:v>
                </c:pt>
                <c:pt idx="14">
                  <c:v>44651.912525277781</c:v>
                </c:pt>
                <c:pt idx="15">
                  <c:v>44651.912527349537</c:v>
                </c:pt>
                <c:pt idx="16">
                  <c:v>44651.912529166664</c:v>
                </c:pt>
                <c:pt idx="17">
                  <c:v>44651.912530740738</c:v>
                </c:pt>
                <c:pt idx="18">
                  <c:v>44651.912532303242</c:v>
                </c:pt>
                <c:pt idx="19">
                  <c:v>44651.912534664349</c:v>
                </c:pt>
                <c:pt idx="20">
                  <c:v>44651.912536631942</c:v>
                </c:pt>
                <c:pt idx="21">
                  <c:v>44651.912538877317</c:v>
                </c:pt>
                <c:pt idx="22">
                  <c:v>44651.912540914353</c:v>
                </c:pt>
                <c:pt idx="23">
                  <c:v>44651.912542997685</c:v>
                </c:pt>
                <c:pt idx="24">
                  <c:v>44651.912544641207</c:v>
                </c:pt>
                <c:pt idx="25">
                  <c:v>44651.912546666666</c:v>
                </c:pt>
                <c:pt idx="26">
                  <c:v>44651.912548946762</c:v>
                </c:pt>
                <c:pt idx="27">
                  <c:v>44651.912550925925</c:v>
                </c:pt>
                <c:pt idx="28">
                  <c:v>44651.912552627313</c:v>
                </c:pt>
                <c:pt idx="29">
                  <c:v>44651.9125546875</c:v>
                </c:pt>
                <c:pt idx="30">
                  <c:v>44651.912556678239</c:v>
                </c:pt>
                <c:pt idx="31">
                  <c:v>44651.912558668984</c:v>
                </c:pt>
                <c:pt idx="32">
                  <c:v>44651.912560671299</c:v>
                </c:pt>
                <c:pt idx="33">
                  <c:v>44651.912562476849</c:v>
                </c:pt>
                <c:pt idx="34">
                  <c:v>44651.912564710648</c:v>
                </c:pt>
                <c:pt idx="35">
                  <c:v>44651.91256646991</c:v>
                </c:pt>
                <c:pt idx="36">
                  <c:v>44651.91258462963</c:v>
                </c:pt>
                <c:pt idx="37">
                  <c:v>44651.912586412036</c:v>
                </c:pt>
                <c:pt idx="38">
                  <c:v>44651.912588287036</c:v>
                </c:pt>
                <c:pt idx="39">
                  <c:v>44651.912590428241</c:v>
                </c:pt>
                <c:pt idx="40">
                  <c:v>44651.912592499997</c:v>
                </c:pt>
                <c:pt idx="41">
                  <c:v>44651.912594444446</c:v>
                </c:pt>
                <c:pt idx="42">
                  <c:v>44651.912596712966</c:v>
                </c:pt>
                <c:pt idx="43">
                  <c:v>44651.912599120369</c:v>
                </c:pt>
                <c:pt idx="44">
                  <c:v>44651.912601342592</c:v>
                </c:pt>
                <c:pt idx="45">
                  <c:v>44651.912602962962</c:v>
                </c:pt>
                <c:pt idx="46">
                  <c:v>44651.912605127312</c:v>
                </c:pt>
                <c:pt idx="47">
                  <c:v>44651.912606886573</c:v>
                </c:pt>
                <c:pt idx="48">
                  <c:v>44651.912609166669</c:v>
                </c:pt>
                <c:pt idx="49">
                  <c:v>44651.912611412037</c:v>
                </c:pt>
                <c:pt idx="50">
                  <c:v>44651.91261363426</c:v>
                </c:pt>
                <c:pt idx="51">
                  <c:v>44651.912615578702</c:v>
                </c:pt>
                <c:pt idx="52">
                  <c:v>44651.912620578703</c:v>
                </c:pt>
                <c:pt idx="53">
                  <c:v>44651.912624131946</c:v>
                </c:pt>
                <c:pt idx="54">
                  <c:v>44651.912626331017</c:v>
                </c:pt>
                <c:pt idx="55">
                  <c:v>44651.912628055557</c:v>
                </c:pt>
                <c:pt idx="56">
                  <c:v>44651.912630289349</c:v>
                </c:pt>
                <c:pt idx="57">
                  <c:v>44651.912632523148</c:v>
                </c:pt>
                <c:pt idx="58">
                  <c:v>44651.912634444445</c:v>
                </c:pt>
                <c:pt idx="59">
                  <c:v>44651.912636574074</c:v>
                </c:pt>
                <c:pt idx="60">
                  <c:v>44651.912638379632</c:v>
                </c:pt>
                <c:pt idx="61">
                  <c:v>44651.912640324073</c:v>
                </c:pt>
                <c:pt idx="62">
                  <c:v>44651.912642418982</c:v>
                </c:pt>
                <c:pt idx="63">
                  <c:v>44651.912644675926</c:v>
                </c:pt>
                <c:pt idx="64">
                  <c:v>44651.912646770834</c:v>
                </c:pt>
                <c:pt idx="65">
                  <c:v>44651.912648796293</c:v>
                </c:pt>
                <c:pt idx="66">
                  <c:v>44651.912651076389</c:v>
                </c:pt>
                <c:pt idx="67">
                  <c:v>44651.91265302083</c:v>
                </c:pt>
                <c:pt idx="68">
                  <c:v>44651.912655381944</c:v>
                </c:pt>
                <c:pt idx="69">
                  <c:v>44651.912657696761</c:v>
                </c:pt>
                <c:pt idx="70">
                  <c:v>44651.912659988426</c:v>
                </c:pt>
                <c:pt idx="71">
                  <c:v>44651.912662337963</c:v>
                </c:pt>
                <c:pt idx="72">
                  <c:v>44651.912664201387</c:v>
                </c:pt>
                <c:pt idx="73">
                  <c:v>44651.912666516204</c:v>
                </c:pt>
                <c:pt idx="74">
                  <c:v>44651.912668483797</c:v>
                </c:pt>
                <c:pt idx="75">
                  <c:v>44651.912670798614</c:v>
                </c:pt>
                <c:pt idx="76">
                  <c:v>44651.912672800929</c:v>
                </c:pt>
                <c:pt idx="77">
                  <c:v>44651.912674930558</c:v>
                </c:pt>
                <c:pt idx="78">
                  <c:v>44651.912676678243</c:v>
                </c:pt>
                <c:pt idx="79">
                  <c:v>44651.912678831017</c:v>
                </c:pt>
                <c:pt idx="80">
                  <c:v>44651.912681377318</c:v>
                </c:pt>
                <c:pt idx="81">
                  <c:v>44651.912683287039</c:v>
                </c:pt>
                <c:pt idx="82">
                  <c:v>44651.912685300929</c:v>
                </c:pt>
              </c:numCache>
            </c:numRef>
          </c:cat>
          <c:val>
            <c:numRef>
              <c:f>Sheet1!$D$2:$D$84</c:f>
              <c:numCache>
                <c:formatCode>General</c:formatCode>
                <c:ptCount val="83"/>
                <c:pt idx="0">
                  <c:v>0.53518182039260798</c:v>
                </c:pt>
                <c:pt idx="1">
                  <c:v>3.1322951316833398</c:v>
                </c:pt>
                <c:pt idx="2">
                  <c:v>2.5097169876098602</c:v>
                </c:pt>
                <c:pt idx="3">
                  <c:v>5.0872368812561</c:v>
                </c:pt>
                <c:pt idx="4">
                  <c:v>6.9976696968078604</c:v>
                </c:pt>
                <c:pt idx="5">
                  <c:v>6.7157716751098597</c:v>
                </c:pt>
                <c:pt idx="6">
                  <c:v>9.5681819915771396</c:v>
                </c:pt>
                <c:pt idx="7">
                  <c:v>8.1985073089599592</c:v>
                </c:pt>
                <c:pt idx="8">
                  <c:v>6.8433752059936497</c:v>
                </c:pt>
                <c:pt idx="9">
                  <c:v>6.2528586387634197</c:v>
                </c:pt>
                <c:pt idx="10">
                  <c:v>4.7525048255920401</c:v>
                </c:pt>
                <c:pt idx="11">
                  <c:v>3.2424442768096902</c:v>
                </c:pt>
                <c:pt idx="12">
                  <c:v>0.62952101230621305</c:v>
                </c:pt>
                <c:pt idx="13">
                  <c:v>0.69414114952087402</c:v>
                </c:pt>
                <c:pt idx="14">
                  <c:v>0.92284560203552202</c:v>
                </c:pt>
                <c:pt idx="15">
                  <c:v>1.01947581768035</c:v>
                </c:pt>
                <c:pt idx="16">
                  <c:v>0.82157617807388295</c:v>
                </c:pt>
                <c:pt idx="17">
                  <c:v>0.54685139656066895</c:v>
                </c:pt>
                <c:pt idx="18">
                  <c:v>0.11340682208538</c:v>
                </c:pt>
                <c:pt idx="19">
                  <c:v>0.19974969327449699</c:v>
                </c:pt>
                <c:pt idx="20">
                  <c:v>0.48435866832733099</c:v>
                </c:pt>
                <c:pt idx="21">
                  <c:v>0.92168927192687899</c:v>
                </c:pt>
                <c:pt idx="22">
                  <c:v>0.84763914346694902</c:v>
                </c:pt>
                <c:pt idx="23">
                  <c:v>1.3247551918029701</c:v>
                </c:pt>
                <c:pt idx="24">
                  <c:v>1.6078850030898999</c:v>
                </c:pt>
                <c:pt idx="25">
                  <c:v>1.19551301002502</c:v>
                </c:pt>
                <c:pt idx="26">
                  <c:v>1.36675930023193</c:v>
                </c:pt>
                <c:pt idx="27">
                  <c:v>1.7478336095809901</c:v>
                </c:pt>
                <c:pt idx="28">
                  <c:v>1.3677742481231601</c:v>
                </c:pt>
                <c:pt idx="29">
                  <c:v>0.87240320444107</c:v>
                </c:pt>
                <c:pt idx="30">
                  <c:v>0.58231765031814497</c:v>
                </c:pt>
                <c:pt idx="31">
                  <c:v>1.4249397516250599</c:v>
                </c:pt>
                <c:pt idx="32">
                  <c:v>0.23361851274967099</c:v>
                </c:pt>
                <c:pt idx="33">
                  <c:v>5.5463399887084899</c:v>
                </c:pt>
                <c:pt idx="34">
                  <c:v>1.9567813873291</c:v>
                </c:pt>
                <c:pt idx="35">
                  <c:v>5.2312431335449201</c:v>
                </c:pt>
                <c:pt idx="36">
                  <c:v>5.4365205764770499</c:v>
                </c:pt>
                <c:pt idx="37">
                  <c:v>4.4779205322265598</c:v>
                </c:pt>
                <c:pt idx="38">
                  <c:v>2.7607839107513401</c:v>
                </c:pt>
                <c:pt idx="39">
                  <c:v>1.6635391712188701</c:v>
                </c:pt>
                <c:pt idx="40">
                  <c:v>1.04756760597229</c:v>
                </c:pt>
                <c:pt idx="41">
                  <c:v>1.4046895503997801</c:v>
                </c:pt>
                <c:pt idx="42">
                  <c:v>1.23181724548339</c:v>
                </c:pt>
                <c:pt idx="43">
                  <c:v>0.42114463448524397</c:v>
                </c:pt>
                <c:pt idx="44">
                  <c:v>0.761552393436431</c:v>
                </c:pt>
                <c:pt idx="45">
                  <c:v>0.33597162365913302</c:v>
                </c:pt>
                <c:pt idx="46">
                  <c:v>0.660813689231872</c:v>
                </c:pt>
                <c:pt idx="47">
                  <c:v>0.66704773902893</c:v>
                </c:pt>
                <c:pt idx="48">
                  <c:v>0.87925511598587003</c:v>
                </c:pt>
                <c:pt idx="49">
                  <c:v>0.50169193744659402</c:v>
                </c:pt>
                <c:pt idx="50">
                  <c:v>0.28602954745292603</c:v>
                </c:pt>
                <c:pt idx="51">
                  <c:v>0.45842137932777399</c:v>
                </c:pt>
                <c:pt idx="52">
                  <c:v>1.07195949554443</c:v>
                </c:pt>
                <c:pt idx="53">
                  <c:v>3.7806916236877401</c:v>
                </c:pt>
                <c:pt idx="54">
                  <c:v>1.6162313222885101</c:v>
                </c:pt>
                <c:pt idx="55">
                  <c:v>2.6701378822326598</c:v>
                </c:pt>
                <c:pt idx="56">
                  <c:v>2.7564954757690399</c:v>
                </c:pt>
                <c:pt idx="57">
                  <c:v>0.498884737491607</c:v>
                </c:pt>
                <c:pt idx="58">
                  <c:v>2.9997200965881299</c:v>
                </c:pt>
                <c:pt idx="59">
                  <c:v>4.6113705635070801</c:v>
                </c:pt>
                <c:pt idx="60">
                  <c:v>3.8405566215515101</c:v>
                </c:pt>
                <c:pt idx="61">
                  <c:v>0.66723561286926203</c:v>
                </c:pt>
                <c:pt idx="62">
                  <c:v>0.57368397712707497</c:v>
                </c:pt>
                <c:pt idx="63">
                  <c:v>0.23171256482601099</c:v>
                </c:pt>
                <c:pt idx="64">
                  <c:v>0.22968684136867501</c:v>
                </c:pt>
                <c:pt idx="65">
                  <c:v>6.8631842732429504E-2</c:v>
                </c:pt>
                <c:pt idx="66">
                  <c:v>6.6587448120117104E-2</c:v>
                </c:pt>
                <c:pt idx="67">
                  <c:v>6.8245925009250599E-2</c:v>
                </c:pt>
                <c:pt idx="68">
                  <c:v>9.9537335336208302E-2</c:v>
                </c:pt>
                <c:pt idx="69">
                  <c:v>0.14504066109657199</c:v>
                </c:pt>
                <c:pt idx="70">
                  <c:v>0.102403059601783</c:v>
                </c:pt>
                <c:pt idx="71">
                  <c:v>0.156356915831565</c:v>
                </c:pt>
                <c:pt idx="72">
                  <c:v>0.231893450021743</c:v>
                </c:pt>
                <c:pt idx="73">
                  <c:v>0.196920946240425</c:v>
                </c:pt>
                <c:pt idx="74">
                  <c:v>0.19360825419425901</c:v>
                </c:pt>
                <c:pt idx="75">
                  <c:v>0.105231538414955</c:v>
                </c:pt>
                <c:pt idx="76">
                  <c:v>0.117245033383369</c:v>
                </c:pt>
                <c:pt idx="77">
                  <c:v>4.8103410750627497E-2</c:v>
                </c:pt>
                <c:pt idx="78">
                  <c:v>0.42769950628280601</c:v>
                </c:pt>
                <c:pt idx="79">
                  <c:v>0.46408963203430098</c:v>
                </c:pt>
                <c:pt idx="80">
                  <c:v>0.60326826572418202</c:v>
                </c:pt>
                <c:pt idx="81">
                  <c:v>1.2917848825454701</c:v>
                </c:pt>
                <c:pt idx="82">
                  <c:v>1.3420658111572199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77E-1549-9E0F-20D7B6F0817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FEAR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Sheet1!$A$2:$A$84</c:f>
              <c:numCache>
                <c:formatCode>[$-F400]h:mm:ss\ AM/PM</c:formatCode>
                <c:ptCount val="83"/>
                <c:pt idx="0">
                  <c:v>44651.912492291667</c:v>
                </c:pt>
                <c:pt idx="1">
                  <c:v>44651.912496921293</c:v>
                </c:pt>
                <c:pt idx="2">
                  <c:v>44651.91249894676</c:v>
                </c:pt>
                <c:pt idx="3">
                  <c:v>44651.912501574072</c:v>
                </c:pt>
                <c:pt idx="4">
                  <c:v>44651.912503599538</c:v>
                </c:pt>
                <c:pt idx="5">
                  <c:v>44651.912505694447</c:v>
                </c:pt>
                <c:pt idx="6">
                  <c:v>44651.912507627312</c:v>
                </c:pt>
                <c:pt idx="7">
                  <c:v>44651.912509571761</c:v>
                </c:pt>
                <c:pt idx="8">
                  <c:v>44651.912511944443</c:v>
                </c:pt>
                <c:pt idx="9">
                  <c:v>44651.912514328702</c:v>
                </c:pt>
                <c:pt idx="10">
                  <c:v>44651.912516539349</c:v>
                </c:pt>
                <c:pt idx="11">
                  <c:v>44651.91251884259</c:v>
                </c:pt>
                <c:pt idx="12">
                  <c:v>44651.912521076389</c:v>
                </c:pt>
                <c:pt idx="13">
                  <c:v>44651.912523125</c:v>
                </c:pt>
                <c:pt idx="14">
                  <c:v>44651.912525277781</c:v>
                </c:pt>
                <c:pt idx="15">
                  <c:v>44651.912527349537</c:v>
                </c:pt>
                <c:pt idx="16">
                  <c:v>44651.912529166664</c:v>
                </c:pt>
                <c:pt idx="17">
                  <c:v>44651.912530740738</c:v>
                </c:pt>
                <c:pt idx="18">
                  <c:v>44651.912532303242</c:v>
                </c:pt>
                <c:pt idx="19">
                  <c:v>44651.912534664349</c:v>
                </c:pt>
                <c:pt idx="20">
                  <c:v>44651.912536631942</c:v>
                </c:pt>
                <c:pt idx="21">
                  <c:v>44651.912538877317</c:v>
                </c:pt>
                <c:pt idx="22">
                  <c:v>44651.912540914353</c:v>
                </c:pt>
                <c:pt idx="23">
                  <c:v>44651.912542997685</c:v>
                </c:pt>
                <c:pt idx="24">
                  <c:v>44651.912544641207</c:v>
                </c:pt>
                <c:pt idx="25">
                  <c:v>44651.912546666666</c:v>
                </c:pt>
                <c:pt idx="26">
                  <c:v>44651.912548946762</c:v>
                </c:pt>
                <c:pt idx="27">
                  <c:v>44651.912550925925</c:v>
                </c:pt>
                <c:pt idx="28">
                  <c:v>44651.912552627313</c:v>
                </c:pt>
                <c:pt idx="29">
                  <c:v>44651.9125546875</c:v>
                </c:pt>
                <c:pt idx="30">
                  <c:v>44651.912556678239</c:v>
                </c:pt>
                <c:pt idx="31">
                  <c:v>44651.912558668984</c:v>
                </c:pt>
                <c:pt idx="32">
                  <c:v>44651.912560671299</c:v>
                </c:pt>
                <c:pt idx="33">
                  <c:v>44651.912562476849</c:v>
                </c:pt>
                <c:pt idx="34">
                  <c:v>44651.912564710648</c:v>
                </c:pt>
                <c:pt idx="35">
                  <c:v>44651.91256646991</c:v>
                </c:pt>
                <c:pt idx="36">
                  <c:v>44651.91258462963</c:v>
                </c:pt>
                <c:pt idx="37">
                  <c:v>44651.912586412036</c:v>
                </c:pt>
                <c:pt idx="38">
                  <c:v>44651.912588287036</c:v>
                </c:pt>
                <c:pt idx="39">
                  <c:v>44651.912590428241</c:v>
                </c:pt>
                <c:pt idx="40">
                  <c:v>44651.912592499997</c:v>
                </c:pt>
                <c:pt idx="41">
                  <c:v>44651.912594444446</c:v>
                </c:pt>
                <c:pt idx="42">
                  <c:v>44651.912596712966</c:v>
                </c:pt>
                <c:pt idx="43">
                  <c:v>44651.912599120369</c:v>
                </c:pt>
                <c:pt idx="44">
                  <c:v>44651.912601342592</c:v>
                </c:pt>
                <c:pt idx="45">
                  <c:v>44651.912602962962</c:v>
                </c:pt>
                <c:pt idx="46">
                  <c:v>44651.912605127312</c:v>
                </c:pt>
                <c:pt idx="47">
                  <c:v>44651.912606886573</c:v>
                </c:pt>
                <c:pt idx="48">
                  <c:v>44651.912609166669</c:v>
                </c:pt>
                <c:pt idx="49">
                  <c:v>44651.912611412037</c:v>
                </c:pt>
                <c:pt idx="50">
                  <c:v>44651.91261363426</c:v>
                </c:pt>
                <c:pt idx="51">
                  <c:v>44651.912615578702</c:v>
                </c:pt>
                <c:pt idx="52">
                  <c:v>44651.912620578703</c:v>
                </c:pt>
                <c:pt idx="53">
                  <c:v>44651.912624131946</c:v>
                </c:pt>
                <c:pt idx="54">
                  <c:v>44651.912626331017</c:v>
                </c:pt>
                <c:pt idx="55">
                  <c:v>44651.912628055557</c:v>
                </c:pt>
                <c:pt idx="56">
                  <c:v>44651.912630289349</c:v>
                </c:pt>
                <c:pt idx="57">
                  <c:v>44651.912632523148</c:v>
                </c:pt>
                <c:pt idx="58">
                  <c:v>44651.912634444445</c:v>
                </c:pt>
                <c:pt idx="59">
                  <c:v>44651.912636574074</c:v>
                </c:pt>
                <c:pt idx="60">
                  <c:v>44651.912638379632</c:v>
                </c:pt>
                <c:pt idx="61">
                  <c:v>44651.912640324073</c:v>
                </c:pt>
                <c:pt idx="62">
                  <c:v>44651.912642418982</c:v>
                </c:pt>
                <c:pt idx="63">
                  <c:v>44651.912644675926</c:v>
                </c:pt>
                <c:pt idx="64">
                  <c:v>44651.912646770834</c:v>
                </c:pt>
                <c:pt idx="65">
                  <c:v>44651.912648796293</c:v>
                </c:pt>
                <c:pt idx="66">
                  <c:v>44651.912651076389</c:v>
                </c:pt>
                <c:pt idx="67">
                  <c:v>44651.91265302083</c:v>
                </c:pt>
                <c:pt idx="68">
                  <c:v>44651.912655381944</c:v>
                </c:pt>
                <c:pt idx="69">
                  <c:v>44651.912657696761</c:v>
                </c:pt>
                <c:pt idx="70">
                  <c:v>44651.912659988426</c:v>
                </c:pt>
                <c:pt idx="71">
                  <c:v>44651.912662337963</c:v>
                </c:pt>
                <c:pt idx="72">
                  <c:v>44651.912664201387</c:v>
                </c:pt>
                <c:pt idx="73">
                  <c:v>44651.912666516204</c:v>
                </c:pt>
                <c:pt idx="74">
                  <c:v>44651.912668483797</c:v>
                </c:pt>
                <c:pt idx="75">
                  <c:v>44651.912670798614</c:v>
                </c:pt>
                <c:pt idx="76">
                  <c:v>44651.912672800929</c:v>
                </c:pt>
                <c:pt idx="77">
                  <c:v>44651.912674930558</c:v>
                </c:pt>
                <c:pt idx="78">
                  <c:v>44651.912676678243</c:v>
                </c:pt>
                <c:pt idx="79">
                  <c:v>44651.912678831017</c:v>
                </c:pt>
                <c:pt idx="80">
                  <c:v>44651.912681377318</c:v>
                </c:pt>
                <c:pt idx="81">
                  <c:v>44651.912683287039</c:v>
                </c:pt>
                <c:pt idx="82">
                  <c:v>44651.912685300929</c:v>
                </c:pt>
              </c:numCache>
            </c:numRef>
          </c:cat>
          <c:val>
            <c:numRef>
              <c:f>Sheet1!$E$2:$E$84</c:f>
              <c:numCache>
                <c:formatCode>General</c:formatCode>
                <c:ptCount val="83"/>
                <c:pt idx="0">
                  <c:v>0.308679699897766</c:v>
                </c:pt>
                <c:pt idx="1">
                  <c:v>1.2741228342056199</c:v>
                </c:pt>
                <c:pt idx="2">
                  <c:v>1.9233763217926001</c:v>
                </c:pt>
                <c:pt idx="3">
                  <c:v>2.7564427852630602</c:v>
                </c:pt>
                <c:pt idx="4">
                  <c:v>2.7047080993652299</c:v>
                </c:pt>
                <c:pt idx="5">
                  <c:v>2.0715427398681601</c:v>
                </c:pt>
                <c:pt idx="6">
                  <c:v>3.46695709228515</c:v>
                </c:pt>
                <c:pt idx="7">
                  <c:v>4.2138671875</c:v>
                </c:pt>
                <c:pt idx="8">
                  <c:v>3.14642310142517</c:v>
                </c:pt>
                <c:pt idx="9">
                  <c:v>2.5504913330078098</c:v>
                </c:pt>
                <c:pt idx="10">
                  <c:v>3.0012567043304399</c:v>
                </c:pt>
                <c:pt idx="11">
                  <c:v>4.3443784713745099</c:v>
                </c:pt>
                <c:pt idx="12">
                  <c:v>0.50664979219436601</c:v>
                </c:pt>
                <c:pt idx="13">
                  <c:v>0.64109587669372503</c:v>
                </c:pt>
                <c:pt idx="14">
                  <c:v>0.77643722295761097</c:v>
                </c:pt>
                <c:pt idx="15">
                  <c:v>0.62184685468673695</c:v>
                </c:pt>
                <c:pt idx="16">
                  <c:v>0.53740954399108798</c:v>
                </c:pt>
                <c:pt idx="17">
                  <c:v>0.29328590631484902</c:v>
                </c:pt>
                <c:pt idx="18">
                  <c:v>0.102516926825046</c:v>
                </c:pt>
                <c:pt idx="19">
                  <c:v>0.17472746968269301</c:v>
                </c:pt>
                <c:pt idx="20">
                  <c:v>0.25995603203773499</c:v>
                </c:pt>
                <c:pt idx="21">
                  <c:v>0.56640845537185602</c:v>
                </c:pt>
                <c:pt idx="22">
                  <c:v>0.432180285453796</c:v>
                </c:pt>
                <c:pt idx="23">
                  <c:v>0.79665583372116</c:v>
                </c:pt>
                <c:pt idx="24">
                  <c:v>1.22131848335266</c:v>
                </c:pt>
                <c:pt idx="25">
                  <c:v>1.0568596124648999</c:v>
                </c:pt>
                <c:pt idx="26">
                  <c:v>2.6899619102478001</c:v>
                </c:pt>
                <c:pt idx="27">
                  <c:v>15.4578027725219</c:v>
                </c:pt>
                <c:pt idx="28">
                  <c:v>12.6209239959716</c:v>
                </c:pt>
                <c:pt idx="29">
                  <c:v>4.1727218627929599</c:v>
                </c:pt>
                <c:pt idx="30">
                  <c:v>1.76537430286407</c:v>
                </c:pt>
                <c:pt idx="31">
                  <c:v>4.5232200622558496</c:v>
                </c:pt>
                <c:pt idx="32">
                  <c:v>0.22967015206813801</c:v>
                </c:pt>
                <c:pt idx="33">
                  <c:v>6.0024662017822203</c:v>
                </c:pt>
                <c:pt idx="34">
                  <c:v>1.4504479169845499</c:v>
                </c:pt>
                <c:pt idx="35">
                  <c:v>1.7874016761779701</c:v>
                </c:pt>
                <c:pt idx="36">
                  <c:v>1.7275102138519201</c:v>
                </c:pt>
                <c:pt idx="37">
                  <c:v>3.2189440727233798</c:v>
                </c:pt>
                <c:pt idx="38">
                  <c:v>2.16913509368896</c:v>
                </c:pt>
                <c:pt idx="39">
                  <c:v>1.7912557125091499</c:v>
                </c:pt>
                <c:pt idx="40">
                  <c:v>1.14114737510681</c:v>
                </c:pt>
                <c:pt idx="41">
                  <c:v>1.13298952579498</c:v>
                </c:pt>
                <c:pt idx="42">
                  <c:v>1.1863207817077599</c:v>
                </c:pt>
                <c:pt idx="43">
                  <c:v>0.32260838150978</c:v>
                </c:pt>
                <c:pt idx="44">
                  <c:v>0.82452863454818703</c:v>
                </c:pt>
                <c:pt idx="45">
                  <c:v>0.267912536859512</c:v>
                </c:pt>
                <c:pt idx="46">
                  <c:v>0.48175638914108199</c:v>
                </c:pt>
                <c:pt idx="47">
                  <c:v>0.539387047290802</c:v>
                </c:pt>
                <c:pt idx="48">
                  <c:v>0.880312740802764</c:v>
                </c:pt>
                <c:pt idx="49">
                  <c:v>0.66593724489212003</c:v>
                </c:pt>
                <c:pt idx="50">
                  <c:v>0.39816084504127502</c:v>
                </c:pt>
                <c:pt idx="51">
                  <c:v>0.88582795858383101</c:v>
                </c:pt>
                <c:pt idx="52">
                  <c:v>2.4379346370696999</c:v>
                </c:pt>
                <c:pt idx="53">
                  <c:v>4.6875891685485804</c:v>
                </c:pt>
                <c:pt idx="54">
                  <c:v>2.4485936164855899</c:v>
                </c:pt>
                <c:pt idx="55">
                  <c:v>2.1848680973052899</c:v>
                </c:pt>
                <c:pt idx="56">
                  <c:v>2.8821604251861501</c:v>
                </c:pt>
                <c:pt idx="57">
                  <c:v>0.50711280107498102</c:v>
                </c:pt>
                <c:pt idx="58">
                  <c:v>2.94296050071716</c:v>
                </c:pt>
                <c:pt idx="59">
                  <c:v>3.4154195785522399</c:v>
                </c:pt>
                <c:pt idx="60">
                  <c:v>2.4810214042663499</c:v>
                </c:pt>
                <c:pt idx="61">
                  <c:v>0.53371441364288297</c:v>
                </c:pt>
                <c:pt idx="62">
                  <c:v>0.406265318393707</c:v>
                </c:pt>
                <c:pt idx="63">
                  <c:v>0.204746589064598</c:v>
                </c:pt>
                <c:pt idx="64">
                  <c:v>0.208496883511543</c:v>
                </c:pt>
                <c:pt idx="65">
                  <c:v>5.6910067796707098E-2</c:v>
                </c:pt>
                <c:pt idx="66">
                  <c:v>7.1800231933593694E-2</c:v>
                </c:pt>
                <c:pt idx="67">
                  <c:v>9.0578936040401403E-2</c:v>
                </c:pt>
                <c:pt idx="68">
                  <c:v>0.15394972264766599</c:v>
                </c:pt>
                <c:pt idx="69">
                  <c:v>0.15793868899345301</c:v>
                </c:pt>
                <c:pt idx="70">
                  <c:v>0.10821589082479401</c:v>
                </c:pt>
                <c:pt idx="71">
                  <c:v>0.21496289968490601</c:v>
                </c:pt>
                <c:pt idx="72">
                  <c:v>0.25378280878067</c:v>
                </c:pt>
                <c:pt idx="73">
                  <c:v>0.32292056083679199</c:v>
                </c:pt>
                <c:pt idx="74">
                  <c:v>0.25959500670433</c:v>
                </c:pt>
                <c:pt idx="75">
                  <c:v>8.4868922829627894E-2</c:v>
                </c:pt>
                <c:pt idx="76">
                  <c:v>0.103522129356861</c:v>
                </c:pt>
                <c:pt idx="77">
                  <c:v>5.4290309548377901E-2</c:v>
                </c:pt>
                <c:pt idx="78">
                  <c:v>0.54619747400283802</c:v>
                </c:pt>
                <c:pt idx="79">
                  <c:v>0.61201089620590199</c:v>
                </c:pt>
                <c:pt idx="80">
                  <c:v>0.67276883125305098</c:v>
                </c:pt>
                <c:pt idx="81">
                  <c:v>1.54632651805877</c:v>
                </c:pt>
                <c:pt idx="82">
                  <c:v>1.41161489486694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77E-1549-9E0F-20D7B6F0817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ANGRY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Sheet1!$A$2:$A$84</c:f>
              <c:numCache>
                <c:formatCode>[$-F400]h:mm:ss\ AM/PM</c:formatCode>
                <c:ptCount val="83"/>
                <c:pt idx="0">
                  <c:v>44651.912492291667</c:v>
                </c:pt>
                <c:pt idx="1">
                  <c:v>44651.912496921293</c:v>
                </c:pt>
                <c:pt idx="2">
                  <c:v>44651.91249894676</c:v>
                </c:pt>
                <c:pt idx="3">
                  <c:v>44651.912501574072</c:v>
                </c:pt>
                <c:pt idx="4">
                  <c:v>44651.912503599538</c:v>
                </c:pt>
                <c:pt idx="5">
                  <c:v>44651.912505694447</c:v>
                </c:pt>
                <c:pt idx="6">
                  <c:v>44651.912507627312</c:v>
                </c:pt>
                <c:pt idx="7">
                  <c:v>44651.912509571761</c:v>
                </c:pt>
                <c:pt idx="8">
                  <c:v>44651.912511944443</c:v>
                </c:pt>
                <c:pt idx="9">
                  <c:v>44651.912514328702</c:v>
                </c:pt>
                <c:pt idx="10">
                  <c:v>44651.912516539349</c:v>
                </c:pt>
                <c:pt idx="11">
                  <c:v>44651.91251884259</c:v>
                </c:pt>
                <c:pt idx="12">
                  <c:v>44651.912521076389</c:v>
                </c:pt>
                <c:pt idx="13">
                  <c:v>44651.912523125</c:v>
                </c:pt>
                <c:pt idx="14">
                  <c:v>44651.912525277781</c:v>
                </c:pt>
                <c:pt idx="15">
                  <c:v>44651.912527349537</c:v>
                </c:pt>
                <c:pt idx="16">
                  <c:v>44651.912529166664</c:v>
                </c:pt>
                <c:pt idx="17">
                  <c:v>44651.912530740738</c:v>
                </c:pt>
                <c:pt idx="18">
                  <c:v>44651.912532303242</c:v>
                </c:pt>
                <c:pt idx="19">
                  <c:v>44651.912534664349</c:v>
                </c:pt>
                <c:pt idx="20">
                  <c:v>44651.912536631942</c:v>
                </c:pt>
                <c:pt idx="21">
                  <c:v>44651.912538877317</c:v>
                </c:pt>
                <c:pt idx="22">
                  <c:v>44651.912540914353</c:v>
                </c:pt>
                <c:pt idx="23">
                  <c:v>44651.912542997685</c:v>
                </c:pt>
                <c:pt idx="24">
                  <c:v>44651.912544641207</c:v>
                </c:pt>
                <c:pt idx="25">
                  <c:v>44651.912546666666</c:v>
                </c:pt>
                <c:pt idx="26">
                  <c:v>44651.912548946762</c:v>
                </c:pt>
                <c:pt idx="27">
                  <c:v>44651.912550925925</c:v>
                </c:pt>
                <c:pt idx="28">
                  <c:v>44651.912552627313</c:v>
                </c:pt>
                <c:pt idx="29">
                  <c:v>44651.9125546875</c:v>
                </c:pt>
                <c:pt idx="30">
                  <c:v>44651.912556678239</c:v>
                </c:pt>
                <c:pt idx="31">
                  <c:v>44651.912558668984</c:v>
                </c:pt>
                <c:pt idx="32">
                  <c:v>44651.912560671299</c:v>
                </c:pt>
                <c:pt idx="33">
                  <c:v>44651.912562476849</c:v>
                </c:pt>
                <c:pt idx="34">
                  <c:v>44651.912564710648</c:v>
                </c:pt>
                <c:pt idx="35">
                  <c:v>44651.91256646991</c:v>
                </c:pt>
                <c:pt idx="36">
                  <c:v>44651.91258462963</c:v>
                </c:pt>
                <c:pt idx="37">
                  <c:v>44651.912586412036</c:v>
                </c:pt>
                <c:pt idx="38">
                  <c:v>44651.912588287036</c:v>
                </c:pt>
                <c:pt idx="39">
                  <c:v>44651.912590428241</c:v>
                </c:pt>
                <c:pt idx="40">
                  <c:v>44651.912592499997</c:v>
                </c:pt>
                <c:pt idx="41">
                  <c:v>44651.912594444446</c:v>
                </c:pt>
                <c:pt idx="42">
                  <c:v>44651.912596712966</c:v>
                </c:pt>
                <c:pt idx="43">
                  <c:v>44651.912599120369</c:v>
                </c:pt>
                <c:pt idx="44">
                  <c:v>44651.912601342592</c:v>
                </c:pt>
                <c:pt idx="45">
                  <c:v>44651.912602962962</c:v>
                </c:pt>
                <c:pt idx="46">
                  <c:v>44651.912605127312</c:v>
                </c:pt>
                <c:pt idx="47">
                  <c:v>44651.912606886573</c:v>
                </c:pt>
                <c:pt idx="48">
                  <c:v>44651.912609166669</c:v>
                </c:pt>
                <c:pt idx="49">
                  <c:v>44651.912611412037</c:v>
                </c:pt>
                <c:pt idx="50">
                  <c:v>44651.91261363426</c:v>
                </c:pt>
                <c:pt idx="51">
                  <c:v>44651.912615578702</c:v>
                </c:pt>
                <c:pt idx="52">
                  <c:v>44651.912620578703</c:v>
                </c:pt>
                <c:pt idx="53">
                  <c:v>44651.912624131946</c:v>
                </c:pt>
                <c:pt idx="54">
                  <c:v>44651.912626331017</c:v>
                </c:pt>
                <c:pt idx="55">
                  <c:v>44651.912628055557</c:v>
                </c:pt>
                <c:pt idx="56">
                  <c:v>44651.912630289349</c:v>
                </c:pt>
                <c:pt idx="57">
                  <c:v>44651.912632523148</c:v>
                </c:pt>
                <c:pt idx="58">
                  <c:v>44651.912634444445</c:v>
                </c:pt>
                <c:pt idx="59">
                  <c:v>44651.912636574074</c:v>
                </c:pt>
                <c:pt idx="60">
                  <c:v>44651.912638379632</c:v>
                </c:pt>
                <c:pt idx="61">
                  <c:v>44651.912640324073</c:v>
                </c:pt>
                <c:pt idx="62">
                  <c:v>44651.912642418982</c:v>
                </c:pt>
                <c:pt idx="63">
                  <c:v>44651.912644675926</c:v>
                </c:pt>
                <c:pt idx="64">
                  <c:v>44651.912646770834</c:v>
                </c:pt>
                <c:pt idx="65">
                  <c:v>44651.912648796293</c:v>
                </c:pt>
                <c:pt idx="66">
                  <c:v>44651.912651076389</c:v>
                </c:pt>
                <c:pt idx="67">
                  <c:v>44651.91265302083</c:v>
                </c:pt>
                <c:pt idx="68">
                  <c:v>44651.912655381944</c:v>
                </c:pt>
                <c:pt idx="69">
                  <c:v>44651.912657696761</c:v>
                </c:pt>
                <c:pt idx="70">
                  <c:v>44651.912659988426</c:v>
                </c:pt>
                <c:pt idx="71">
                  <c:v>44651.912662337963</c:v>
                </c:pt>
                <c:pt idx="72">
                  <c:v>44651.912664201387</c:v>
                </c:pt>
                <c:pt idx="73">
                  <c:v>44651.912666516204</c:v>
                </c:pt>
                <c:pt idx="74">
                  <c:v>44651.912668483797</c:v>
                </c:pt>
                <c:pt idx="75">
                  <c:v>44651.912670798614</c:v>
                </c:pt>
                <c:pt idx="76">
                  <c:v>44651.912672800929</c:v>
                </c:pt>
                <c:pt idx="77">
                  <c:v>44651.912674930558</c:v>
                </c:pt>
                <c:pt idx="78">
                  <c:v>44651.912676678243</c:v>
                </c:pt>
                <c:pt idx="79">
                  <c:v>44651.912678831017</c:v>
                </c:pt>
                <c:pt idx="80">
                  <c:v>44651.912681377318</c:v>
                </c:pt>
                <c:pt idx="81">
                  <c:v>44651.912683287039</c:v>
                </c:pt>
                <c:pt idx="82">
                  <c:v>44651.912685300929</c:v>
                </c:pt>
              </c:numCache>
            </c:numRef>
          </c:cat>
          <c:val>
            <c:numRef>
              <c:f>Sheet1!$F$2:$F$84</c:f>
              <c:numCache>
                <c:formatCode>General</c:formatCode>
                <c:ptCount val="83"/>
                <c:pt idx="0">
                  <c:v>1.6958085298538199</c:v>
                </c:pt>
                <c:pt idx="1">
                  <c:v>1.9743723869323699</c:v>
                </c:pt>
                <c:pt idx="2">
                  <c:v>2.4173626899719198</c:v>
                </c:pt>
                <c:pt idx="3">
                  <c:v>3.3163599967956499</c:v>
                </c:pt>
                <c:pt idx="4">
                  <c:v>3.6653888225555402</c:v>
                </c:pt>
                <c:pt idx="5">
                  <c:v>4.6699967384338299</c:v>
                </c:pt>
                <c:pt idx="6">
                  <c:v>4.5186896324157697</c:v>
                </c:pt>
                <c:pt idx="7">
                  <c:v>4.4074745178222603</c:v>
                </c:pt>
                <c:pt idx="8">
                  <c:v>4.3693776130676198</c:v>
                </c:pt>
                <c:pt idx="9">
                  <c:v>6.3743772506713796</c:v>
                </c:pt>
                <c:pt idx="10">
                  <c:v>7.8699693679809499</c:v>
                </c:pt>
                <c:pt idx="11">
                  <c:v>5.1007776260375897</c:v>
                </c:pt>
                <c:pt idx="12">
                  <c:v>1.0878211259841899</c:v>
                </c:pt>
                <c:pt idx="13">
                  <c:v>1.83884596824646</c:v>
                </c:pt>
                <c:pt idx="14">
                  <c:v>1.2557512521743699</c:v>
                </c:pt>
                <c:pt idx="15">
                  <c:v>1.52335357666015</c:v>
                </c:pt>
                <c:pt idx="16">
                  <c:v>0.66929644346237105</c:v>
                </c:pt>
                <c:pt idx="17">
                  <c:v>0.475913196802139</c:v>
                </c:pt>
                <c:pt idx="18">
                  <c:v>0.13531267642974801</c:v>
                </c:pt>
                <c:pt idx="19">
                  <c:v>0.32198625802993702</c:v>
                </c:pt>
                <c:pt idx="20">
                  <c:v>0.87274771928787198</c:v>
                </c:pt>
                <c:pt idx="21">
                  <c:v>1.18508696556091</c:v>
                </c:pt>
                <c:pt idx="22">
                  <c:v>0.826482594013214</c:v>
                </c:pt>
                <c:pt idx="23">
                  <c:v>1.13183033466339</c:v>
                </c:pt>
                <c:pt idx="24">
                  <c:v>1.74345779418945</c:v>
                </c:pt>
                <c:pt idx="25">
                  <c:v>0.83028262853622403</c:v>
                </c:pt>
                <c:pt idx="26">
                  <c:v>1.0188840627670199</c:v>
                </c:pt>
                <c:pt idx="27">
                  <c:v>2.0313684940338099</c:v>
                </c:pt>
                <c:pt idx="28">
                  <c:v>1.47967004776</c:v>
                </c:pt>
                <c:pt idx="29">
                  <c:v>0.90357607603073098</c:v>
                </c:pt>
                <c:pt idx="30">
                  <c:v>0.71193158626556396</c:v>
                </c:pt>
                <c:pt idx="31">
                  <c:v>1.83282387256622</c:v>
                </c:pt>
                <c:pt idx="32">
                  <c:v>0.182160094380378</c:v>
                </c:pt>
                <c:pt idx="33">
                  <c:v>8.9173593521118093</c:v>
                </c:pt>
                <c:pt idx="34">
                  <c:v>1.3482904434204099</c:v>
                </c:pt>
                <c:pt idx="35">
                  <c:v>10.421888351440399</c:v>
                </c:pt>
                <c:pt idx="36">
                  <c:v>12.354422569274901</c:v>
                </c:pt>
                <c:pt idx="37">
                  <c:v>6.8914279937744096</c:v>
                </c:pt>
                <c:pt idx="38">
                  <c:v>7.1500754356384197</c:v>
                </c:pt>
                <c:pt idx="39">
                  <c:v>7.4838728904724103</c:v>
                </c:pt>
                <c:pt idx="40">
                  <c:v>11.302074432373001</c:v>
                </c:pt>
                <c:pt idx="41">
                  <c:v>5.2619147300720197</c:v>
                </c:pt>
                <c:pt idx="42">
                  <c:v>7.1517534255981401</c:v>
                </c:pt>
                <c:pt idx="43">
                  <c:v>23.724287033081001</c:v>
                </c:pt>
                <c:pt idx="44">
                  <c:v>15.167177200317299</c:v>
                </c:pt>
                <c:pt idx="45">
                  <c:v>5.6132149696350098</c:v>
                </c:pt>
                <c:pt idx="46">
                  <c:v>18.486576080322202</c:v>
                </c:pt>
                <c:pt idx="47">
                  <c:v>6.9462909698486301</c:v>
                </c:pt>
                <c:pt idx="48">
                  <c:v>36.699817657470703</c:v>
                </c:pt>
                <c:pt idx="49">
                  <c:v>62.974269866943303</c:v>
                </c:pt>
                <c:pt idx="50">
                  <c:v>82.475433349609304</c:v>
                </c:pt>
                <c:pt idx="51">
                  <c:v>74.053627014160099</c:v>
                </c:pt>
                <c:pt idx="52">
                  <c:v>14.9287672042846</c:v>
                </c:pt>
                <c:pt idx="53">
                  <c:v>9.9673156738281197</c:v>
                </c:pt>
                <c:pt idx="54">
                  <c:v>5.0925207138061497</c:v>
                </c:pt>
                <c:pt idx="55">
                  <c:v>5.4575228691101003</c:v>
                </c:pt>
                <c:pt idx="56">
                  <c:v>7.8963170051574698</c:v>
                </c:pt>
                <c:pt idx="57">
                  <c:v>0.56318312883376997</c:v>
                </c:pt>
                <c:pt idx="58">
                  <c:v>8.8645706176757795</c:v>
                </c:pt>
                <c:pt idx="59">
                  <c:v>7.6876416206359801</c:v>
                </c:pt>
                <c:pt idx="60">
                  <c:v>3.7621226310729901</c:v>
                </c:pt>
                <c:pt idx="61">
                  <c:v>0.93901818990707397</c:v>
                </c:pt>
                <c:pt idx="62">
                  <c:v>1.2033398151397701</c:v>
                </c:pt>
                <c:pt idx="63">
                  <c:v>0.38032144308090199</c:v>
                </c:pt>
                <c:pt idx="64">
                  <c:v>0.49465283751487699</c:v>
                </c:pt>
                <c:pt idx="65">
                  <c:v>0.123961769044399</c:v>
                </c:pt>
                <c:pt idx="66">
                  <c:v>8.1638656556606196E-2</c:v>
                </c:pt>
                <c:pt idx="67">
                  <c:v>9.3296021223068196E-2</c:v>
                </c:pt>
                <c:pt idx="68">
                  <c:v>0.145862817764282</c:v>
                </c:pt>
                <c:pt idx="69">
                  <c:v>0.215258613228797</c:v>
                </c:pt>
                <c:pt idx="70">
                  <c:v>0.121338188648223</c:v>
                </c:pt>
                <c:pt idx="71">
                  <c:v>0.171251520514488</c:v>
                </c:pt>
                <c:pt idx="72">
                  <c:v>0.30459117889404203</c:v>
                </c:pt>
                <c:pt idx="73">
                  <c:v>0.30982714891433699</c:v>
                </c:pt>
                <c:pt idx="74">
                  <c:v>0.24971102178096699</c:v>
                </c:pt>
                <c:pt idx="75">
                  <c:v>0.106130078434944</c:v>
                </c:pt>
                <c:pt idx="76">
                  <c:v>9.7020715475082397E-2</c:v>
                </c:pt>
                <c:pt idx="77">
                  <c:v>5.6463811546564102E-2</c:v>
                </c:pt>
                <c:pt idx="78">
                  <c:v>0.54284334182739202</c:v>
                </c:pt>
                <c:pt idx="79">
                  <c:v>0.68510603904724099</c:v>
                </c:pt>
                <c:pt idx="80">
                  <c:v>0.59413129091262795</c:v>
                </c:pt>
                <c:pt idx="81">
                  <c:v>1.3166085481643599</c:v>
                </c:pt>
                <c:pt idx="82">
                  <c:v>1.2590185403823799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77E-1549-9E0F-20D7B6F0817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SAD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Sheet1!$A$2:$A$84</c:f>
              <c:numCache>
                <c:formatCode>[$-F400]h:mm:ss\ AM/PM</c:formatCode>
                <c:ptCount val="83"/>
                <c:pt idx="0">
                  <c:v>44651.912492291667</c:v>
                </c:pt>
                <c:pt idx="1">
                  <c:v>44651.912496921293</c:v>
                </c:pt>
                <c:pt idx="2">
                  <c:v>44651.91249894676</c:v>
                </c:pt>
                <c:pt idx="3">
                  <c:v>44651.912501574072</c:v>
                </c:pt>
                <c:pt idx="4">
                  <c:v>44651.912503599538</c:v>
                </c:pt>
                <c:pt idx="5">
                  <c:v>44651.912505694447</c:v>
                </c:pt>
                <c:pt idx="6">
                  <c:v>44651.912507627312</c:v>
                </c:pt>
                <c:pt idx="7">
                  <c:v>44651.912509571761</c:v>
                </c:pt>
                <c:pt idx="8">
                  <c:v>44651.912511944443</c:v>
                </c:pt>
                <c:pt idx="9">
                  <c:v>44651.912514328702</c:v>
                </c:pt>
                <c:pt idx="10">
                  <c:v>44651.912516539349</c:v>
                </c:pt>
                <c:pt idx="11">
                  <c:v>44651.91251884259</c:v>
                </c:pt>
                <c:pt idx="12">
                  <c:v>44651.912521076389</c:v>
                </c:pt>
                <c:pt idx="13">
                  <c:v>44651.912523125</c:v>
                </c:pt>
                <c:pt idx="14">
                  <c:v>44651.912525277781</c:v>
                </c:pt>
                <c:pt idx="15">
                  <c:v>44651.912527349537</c:v>
                </c:pt>
                <c:pt idx="16">
                  <c:v>44651.912529166664</c:v>
                </c:pt>
                <c:pt idx="17">
                  <c:v>44651.912530740738</c:v>
                </c:pt>
                <c:pt idx="18">
                  <c:v>44651.912532303242</c:v>
                </c:pt>
                <c:pt idx="19">
                  <c:v>44651.912534664349</c:v>
                </c:pt>
                <c:pt idx="20">
                  <c:v>44651.912536631942</c:v>
                </c:pt>
                <c:pt idx="21">
                  <c:v>44651.912538877317</c:v>
                </c:pt>
                <c:pt idx="22">
                  <c:v>44651.912540914353</c:v>
                </c:pt>
                <c:pt idx="23">
                  <c:v>44651.912542997685</c:v>
                </c:pt>
                <c:pt idx="24">
                  <c:v>44651.912544641207</c:v>
                </c:pt>
                <c:pt idx="25">
                  <c:v>44651.912546666666</c:v>
                </c:pt>
                <c:pt idx="26">
                  <c:v>44651.912548946762</c:v>
                </c:pt>
                <c:pt idx="27">
                  <c:v>44651.912550925925</c:v>
                </c:pt>
                <c:pt idx="28">
                  <c:v>44651.912552627313</c:v>
                </c:pt>
                <c:pt idx="29">
                  <c:v>44651.9125546875</c:v>
                </c:pt>
                <c:pt idx="30">
                  <c:v>44651.912556678239</c:v>
                </c:pt>
                <c:pt idx="31">
                  <c:v>44651.912558668984</c:v>
                </c:pt>
                <c:pt idx="32">
                  <c:v>44651.912560671299</c:v>
                </c:pt>
                <c:pt idx="33">
                  <c:v>44651.912562476849</c:v>
                </c:pt>
                <c:pt idx="34">
                  <c:v>44651.912564710648</c:v>
                </c:pt>
                <c:pt idx="35">
                  <c:v>44651.91256646991</c:v>
                </c:pt>
                <c:pt idx="36">
                  <c:v>44651.91258462963</c:v>
                </c:pt>
                <c:pt idx="37">
                  <c:v>44651.912586412036</c:v>
                </c:pt>
                <c:pt idx="38">
                  <c:v>44651.912588287036</c:v>
                </c:pt>
                <c:pt idx="39">
                  <c:v>44651.912590428241</c:v>
                </c:pt>
                <c:pt idx="40">
                  <c:v>44651.912592499997</c:v>
                </c:pt>
                <c:pt idx="41">
                  <c:v>44651.912594444446</c:v>
                </c:pt>
                <c:pt idx="42">
                  <c:v>44651.912596712966</c:v>
                </c:pt>
                <c:pt idx="43">
                  <c:v>44651.912599120369</c:v>
                </c:pt>
                <c:pt idx="44">
                  <c:v>44651.912601342592</c:v>
                </c:pt>
                <c:pt idx="45">
                  <c:v>44651.912602962962</c:v>
                </c:pt>
                <c:pt idx="46">
                  <c:v>44651.912605127312</c:v>
                </c:pt>
                <c:pt idx="47">
                  <c:v>44651.912606886573</c:v>
                </c:pt>
                <c:pt idx="48">
                  <c:v>44651.912609166669</c:v>
                </c:pt>
                <c:pt idx="49">
                  <c:v>44651.912611412037</c:v>
                </c:pt>
                <c:pt idx="50">
                  <c:v>44651.91261363426</c:v>
                </c:pt>
                <c:pt idx="51">
                  <c:v>44651.912615578702</c:v>
                </c:pt>
                <c:pt idx="52">
                  <c:v>44651.912620578703</c:v>
                </c:pt>
                <c:pt idx="53">
                  <c:v>44651.912624131946</c:v>
                </c:pt>
                <c:pt idx="54">
                  <c:v>44651.912626331017</c:v>
                </c:pt>
                <c:pt idx="55">
                  <c:v>44651.912628055557</c:v>
                </c:pt>
                <c:pt idx="56">
                  <c:v>44651.912630289349</c:v>
                </c:pt>
                <c:pt idx="57">
                  <c:v>44651.912632523148</c:v>
                </c:pt>
                <c:pt idx="58">
                  <c:v>44651.912634444445</c:v>
                </c:pt>
                <c:pt idx="59">
                  <c:v>44651.912636574074</c:v>
                </c:pt>
                <c:pt idx="60">
                  <c:v>44651.912638379632</c:v>
                </c:pt>
                <c:pt idx="61">
                  <c:v>44651.912640324073</c:v>
                </c:pt>
                <c:pt idx="62">
                  <c:v>44651.912642418982</c:v>
                </c:pt>
                <c:pt idx="63">
                  <c:v>44651.912644675926</c:v>
                </c:pt>
                <c:pt idx="64">
                  <c:v>44651.912646770834</c:v>
                </c:pt>
                <c:pt idx="65">
                  <c:v>44651.912648796293</c:v>
                </c:pt>
                <c:pt idx="66">
                  <c:v>44651.912651076389</c:v>
                </c:pt>
                <c:pt idx="67">
                  <c:v>44651.91265302083</c:v>
                </c:pt>
                <c:pt idx="68">
                  <c:v>44651.912655381944</c:v>
                </c:pt>
                <c:pt idx="69">
                  <c:v>44651.912657696761</c:v>
                </c:pt>
                <c:pt idx="70">
                  <c:v>44651.912659988426</c:v>
                </c:pt>
                <c:pt idx="71">
                  <c:v>44651.912662337963</c:v>
                </c:pt>
                <c:pt idx="72">
                  <c:v>44651.912664201387</c:v>
                </c:pt>
                <c:pt idx="73">
                  <c:v>44651.912666516204</c:v>
                </c:pt>
                <c:pt idx="74">
                  <c:v>44651.912668483797</c:v>
                </c:pt>
                <c:pt idx="75">
                  <c:v>44651.912670798614</c:v>
                </c:pt>
                <c:pt idx="76">
                  <c:v>44651.912672800929</c:v>
                </c:pt>
                <c:pt idx="77">
                  <c:v>44651.912674930558</c:v>
                </c:pt>
                <c:pt idx="78">
                  <c:v>44651.912676678243</c:v>
                </c:pt>
                <c:pt idx="79">
                  <c:v>44651.912678831017</c:v>
                </c:pt>
                <c:pt idx="80">
                  <c:v>44651.912681377318</c:v>
                </c:pt>
                <c:pt idx="81">
                  <c:v>44651.912683287039</c:v>
                </c:pt>
                <c:pt idx="82">
                  <c:v>44651.912685300929</c:v>
                </c:pt>
              </c:numCache>
            </c:numRef>
          </c:cat>
          <c:val>
            <c:numRef>
              <c:f>Sheet1!$G$2:$G$84</c:f>
              <c:numCache>
                <c:formatCode>General</c:formatCode>
                <c:ptCount val="83"/>
                <c:pt idx="0">
                  <c:v>0.966269791126251</c:v>
                </c:pt>
                <c:pt idx="1">
                  <c:v>0.68805420398712103</c:v>
                </c:pt>
                <c:pt idx="2">
                  <c:v>3.3876590728759699</c:v>
                </c:pt>
                <c:pt idx="3">
                  <c:v>5.7087602615356401</c:v>
                </c:pt>
                <c:pt idx="4">
                  <c:v>2.3993442058563201</c:v>
                </c:pt>
                <c:pt idx="5">
                  <c:v>3.51525425910949</c:v>
                </c:pt>
                <c:pt idx="6">
                  <c:v>5.8428812026977504</c:v>
                </c:pt>
                <c:pt idx="7">
                  <c:v>5.4051079750061</c:v>
                </c:pt>
                <c:pt idx="8">
                  <c:v>5.0430984497070304</c:v>
                </c:pt>
                <c:pt idx="9">
                  <c:v>4.4814929962158203</c:v>
                </c:pt>
                <c:pt idx="10">
                  <c:v>2.8068420886993399</c:v>
                </c:pt>
                <c:pt idx="11">
                  <c:v>1.4050438404083201</c:v>
                </c:pt>
                <c:pt idx="12">
                  <c:v>0.25140744447708102</c:v>
                </c:pt>
                <c:pt idx="13">
                  <c:v>0.31646388769149703</c:v>
                </c:pt>
                <c:pt idx="14">
                  <c:v>0.32485640048980702</c:v>
                </c:pt>
                <c:pt idx="15">
                  <c:v>0.35476055741310097</c:v>
                </c:pt>
                <c:pt idx="16">
                  <c:v>0.19277346134185699</c:v>
                </c:pt>
                <c:pt idx="17">
                  <c:v>0.16030776500701899</c:v>
                </c:pt>
                <c:pt idx="18">
                  <c:v>8.1460297107696505E-2</c:v>
                </c:pt>
                <c:pt idx="19">
                  <c:v>0.14723725616931899</c:v>
                </c:pt>
                <c:pt idx="20">
                  <c:v>0.19996184110641399</c:v>
                </c:pt>
                <c:pt idx="21">
                  <c:v>0.36139631271362299</c:v>
                </c:pt>
                <c:pt idx="22">
                  <c:v>0.23271892964839899</c:v>
                </c:pt>
                <c:pt idx="23">
                  <c:v>0.26998314261436401</c:v>
                </c:pt>
                <c:pt idx="24">
                  <c:v>0.31336784362792902</c:v>
                </c:pt>
                <c:pt idx="25">
                  <c:v>0.16357399523258201</c:v>
                </c:pt>
                <c:pt idx="26">
                  <c:v>0.37039235234260498</c:v>
                </c:pt>
                <c:pt idx="27">
                  <c:v>0.46877181529998702</c:v>
                </c:pt>
                <c:pt idx="28">
                  <c:v>0.31961449980735701</c:v>
                </c:pt>
                <c:pt idx="29">
                  <c:v>0.20224460959434501</c:v>
                </c:pt>
                <c:pt idx="30">
                  <c:v>0.19817934930324499</c:v>
                </c:pt>
                <c:pt idx="31">
                  <c:v>0.42787286639213501</c:v>
                </c:pt>
                <c:pt idx="32">
                  <c:v>0.13029983639717099</c:v>
                </c:pt>
                <c:pt idx="33">
                  <c:v>16.124813079833899</c:v>
                </c:pt>
                <c:pt idx="34">
                  <c:v>1.6767991781234699</c:v>
                </c:pt>
                <c:pt idx="35">
                  <c:v>2.5980041027068999</c:v>
                </c:pt>
                <c:pt idx="36">
                  <c:v>2.8523907661437899</c:v>
                </c:pt>
                <c:pt idx="37">
                  <c:v>10.1226902008056</c:v>
                </c:pt>
                <c:pt idx="38">
                  <c:v>7.9661107063293404</c:v>
                </c:pt>
                <c:pt idx="39">
                  <c:v>21.893806457519499</c:v>
                </c:pt>
                <c:pt idx="40">
                  <c:v>25.363033294677699</c:v>
                </c:pt>
                <c:pt idx="41">
                  <c:v>17.5766906738281</c:v>
                </c:pt>
                <c:pt idx="42">
                  <c:v>18.5126342773437</c:v>
                </c:pt>
                <c:pt idx="43">
                  <c:v>2.8092286586761399</c:v>
                </c:pt>
                <c:pt idx="44">
                  <c:v>9.8951673507690394</c:v>
                </c:pt>
                <c:pt idx="45">
                  <c:v>2.3900060653686501</c:v>
                </c:pt>
                <c:pt idx="46">
                  <c:v>3.7620711326599099</c:v>
                </c:pt>
                <c:pt idx="47">
                  <c:v>5.1380624771118102</c:v>
                </c:pt>
                <c:pt idx="48">
                  <c:v>10.661800384521401</c:v>
                </c:pt>
                <c:pt idx="49">
                  <c:v>5.6090803146362296</c:v>
                </c:pt>
                <c:pt idx="50">
                  <c:v>3.0393407344818102</c:v>
                </c:pt>
                <c:pt idx="51">
                  <c:v>6.4247055053710902</c:v>
                </c:pt>
                <c:pt idx="52">
                  <c:v>26.962417602538999</c:v>
                </c:pt>
                <c:pt idx="53">
                  <c:v>22.405147552490199</c:v>
                </c:pt>
                <c:pt idx="54">
                  <c:v>16.962663650512599</c:v>
                </c:pt>
                <c:pt idx="55">
                  <c:v>16.572664260864201</c:v>
                </c:pt>
                <c:pt idx="56">
                  <c:v>23.0447788238525</c:v>
                </c:pt>
                <c:pt idx="57">
                  <c:v>2.97964119911193</c:v>
                </c:pt>
                <c:pt idx="58">
                  <c:v>18.627149581909102</c:v>
                </c:pt>
                <c:pt idx="59">
                  <c:v>10.3881816864013</c:v>
                </c:pt>
                <c:pt idx="60">
                  <c:v>0.90462917089462203</c:v>
                </c:pt>
                <c:pt idx="61">
                  <c:v>0.26953566074371299</c:v>
                </c:pt>
                <c:pt idx="62">
                  <c:v>0.30015233159065202</c:v>
                </c:pt>
                <c:pt idx="63">
                  <c:v>0.115855827927589</c:v>
                </c:pt>
                <c:pt idx="64">
                  <c:v>0.142816618084907</c:v>
                </c:pt>
                <c:pt idx="65">
                  <c:v>4.2974565178155899E-2</c:v>
                </c:pt>
                <c:pt idx="66">
                  <c:v>4.1233960539102499E-2</c:v>
                </c:pt>
                <c:pt idx="67">
                  <c:v>5.55311851203441E-2</c:v>
                </c:pt>
                <c:pt idx="68">
                  <c:v>8.6210578680038397E-2</c:v>
                </c:pt>
                <c:pt idx="69">
                  <c:v>9.3897208571433993E-2</c:v>
                </c:pt>
                <c:pt idx="70">
                  <c:v>6.0402687638997997E-2</c:v>
                </c:pt>
                <c:pt idx="71">
                  <c:v>0.11597871780395499</c:v>
                </c:pt>
                <c:pt idx="72">
                  <c:v>0.16076749563217099</c:v>
                </c:pt>
                <c:pt idx="73">
                  <c:v>0.218398243188858</c:v>
                </c:pt>
                <c:pt idx="74">
                  <c:v>0.29274734854698098</c:v>
                </c:pt>
                <c:pt idx="75">
                  <c:v>7.2073653340339605E-2</c:v>
                </c:pt>
                <c:pt idx="76">
                  <c:v>8.6527779698371804E-2</c:v>
                </c:pt>
                <c:pt idx="77">
                  <c:v>3.9232917129993397E-2</c:v>
                </c:pt>
                <c:pt idx="78">
                  <c:v>0.64047366380691495</c:v>
                </c:pt>
                <c:pt idx="79">
                  <c:v>0.90259480476379395</c:v>
                </c:pt>
                <c:pt idx="80">
                  <c:v>0.93893539905548096</c:v>
                </c:pt>
                <c:pt idx="81">
                  <c:v>3.0511476993560702</c:v>
                </c:pt>
                <c:pt idx="82">
                  <c:v>1.60865485668182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77E-1549-9E0F-20D7B6F0817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DISGUSTED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Sheet1!$A$2:$A$84</c:f>
              <c:numCache>
                <c:formatCode>[$-F400]h:mm:ss\ AM/PM</c:formatCode>
                <c:ptCount val="83"/>
                <c:pt idx="0">
                  <c:v>44651.912492291667</c:v>
                </c:pt>
                <c:pt idx="1">
                  <c:v>44651.912496921293</c:v>
                </c:pt>
                <c:pt idx="2">
                  <c:v>44651.91249894676</c:v>
                </c:pt>
                <c:pt idx="3">
                  <c:v>44651.912501574072</c:v>
                </c:pt>
                <c:pt idx="4">
                  <c:v>44651.912503599538</c:v>
                </c:pt>
                <c:pt idx="5">
                  <c:v>44651.912505694447</c:v>
                </c:pt>
                <c:pt idx="6">
                  <c:v>44651.912507627312</c:v>
                </c:pt>
                <c:pt idx="7">
                  <c:v>44651.912509571761</c:v>
                </c:pt>
                <c:pt idx="8">
                  <c:v>44651.912511944443</c:v>
                </c:pt>
                <c:pt idx="9">
                  <c:v>44651.912514328702</c:v>
                </c:pt>
                <c:pt idx="10">
                  <c:v>44651.912516539349</c:v>
                </c:pt>
                <c:pt idx="11">
                  <c:v>44651.91251884259</c:v>
                </c:pt>
                <c:pt idx="12">
                  <c:v>44651.912521076389</c:v>
                </c:pt>
                <c:pt idx="13">
                  <c:v>44651.912523125</c:v>
                </c:pt>
                <c:pt idx="14">
                  <c:v>44651.912525277781</c:v>
                </c:pt>
                <c:pt idx="15">
                  <c:v>44651.912527349537</c:v>
                </c:pt>
                <c:pt idx="16">
                  <c:v>44651.912529166664</c:v>
                </c:pt>
                <c:pt idx="17">
                  <c:v>44651.912530740738</c:v>
                </c:pt>
                <c:pt idx="18">
                  <c:v>44651.912532303242</c:v>
                </c:pt>
                <c:pt idx="19">
                  <c:v>44651.912534664349</c:v>
                </c:pt>
                <c:pt idx="20">
                  <c:v>44651.912536631942</c:v>
                </c:pt>
                <c:pt idx="21">
                  <c:v>44651.912538877317</c:v>
                </c:pt>
                <c:pt idx="22">
                  <c:v>44651.912540914353</c:v>
                </c:pt>
                <c:pt idx="23">
                  <c:v>44651.912542997685</c:v>
                </c:pt>
                <c:pt idx="24">
                  <c:v>44651.912544641207</c:v>
                </c:pt>
                <c:pt idx="25">
                  <c:v>44651.912546666666</c:v>
                </c:pt>
                <c:pt idx="26">
                  <c:v>44651.912548946762</c:v>
                </c:pt>
                <c:pt idx="27">
                  <c:v>44651.912550925925</c:v>
                </c:pt>
                <c:pt idx="28">
                  <c:v>44651.912552627313</c:v>
                </c:pt>
                <c:pt idx="29">
                  <c:v>44651.9125546875</c:v>
                </c:pt>
                <c:pt idx="30">
                  <c:v>44651.912556678239</c:v>
                </c:pt>
                <c:pt idx="31">
                  <c:v>44651.912558668984</c:v>
                </c:pt>
                <c:pt idx="32">
                  <c:v>44651.912560671299</c:v>
                </c:pt>
                <c:pt idx="33">
                  <c:v>44651.912562476849</c:v>
                </c:pt>
                <c:pt idx="34">
                  <c:v>44651.912564710648</c:v>
                </c:pt>
                <c:pt idx="35">
                  <c:v>44651.91256646991</c:v>
                </c:pt>
                <c:pt idx="36">
                  <c:v>44651.91258462963</c:v>
                </c:pt>
                <c:pt idx="37">
                  <c:v>44651.912586412036</c:v>
                </c:pt>
                <c:pt idx="38">
                  <c:v>44651.912588287036</c:v>
                </c:pt>
                <c:pt idx="39">
                  <c:v>44651.912590428241</c:v>
                </c:pt>
                <c:pt idx="40">
                  <c:v>44651.912592499997</c:v>
                </c:pt>
                <c:pt idx="41">
                  <c:v>44651.912594444446</c:v>
                </c:pt>
                <c:pt idx="42">
                  <c:v>44651.912596712966</c:v>
                </c:pt>
                <c:pt idx="43">
                  <c:v>44651.912599120369</c:v>
                </c:pt>
                <c:pt idx="44">
                  <c:v>44651.912601342592</c:v>
                </c:pt>
                <c:pt idx="45">
                  <c:v>44651.912602962962</c:v>
                </c:pt>
                <c:pt idx="46">
                  <c:v>44651.912605127312</c:v>
                </c:pt>
                <c:pt idx="47">
                  <c:v>44651.912606886573</c:v>
                </c:pt>
                <c:pt idx="48">
                  <c:v>44651.912609166669</c:v>
                </c:pt>
                <c:pt idx="49">
                  <c:v>44651.912611412037</c:v>
                </c:pt>
                <c:pt idx="50">
                  <c:v>44651.91261363426</c:v>
                </c:pt>
                <c:pt idx="51">
                  <c:v>44651.912615578702</c:v>
                </c:pt>
                <c:pt idx="52">
                  <c:v>44651.912620578703</c:v>
                </c:pt>
                <c:pt idx="53">
                  <c:v>44651.912624131946</c:v>
                </c:pt>
                <c:pt idx="54">
                  <c:v>44651.912626331017</c:v>
                </c:pt>
                <c:pt idx="55">
                  <c:v>44651.912628055557</c:v>
                </c:pt>
                <c:pt idx="56">
                  <c:v>44651.912630289349</c:v>
                </c:pt>
                <c:pt idx="57">
                  <c:v>44651.912632523148</c:v>
                </c:pt>
                <c:pt idx="58">
                  <c:v>44651.912634444445</c:v>
                </c:pt>
                <c:pt idx="59">
                  <c:v>44651.912636574074</c:v>
                </c:pt>
                <c:pt idx="60">
                  <c:v>44651.912638379632</c:v>
                </c:pt>
                <c:pt idx="61">
                  <c:v>44651.912640324073</c:v>
                </c:pt>
                <c:pt idx="62">
                  <c:v>44651.912642418982</c:v>
                </c:pt>
                <c:pt idx="63">
                  <c:v>44651.912644675926</c:v>
                </c:pt>
                <c:pt idx="64">
                  <c:v>44651.912646770834</c:v>
                </c:pt>
                <c:pt idx="65">
                  <c:v>44651.912648796293</c:v>
                </c:pt>
                <c:pt idx="66">
                  <c:v>44651.912651076389</c:v>
                </c:pt>
                <c:pt idx="67">
                  <c:v>44651.91265302083</c:v>
                </c:pt>
                <c:pt idx="68">
                  <c:v>44651.912655381944</c:v>
                </c:pt>
                <c:pt idx="69">
                  <c:v>44651.912657696761</c:v>
                </c:pt>
                <c:pt idx="70">
                  <c:v>44651.912659988426</c:v>
                </c:pt>
                <c:pt idx="71">
                  <c:v>44651.912662337963</c:v>
                </c:pt>
                <c:pt idx="72">
                  <c:v>44651.912664201387</c:v>
                </c:pt>
                <c:pt idx="73">
                  <c:v>44651.912666516204</c:v>
                </c:pt>
                <c:pt idx="74">
                  <c:v>44651.912668483797</c:v>
                </c:pt>
                <c:pt idx="75">
                  <c:v>44651.912670798614</c:v>
                </c:pt>
                <c:pt idx="76">
                  <c:v>44651.912672800929</c:v>
                </c:pt>
                <c:pt idx="77">
                  <c:v>44651.912674930558</c:v>
                </c:pt>
                <c:pt idx="78">
                  <c:v>44651.912676678243</c:v>
                </c:pt>
                <c:pt idx="79">
                  <c:v>44651.912678831017</c:v>
                </c:pt>
                <c:pt idx="80">
                  <c:v>44651.912681377318</c:v>
                </c:pt>
                <c:pt idx="81">
                  <c:v>44651.912683287039</c:v>
                </c:pt>
                <c:pt idx="82">
                  <c:v>44651.912685300929</c:v>
                </c:pt>
              </c:numCache>
            </c:numRef>
          </c:cat>
          <c:val>
            <c:numRef>
              <c:f>Sheet1!$H$2:$H$84</c:f>
              <c:numCache>
                <c:formatCode>General</c:formatCode>
                <c:ptCount val="83"/>
                <c:pt idx="0">
                  <c:v>0.26474338769912698</c:v>
                </c:pt>
                <c:pt idx="1">
                  <c:v>0.72972017526626498</c:v>
                </c:pt>
                <c:pt idx="2">
                  <c:v>0.93175607919692904</c:v>
                </c:pt>
                <c:pt idx="3">
                  <c:v>1.4623767137527399</c:v>
                </c:pt>
                <c:pt idx="4">
                  <c:v>1.1856243610382</c:v>
                </c:pt>
                <c:pt idx="5">
                  <c:v>1.3468110561370801</c:v>
                </c:pt>
                <c:pt idx="6">
                  <c:v>1.79507267475128</c:v>
                </c:pt>
                <c:pt idx="7">
                  <c:v>1.7646796703338601</c:v>
                </c:pt>
                <c:pt idx="8">
                  <c:v>1.58972632884979</c:v>
                </c:pt>
                <c:pt idx="9">
                  <c:v>1.96691918373107</c:v>
                </c:pt>
                <c:pt idx="10">
                  <c:v>4.6894335746765101</c:v>
                </c:pt>
                <c:pt idx="11">
                  <c:v>3.98029136657714</c:v>
                </c:pt>
                <c:pt idx="12">
                  <c:v>0.592457294464111</c:v>
                </c:pt>
                <c:pt idx="13">
                  <c:v>0.77181726694107</c:v>
                </c:pt>
                <c:pt idx="14">
                  <c:v>0.65416002273559504</c:v>
                </c:pt>
                <c:pt idx="15">
                  <c:v>0.75044506788253695</c:v>
                </c:pt>
                <c:pt idx="16">
                  <c:v>0.59476280212402299</c:v>
                </c:pt>
                <c:pt idx="17">
                  <c:v>0.38741219043731601</c:v>
                </c:pt>
                <c:pt idx="18">
                  <c:v>0.128022715449333</c:v>
                </c:pt>
                <c:pt idx="19">
                  <c:v>0.25359109044075001</c:v>
                </c:pt>
                <c:pt idx="20">
                  <c:v>0.43243324756622298</c:v>
                </c:pt>
                <c:pt idx="21">
                  <c:v>0.77294397354125899</c:v>
                </c:pt>
                <c:pt idx="22">
                  <c:v>0.52890664339065496</c:v>
                </c:pt>
                <c:pt idx="23">
                  <c:v>0.48335748910903897</c:v>
                </c:pt>
                <c:pt idx="24">
                  <c:v>0.91565579175949097</c:v>
                </c:pt>
                <c:pt idx="25">
                  <c:v>0.50520819425582797</c:v>
                </c:pt>
                <c:pt idx="26">
                  <c:v>0.73610579967498702</c:v>
                </c:pt>
                <c:pt idx="27">
                  <c:v>1.4915788173675499</c:v>
                </c:pt>
                <c:pt idx="28">
                  <c:v>1.0127468109130799</c:v>
                </c:pt>
                <c:pt idx="29">
                  <c:v>0.69349056482314997</c:v>
                </c:pt>
                <c:pt idx="30">
                  <c:v>0.45112073421478199</c:v>
                </c:pt>
                <c:pt idx="31">
                  <c:v>1.43871414661407</c:v>
                </c:pt>
                <c:pt idx="32">
                  <c:v>0.181333482265472</c:v>
                </c:pt>
                <c:pt idx="33">
                  <c:v>5.17002201080322</c:v>
                </c:pt>
                <c:pt idx="34">
                  <c:v>1.2210456132888701</c:v>
                </c:pt>
                <c:pt idx="35">
                  <c:v>1.37270283699035</c:v>
                </c:pt>
                <c:pt idx="36">
                  <c:v>1.5096955299377399</c:v>
                </c:pt>
                <c:pt idx="37">
                  <c:v>2.41857814788818</c:v>
                </c:pt>
                <c:pt idx="38">
                  <c:v>1.9631835222244201</c:v>
                </c:pt>
                <c:pt idx="39">
                  <c:v>2.93194103240966</c:v>
                </c:pt>
                <c:pt idx="40">
                  <c:v>2.1721937656402499</c:v>
                </c:pt>
                <c:pt idx="41">
                  <c:v>3.63439464569091</c:v>
                </c:pt>
                <c:pt idx="42">
                  <c:v>16.3413906097412</c:v>
                </c:pt>
                <c:pt idx="43">
                  <c:v>1.10614669322967</c:v>
                </c:pt>
                <c:pt idx="44">
                  <c:v>1.7019683122634801</c:v>
                </c:pt>
                <c:pt idx="45">
                  <c:v>0.55285876989364602</c:v>
                </c:pt>
                <c:pt idx="46">
                  <c:v>1.3112436532974201</c:v>
                </c:pt>
                <c:pt idx="47">
                  <c:v>1.0942070484161299</c:v>
                </c:pt>
                <c:pt idx="48">
                  <c:v>2.1508495807647701</c:v>
                </c:pt>
                <c:pt idx="49">
                  <c:v>2.5415670871734601</c:v>
                </c:pt>
                <c:pt idx="50">
                  <c:v>2.02922463417053</c:v>
                </c:pt>
                <c:pt idx="51">
                  <c:v>7.50874519348144</c:v>
                </c:pt>
                <c:pt idx="52">
                  <c:v>2.9119350910186701</c:v>
                </c:pt>
                <c:pt idx="53">
                  <c:v>5.3379955291748002</c:v>
                </c:pt>
                <c:pt idx="54">
                  <c:v>2.0688912868499698</c:v>
                </c:pt>
                <c:pt idx="55">
                  <c:v>2.5490024089813201</c:v>
                </c:pt>
                <c:pt idx="56">
                  <c:v>2.5788490772247301</c:v>
                </c:pt>
                <c:pt idx="57">
                  <c:v>0.37345951795577997</c:v>
                </c:pt>
                <c:pt idx="58">
                  <c:v>3.5645506381988499</c:v>
                </c:pt>
                <c:pt idx="59">
                  <c:v>3.3421258926391602</c:v>
                </c:pt>
                <c:pt idx="60">
                  <c:v>1.65687274932861</c:v>
                </c:pt>
                <c:pt idx="61">
                  <c:v>0.47006484866142201</c:v>
                </c:pt>
                <c:pt idx="62">
                  <c:v>0.54585832357406605</c:v>
                </c:pt>
                <c:pt idx="63">
                  <c:v>0.219802215695381</c:v>
                </c:pt>
                <c:pt idx="64">
                  <c:v>0.26893258094787598</c:v>
                </c:pt>
                <c:pt idx="65">
                  <c:v>7.0580944418907096E-2</c:v>
                </c:pt>
                <c:pt idx="66">
                  <c:v>6.1620831489562898E-2</c:v>
                </c:pt>
                <c:pt idx="67">
                  <c:v>8.6837679147720295E-2</c:v>
                </c:pt>
                <c:pt idx="68">
                  <c:v>0.109759904444217</c:v>
                </c:pt>
                <c:pt idx="69">
                  <c:v>0.15131907165050501</c:v>
                </c:pt>
                <c:pt idx="70">
                  <c:v>9.1884858906269004E-2</c:v>
                </c:pt>
                <c:pt idx="71">
                  <c:v>0.162388995289802</c:v>
                </c:pt>
                <c:pt idx="72">
                  <c:v>0.24043661355972201</c:v>
                </c:pt>
                <c:pt idx="73">
                  <c:v>0.21745553612709001</c:v>
                </c:pt>
                <c:pt idx="74">
                  <c:v>0.23350785672664601</c:v>
                </c:pt>
                <c:pt idx="75">
                  <c:v>9.8312027752399403E-2</c:v>
                </c:pt>
                <c:pt idx="76">
                  <c:v>7.7392540872097002E-2</c:v>
                </c:pt>
                <c:pt idx="77">
                  <c:v>4.8268381506204598E-2</c:v>
                </c:pt>
                <c:pt idx="78">
                  <c:v>0.57986319065093905</c:v>
                </c:pt>
                <c:pt idx="79">
                  <c:v>0.55976533889770497</c:v>
                </c:pt>
                <c:pt idx="80">
                  <c:v>0.62047445774078303</c:v>
                </c:pt>
                <c:pt idx="81">
                  <c:v>1.3101997375488199</c:v>
                </c:pt>
                <c:pt idx="82">
                  <c:v>0.95490962266921997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77E-1549-9E0F-20D7B6F0817B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CALM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Sheet1!$A$2:$A$84</c:f>
              <c:numCache>
                <c:formatCode>[$-F400]h:mm:ss\ AM/PM</c:formatCode>
                <c:ptCount val="83"/>
                <c:pt idx="0">
                  <c:v>44651.912492291667</c:v>
                </c:pt>
                <c:pt idx="1">
                  <c:v>44651.912496921293</c:v>
                </c:pt>
                <c:pt idx="2">
                  <c:v>44651.91249894676</c:v>
                </c:pt>
                <c:pt idx="3">
                  <c:v>44651.912501574072</c:v>
                </c:pt>
                <c:pt idx="4">
                  <c:v>44651.912503599538</c:v>
                </c:pt>
                <c:pt idx="5">
                  <c:v>44651.912505694447</c:v>
                </c:pt>
                <c:pt idx="6">
                  <c:v>44651.912507627312</c:v>
                </c:pt>
                <c:pt idx="7">
                  <c:v>44651.912509571761</c:v>
                </c:pt>
                <c:pt idx="8">
                  <c:v>44651.912511944443</c:v>
                </c:pt>
                <c:pt idx="9">
                  <c:v>44651.912514328702</c:v>
                </c:pt>
                <c:pt idx="10">
                  <c:v>44651.912516539349</c:v>
                </c:pt>
                <c:pt idx="11">
                  <c:v>44651.91251884259</c:v>
                </c:pt>
                <c:pt idx="12">
                  <c:v>44651.912521076389</c:v>
                </c:pt>
                <c:pt idx="13">
                  <c:v>44651.912523125</c:v>
                </c:pt>
                <c:pt idx="14">
                  <c:v>44651.912525277781</c:v>
                </c:pt>
                <c:pt idx="15">
                  <c:v>44651.912527349537</c:v>
                </c:pt>
                <c:pt idx="16">
                  <c:v>44651.912529166664</c:v>
                </c:pt>
                <c:pt idx="17">
                  <c:v>44651.912530740738</c:v>
                </c:pt>
                <c:pt idx="18">
                  <c:v>44651.912532303242</c:v>
                </c:pt>
                <c:pt idx="19">
                  <c:v>44651.912534664349</c:v>
                </c:pt>
                <c:pt idx="20">
                  <c:v>44651.912536631942</c:v>
                </c:pt>
                <c:pt idx="21">
                  <c:v>44651.912538877317</c:v>
                </c:pt>
                <c:pt idx="22">
                  <c:v>44651.912540914353</c:v>
                </c:pt>
                <c:pt idx="23">
                  <c:v>44651.912542997685</c:v>
                </c:pt>
                <c:pt idx="24">
                  <c:v>44651.912544641207</c:v>
                </c:pt>
                <c:pt idx="25">
                  <c:v>44651.912546666666</c:v>
                </c:pt>
                <c:pt idx="26">
                  <c:v>44651.912548946762</c:v>
                </c:pt>
                <c:pt idx="27">
                  <c:v>44651.912550925925</c:v>
                </c:pt>
                <c:pt idx="28">
                  <c:v>44651.912552627313</c:v>
                </c:pt>
                <c:pt idx="29">
                  <c:v>44651.9125546875</c:v>
                </c:pt>
                <c:pt idx="30">
                  <c:v>44651.912556678239</c:v>
                </c:pt>
                <c:pt idx="31">
                  <c:v>44651.912558668984</c:v>
                </c:pt>
                <c:pt idx="32">
                  <c:v>44651.912560671299</c:v>
                </c:pt>
                <c:pt idx="33">
                  <c:v>44651.912562476849</c:v>
                </c:pt>
                <c:pt idx="34">
                  <c:v>44651.912564710648</c:v>
                </c:pt>
                <c:pt idx="35">
                  <c:v>44651.91256646991</c:v>
                </c:pt>
                <c:pt idx="36">
                  <c:v>44651.91258462963</c:v>
                </c:pt>
                <c:pt idx="37">
                  <c:v>44651.912586412036</c:v>
                </c:pt>
                <c:pt idx="38">
                  <c:v>44651.912588287036</c:v>
                </c:pt>
                <c:pt idx="39">
                  <c:v>44651.912590428241</c:v>
                </c:pt>
                <c:pt idx="40">
                  <c:v>44651.912592499997</c:v>
                </c:pt>
                <c:pt idx="41">
                  <c:v>44651.912594444446</c:v>
                </c:pt>
                <c:pt idx="42">
                  <c:v>44651.912596712966</c:v>
                </c:pt>
                <c:pt idx="43">
                  <c:v>44651.912599120369</c:v>
                </c:pt>
                <c:pt idx="44">
                  <c:v>44651.912601342592</c:v>
                </c:pt>
                <c:pt idx="45">
                  <c:v>44651.912602962962</c:v>
                </c:pt>
                <c:pt idx="46">
                  <c:v>44651.912605127312</c:v>
                </c:pt>
                <c:pt idx="47">
                  <c:v>44651.912606886573</c:v>
                </c:pt>
                <c:pt idx="48">
                  <c:v>44651.912609166669</c:v>
                </c:pt>
                <c:pt idx="49">
                  <c:v>44651.912611412037</c:v>
                </c:pt>
                <c:pt idx="50">
                  <c:v>44651.91261363426</c:v>
                </c:pt>
                <c:pt idx="51">
                  <c:v>44651.912615578702</c:v>
                </c:pt>
                <c:pt idx="52">
                  <c:v>44651.912620578703</c:v>
                </c:pt>
                <c:pt idx="53">
                  <c:v>44651.912624131946</c:v>
                </c:pt>
                <c:pt idx="54">
                  <c:v>44651.912626331017</c:v>
                </c:pt>
                <c:pt idx="55">
                  <c:v>44651.912628055557</c:v>
                </c:pt>
                <c:pt idx="56">
                  <c:v>44651.912630289349</c:v>
                </c:pt>
                <c:pt idx="57">
                  <c:v>44651.912632523148</c:v>
                </c:pt>
                <c:pt idx="58">
                  <c:v>44651.912634444445</c:v>
                </c:pt>
                <c:pt idx="59">
                  <c:v>44651.912636574074</c:v>
                </c:pt>
                <c:pt idx="60">
                  <c:v>44651.912638379632</c:v>
                </c:pt>
                <c:pt idx="61">
                  <c:v>44651.912640324073</c:v>
                </c:pt>
                <c:pt idx="62">
                  <c:v>44651.912642418982</c:v>
                </c:pt>
                <c:pt idx="63">
                  <c:v>44651.912644675926</c:v>
                </c:pt>
                <c:pt idx="64">
                  <c:v>44651.912646770834</c:v>
                </c:pt>
                <c:pt idx="65">
                  <c:v>44651.912648796293</c:v>
                </c:pt>
                <c:pt idx="66">
                  <c:v>44651.912651076389</c:v>
                </c:pt>
                <c:pt idx="67">
                  <c:v>44651.91265302083</c:v>
                </c:pt>
                <c:pt idx="68">
                  <c:v>44651.912655381944</c:v>
                </c:pt>
                <c:pt idx="69">
                  <c:v>44651.912657696761</c:v>
                </c:pt>
                <c:pt idx="70">
                  <c:v>44651.912659988426</c:v>
                </c:pt>
                <c:pt idx="71">
                  <c:v>44651.912662337963</c:v>
                </c:pt>
                <c:pt idx="72">
                  <c:v>44651.912664201387</c:v>
                </c:pt>
                <c:pt idx="73">
                  <c:v>44651.912666516204</c:v>
                </c:pt>
                <c:pt idx="74">
                  <c:v>44651.912668483797</c:v>
                </c:pt>
                <c:pt idx="75">
                  <c:v>44651.912670798614</c:v>
                </c:pt>
                <c:pt idx="76">
                  <c:v>44651.912672800929</c:v>
                </c:pt>
                <c:pt idx="77">
                  <c:v>44651.912674930558</c:v>
                </c:pt>
                <c:pt idx="78">
                  <c:v>44651.912676678243</c:v>
                </c:pt>
                <c:pt idx="79">
                  <c:v>44651.912678831017</c:v>
                </c:pt>
                <c:pt idx="80">
                  <c:v>44651.912681377318</c:v>
                </c:pt>
                <c:pt idx="81">
                  <c:v>44651.912683287039</c:v>
                </c:pt>
                <c:pt idx="82">
                  <c:v>44651.912685300929</c:v>
                </c:pt>
              </c:numCache>
            </c:numRef>
          </c:cat>
          <c:val>
            <c:numRef>
              <c:f>Sheet1!$I$2:$I$84</c:f>
              <c:numCache>
                <c:formatCode>General</c:formatCode>
                <c:ptCount val="83"/>
                <c:pt idx="0">
                  <c:v>92.6309814453125</c:v>
                </c:pt>
                <c:pt idx="1">
                  <c:v>86.677459716796804</c:v>
                </c:pt>
                <c:pt idx="2">
                  <c:v>85.1343994140625</c:v>
                </c:pt>
                <c:pt idx="3">
                  <c:v>76.655654907226506</c:v>
                </c:pt>
                <c:pt idx="4">
                  <c:v>69.891952514648395</c:v>
                </c:pt>
                <c:pt idx="5">
                  <c:v>62.353378295898402</c:v>
                </c:pt>
                <c:pt idx="6">
                  <c:v>30.004703521728501</c:v>
                </c:pt>
                <c:pt idx="7">
                  <c:v>37.066375732421797</c:v>
                </c:pt>
                <c:pt idx="8">
                  <c:v>30.893861770629801</c:v>
                </c:pt>
                <c:pt idx="9">
                  <c:v>35.285137176513601</c:v>
                </c:pt>
                <c:pt idx="10">
                  <c:v>6.51297807693481</c:v>
                </c:pt>
                <c:pt idx="11">
                  <c:v>1.47027575969696</c:v>
                </c:pt>
                <c:pt idx="12">
                  <c:v>0.30551195144653298</c:v>
                </c:pt>
                <c:pt idx="13">
                  <c:v>0.309761762619018</c:v>
                </c:pt>
                <c:pt idx="14">
                  <c:v>0.339931219816207</c:v>
                </c:pt>
                <c:pt idx="15">
                  <c:v>0.46350038051605202</c:v>
                </c:pt>
                <c:pt idx="16">
                  <c:v>0.25934976339340199</c:v>
                </c:pt>
                <c:pt idx="17">
                  <c:v>0.18344143033027599</c:v>
                </c:pt>
                <c:pt idx="18">
                  <c:v>0.10103815793991</c:v>
                </c:pt>
                <c:pt idx="19">
                  <c:v>0.14533403515815699</c:v>
                </c:pt>
                <c:pt idx="20">
                  <c:v>0.16534931957721699</c:v>
                </c:pt>
                <c:pt idx="21">
                  <c:v>0.33483800292014998</c:v>
                </c:pt>
                <c:pt idx="22">
                  <c:v>0.26769798994064298</c:v>
                </c:pt>
                <c:pt idx="23">
                  <c:v>0.61373412609100297</c:v>
                </c:pt>
                <c:pt idx="24">
                  <c:v>0.59779042005538896</c:v>
                </c:pt>
                <c:pt idx="25">
                  <c:v>0.36287188529968201</c:v>
                </c:pt>
                <c:pt idx="26">
                  <c:v>0.52384692430496205</c:v>
                </c:pt>
                <c:pt idx="27">
                  <c:v>0.49583786725997903</c:v>
                </c:pt>
                <c:pt idx="28">
                  <c:v>0.48513826727867099</c:v>
                </c:pt>
                <c:pt idx="29">
                  <c:v>0.28847378492355302</c:v>
                </c:pt>
                <c:pt idx="30">
                  <c:v>0.165693223476409</c:v>
                </c:pt>
                <c:pt idx="31">
                  <c:v>0.34414833784103299</c:v>
                </c:pt>
                <c:pt idx="32">
                  <c:v>0.29024523496627802</c:v>
                </c:pt>
                <c:pt idx="33">
                  <c:v>35.986122131347599</c:v>
                </c:pt>
                <c:pt idx="34">
                  <c:v>68.652786254882798</c:v>
                </c:pt>
                <c:pt idx="35">
                  <c:v>10.596060752868601</c:v>
                </c:pt>
                <c:pt idx="36">
                  <c:v>7.7283458709716797</c:v>
                </c:pt>
                <c:pt idx="37">
                  <c:v>17.7342109680175</c:v>
                </c:pt>
                <c:pt idx="38">
                  <c:v>22.035329818725501</c:v>
                </c:pt>
                <c:pt idx="39">
                  <c:v>8.8282947540283203</c:v>
                </c:pt>
                <c:pt idx="40">
                  <c:v>3.2610874176025302</c:v>
                </c:pt>
                <c:pt idx="41">
                  <c:v>2.2890141010284402</c:v>
                </c:pt>
                <c:pt idx="42">
                  <c:v>1.29272353649139</c:v>
                </c:pt>
                <c:pt idx="43">
                  <c:v>0.90164822340011597</c:v>
                </c:pt>
                <c:pt idx="44">
                  <c:v>1.8842140436172401</c:v>
                </c:pt>
                <c:pt idx="45">
                  <c:v>0.68716424703598</c:v>
                </c:pt>
                <c:pt idx="46">
                  <c:v>1.4193142652511499</c:v>
                </c:pt>
                <c:pt idx="47">
                  <c:v>0.97130888700485196</c:v>
                </c:pt>
                <c:pt idx="48">
                  <c:v>1.10119009017944</c:v>
                </c:pt>
                <c:pt idx="49">
                  <c:v>0.91152524948120095</c:v>
                </c:pt>
                <c:pt idx="50">
                  <c:v>0.47359549999236999</c:v>
                </c:pt>
                <c:pt idx="51">
                  <c:v>0.77182608842849698</c:v>
                </c:pt>
                <c:pt idx="52">
                  <c:v>13.778861999511699</c:v>
                </c:pt>
                <c:pt idx="53">
                  <c:v>11.767837524414</c:v>
                </c:pt>
                <c:pt idx="54">
                  <c:v>66.459968566894503</c:v>
                </c:pt>
                <c:pt idx="55">
                  <c:v>59.585918426513601</c:v>
                </c:pt>
                <c:pt idx="56">
                  <c:v>50.740200042724602</c:v>
                </c:pt>
                <c:pt idx="57">
                  <c:v>93.217018127441406</c:v>
                </c:pt>
                <c:pt idx="58">
                  <c:v>53.528446197509702</c:v>
                </c:pt>
                <c:pt idx="59">
                  <c:v>40.148506164550703</c:v>
                </c:pt>
                <c:pt idx="60">
                  <c:v>1.54367792606353</c:v>
                </c:pt>
                <c:pt idx="61">
                  <c:v>0.30334764719009399</c:v>
                </c:pt>
                <c:pt idx="62">
                  <c:v>0.294579267501831</c:v>
                </c:pt>
                <c:pt idx="63">
                  <c:v>9.0591654181480394E-2</c:v>
                </c:pt>
                <c:pt idx="64">
                  <c:v>9.6660822629928506E-2</c:v>
                </c:pt>
                <c:pt idx="65">
                  <c:v>4.6161621809005703E-2</c:v>
                </c:pt>
                <c:pt idx="66">
                  <c:v>2.7501447126269299E-2</c:v>
                </c:pt>
                <c:pt idx="67">
                  <c:v>3.6115918308496399E-2</c:v>
                </c:pt>
                <c:pt idx="68">
                  <c:v>3.4908141940832103E-2</c:v>
                </c:pt>
                <c:pt idx="69">
                  <c:v>5.6842096149921403E-2</c:v>
                </c:pt>
                <c:pt idx="70">
                  <c:v>3.0461462214589102E-2</c:v>
                </c:pt>
                <c:pt idx="71">
                  <c:v>4.9299839884042698E-2</c:v>
                </c:pt>
                <c:pt idx="72">
                  <c:v>9.9226668477058397E-2</c:v>
                </c:pt>
                <c:pt idx="73">
                  <c:v>0.105569422245025</c:v>
                </c:pt>
                <c:pt idx="74">
                  <c:v>0.11996930837631201</c:v>
                </c:pt>
                <c:pt idx="75">
                  <c:v>3.9462462067604002E-2</c:v>
                </c:pt>
                <c:pt idx="76">
                  <c:v>5.2000384777784299E-2</c:v>
                </c:pt>
                <c:pt idx="77">
                  <c:v>3.6709357053041403E-2</c:v>
                </c:pt>
                <c:pt idx="78">
                  <c:v>0.39193132519721902</c:v>
                </c:pt>
                <c:pt idx="79">
                  <c:v>0.32924780249595598</c:v>
                </c:pt>
                <c:pt idx="80">
                  <c:v>0.42448624968528698</c:v>
                </c:pt>
                <c:pt idx="81">
                  <c:v>0.74944001436233498</c:v>
                </c:pt>
                <c:pt idx="82">
                  <c:v>0.78302693367004395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77E-1549-9E0F-20D7B6F081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604464"/>
        <c:axId val="1968792639"/>
      </c:lineChart>
      <c:catAx>
        <c:axId val="93604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ja-JP" sz="1800"/>
                  <a:t>時刻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ja-JP"/>
            </a:p>
          </c:txPr>
        </c:title>
        <c:numFmt formatCode="[$-F400]h:mm:ss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ja-JP"/>
          </a:p>
        </c:txPr>
        <c:crossAx val="1968792639"/>
        <c:crosses val="autoZero"/>
        <c:auto val="1"/>
        <c:lblAlgn val="ctr"/>
        <c:lblOffset val="100"/>
        <c:tickLblSkip val="10"/>
        <c:tickMarkSkip val="1"/>
        <c:noMultiLvlLbl val="0"/>
      </c:catAx>
      <c:valAx>
        <c:axId val="1968792639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ja-JP" sz="1800"/>
                  <a:t>認識率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ja-JP"/>
          </a:p>
        </c:txPr>
        <c:crossAx val="9360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2992220227408737E-2"/>
          <c:y val="0.95135351243632238"/>
          <c:w val="0.9"/>
          <c:h val="4.86464875636776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pPr>
            <a:r>
              <a:rPr lang="ja-JP" altLang="en-US" sz="18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約</a:t>
            </a:r>
            <a:r>
              <a:rPr lang="en-US" altLang="ja-JP" sz="18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15</a:t>
            </a:r>
            <a:r>
              <a:rPr lang="ja-JP" altLang="en-US" sz="18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秒間の感情構成比率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694-3646-B825-1B8AEE9D932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694-3646-B825-1B8AEE9D932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694-3646-B825-1B8AEE9D932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694-3646-B825-1B8AEE9D932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694-3646-B825-1B8AEE9D932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694-3646-B825-1B8AEE9D932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694-3646-B825-1B8AEE9D932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694-3646-B825-1B8AEE9D9320}"/>
              </c:ext>
            </c:extLst>
          </c:dPt>
          <c:cat>
            <c:strRef>
              <c:f>Sheet1!$B$1:$I$1</c:f>
              <c:strCache>
                <c:ptCount val="8"/>
                <c:pt idx="0">
                  <c:v>HAPPY</c:v>
                </c:pt>
                <c:pt idx="1">
                  <c:v>CONFUSED</c:v>
                </c:pt>
                <c:pt idx="2">
                  <c:v>SURPRISED</c:v>
                </c:pt>
                <c:pt idx="3">
                  <c:v>FEAR</c:v>
                </c:pt>
                <c:pt idx="4">
                  <c:v>ANGRY</c:v>
                </c:pt>
                <c:pt idx="5">
                  <c:v>SAD</c:v>
                </c:pt>
                <c:pt idx="6">
                  <c:v>DISGUSTED</c:v>
                </c:pt>
                <c:pt idx="7">
                  <c:v>CALM</c:v>
                </c:pt>
              </c:strCache>
            </c:strRef>
          </c:cat>
          <c:val>
            <c:numRef>
              <c:f>Sheet1!$B$85:$I$85</c:f>
              <c:numCache>
                <c:formatCode>General</c:formatCode>
                <c:ptCount val="8"/>
                <c:pt idx="0">
                  <c:v>4400.2980192378154</c:v>
                </c:pt>
                <c:pt idx="1">
                  <c:v>1359.5844305232158</c:v>
                </c:pt>
                <c:pt idx="2">
                  <c:v>149.76701057329763</c:v>
                </c:pt>
                <c:pt idx="3">
                  <c:v>140.1464582979676</c:v>
                </c:pt>
                <c:pt idx="4">
                  <c:v>550.57366475835374</c:v>
                </c:pt>
                <c:pt idx="5">
                  <c:v>369.73730490356593</c:v>
                </c:pt>
                <c:pt idx="6">
                  <c:v>125.77869515493495</c:v>
                </c:pt>
                <c:pt idx="7">
                  <c:v>1204.1144294403482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694-3646-B825-1B8AEE9D93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1800"/>
              <a:t>感情の推移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Sheet1!$B$2:$B$8</c:f>
              <c:numCache>
                <c:formatCode>[$-F400]h:mm:ss\ AM/PM</c:formatCode>
                <c:ptCount val="7"/>
                <c:pt idx="0">
                  <c:v>44651.976012175925</c:v>
                </c:pt>
                <c:pt idx="1">
                  <c:v>44651.976069270837</c:v>
                </c:pt>
                <c:pt idx="2">
                  <c:v>44651.976191307869</c:v>
                </c:pt>
                <c:pt idx="3">
                  <c:v>44651.97628354167</c:v>
                </c:pt>
                <c:pt idx="4">
                  <c:v>44651.976377118059</c:v>
                </c:pt>
                <c:pt idx="5">
                  <c:v>44651.976450590279</c:v>
                </c:pt>
                <c:pt idx="6">
                  <c:v>44651.976527199076</c:v>
                </c:pt>
              </c:numCache>
            </c:numRef>
          </c:cat>
          <c:val>
            <c:numRef>
              <c:f>Sheet1!$G$2:$G$8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-1</c:v>
                </c:pt>
                <c:pt idx="3">
                  <c:v>-1</c:v>
                </c:pt>
                <c:pt idx="4">
                  <c:v>1</c:v>
                </c:pt>
                <c:pt idx="5">
                  <c:v>1</c:v>
                </c:pt>
                <c:pt idx="6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63-4749-8A07-18932E37A8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4263663"/>
        <c:axId val="2044169567"/>
      </c:lineChart>
      <c:catAx>
        <c:axId val="19742636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/>
                  <a:t>時刻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[$-F400]h:mm:ss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ja-JP"/>
          </a:p>
        </c:txPr>
        <c:crossAx val="2044169567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44169567"/>
        <c:scaling>
          <c:orientation val="minMax"/>
          <c:max val="1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ja-JP"/>
          </a:p>
        </c:txPr>
        <c:crossAx val="1974263663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5CD6-65A6-884F-BFAE-0CD43BA2F985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73C71-927B-0448-B2BF-188A4E19F9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18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r>
              <a:rPr lang="en-US" altLang="ja-JP" dirty="0"/>
              <a:t>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7BBD-3938-5547-9A80-B8324F0C6AE9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21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4F04-D28C-4846-87E3-F2A897A185D2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4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A28C-828E-984E-8AF1-F8AF3BD0D48B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00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AD1-EE1F-3049-A134-C03530C82596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38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249B-4ED7-7B44-9E67-FDB6346CA7EF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5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5CCE-4262-B041-8FEF-5B6BD75FC2B4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19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B2F9-677D-E84F-BAB1-931E665F06BF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01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17B3-0F69-944D-A4C7-DEDA5C39EBA2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30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5C9F-7D56-3444-BC4D-3525E168069D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14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AF2F-9058-5C4A-9CE5-C046B36192AE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55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2B83-2841-5B44-99CC-420533C908D0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4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89019-63C7-4640-83AF-B04FD31A85EA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72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S Gothic" panose="020B0609070205080204" pitchFamily="49" charset="-128"/>
          <a:ea typeface="MS Gothic" panose="020B0609070205080204" pitchFamily="49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sv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7.svg"/><Relationship Id="rId5" Type="http://schemas.openxmlformats.org/officeDocument/2006/relationships/image" Target="../media/image7.sv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185C7-66AD-E04F-A6EA-3047D00DC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福田研ゼミ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進捗報告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(4/1)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BE9480-AB26-C34D-84DC-B42F62436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佐賀大学　理工学部　理工学科</a:t>
            </a:r>
            <a:endParaRPr kumimoji="1" lang="en-US" altLang="ja-JP" dirty="0"/>
          </a:p>
          <a:p>
            <a:r>
              <a:rPr lang="ja-JP" altLang="en-US"/>
              <a:t>情報部門　知能情報システムコース</a:t>
            </a:r>
            <a:endParaRPr lang="en-US" altLang="ja-JP" dirty="0"/>
          </a:p>
          <a:p>
            <a:r>
              <a:rPr lang="ja-JP" altLang="en-US"/>
              <a:t>指導教員：福田</a:t>
            </a:r>
            <a:r>
              <a:rPr lang="en-US" altLang="ja-JP" dirty="0"/>
              <a:t> </a:t>
            </a:r>
            <a:r>
              <a:rPr lang="ja-JP" altLang="en-US"/>
              <a:t>修</a:t>
            </a:r>
            <a:r>
              <a:rPr lang="en-US" altLang="ja-JP" dirty="0"/>
              <a:t> </a:t>
            </a:r>
            <a:r>
              <a:rPr lang="ja-JP" altLang="en-US"/>
              <a:t>教授</a:t>
            </a:r>
            <a:endParaRPr lang="en-US" altLang="ja-JP" dirty="0"/>
          </a:p>
          <a:p>
            <a:r>
              <a:rPr kumimoji="1" lang="en-US" altLang="ja-JP" dirty="0"/>
              <a:t> 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19238901 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明石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華実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8987A0-F719-1A43-BDE4-429551F6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858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C823327-93F7-334B-8F99-52AF6EAA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10</a:t>
            </a:fld>
            <a:endParaRPr kumimoji="1" lang="ja-JP" altLang="en-US"/>
          </a:p>
        </p:txBody>
      </p:sp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8BA4FF8C-7D7D-A74C-B0E8-CF6ACCDFBC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806291"/>
              </p:ext>
            </p:extLst>
          </p:nvPr>
        </p:nvGraphicFramePr>
        <p:xfrm>
          <a:off x="733424" y="1661319"/>
          <a:ext cx="7677150" cy="4633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タイトル 1">
            <a:extLst>
              <a:ext uri="{FF2B5EF4-FFF2-40B4-BE49-F238E27FC236}">
                <a16:creationId xmlns:a16="http://schemas.microsoft.com/office/drawing/2014/main" id="{00F255B3-EE80-9549-BACD-D9462E927EE5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文章から感情分析結果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3D43C1-A9E0-9D4E-B407-EFAF4A60F430}"/>
              </a:ext>
            </a:extLst>
          </p:cNvPr>
          <p:cNvSpPr txBox="1"/>
          <p:nvPr/>
        </p:nvSpPr>
        <p:spPr>
          <a:xfrm>
            <a:off x="628649" y="1138535"/>
            <a:ext cx="7668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※POSITIVE = 1 , NEGATIVE = -1 , OTHERS = 0 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とする．</a:t>
            </a:r>
          </a:p>
        </p:txBody>
      </p:sp>
    </p:spTree>
    <p:extLst>
      <p:ext uri="{BB962C8B-B14F-4D97-AF65-F5344CB8AC3E}">
        <p14:creationId xmlns:p14="http://schemas.microsoft.com/office/powerpoint/2010/main" val="27063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声色から感情分析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スライド番号プレースホルダー 7">
            <a:extLst>
              <a:ext uri="{FF2B5EF4-FFF2-40B4-BE49-F238E27FC236}">
                <a16:creationId xmlns:a16="http://schemas.microsoft.com/office/drawing/2014/main" id="{4F7EDC8A-70D1-FA40-B879-E6630703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6DD0F88-C144-F44B-8C1D-E1FA73D68C58}"/>
              </a:ext>
            </a:extLst>
          </p:cNvPr>
          <p:cNvSpPr txBox="1"/>
          <p:nvPr/>
        </p:nvSpPr>
        <p:spPr>
          <a:xfrm>
            <a:off x="717299" y="1332027"/>
            <a:ext cx="770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認識方法：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録音データ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(5.0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秒未満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Empath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			</a:t>
            </a:r>
            <a:r>
              <a:rPr lang="ja-JP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→声色から感情分析</a:t>
            </a:r>
            <a:endParaRPr lang="en-US" altLang="ja-JP" sz="2400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631CE05-EF89-374F-A691-8C6393C4F79B}"/>
              </a:ext>
            </a:extLst>
          </p:cNvPr>
          <p:cNvGrpSpPr/>
          <p:nvPr/>
        </p:nvGrpSpPr>
        <p:grpSpPr>
          <a:xfrm>
            <a:off x="481547" y="2368146"/>
            <a:ext cx="7945152" cy="3668778"/>
            <a:chOff x="438196" y="2233425"/>
            <a:chExt cx="7945152" cy="3668778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9F448CC8-C468-B740-AE04-ADA995510D3D}"/>
                </a:ext>
              </a:extLst>
            </p:cNvPr>
            <p:cNvGrpSpPr/>
            <p:nvPr/>
          </p:nvGrpSpPr>
          <p:grpSpPr>
            <a:xfrm>
              <a:off x="438196" y="2233425"/>
              <a:ext cx="7945152" cy="3668778"/>
              <a:chOff x="431401" y="2233425"/>
              <a:chExt cx="7945152" cy="3668778"/>
            </a:xfrm>
          </p:grpSpPr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0A2FC43-A34C-754E-92D6-E8A64AE96C28}"/>
                  </a:ext>
                </a:extLst>
              </p:cNvPr>
              <p:cNvSpPr txBox="1"/>
              <p:nvPr/>
            </p:nvSpPr>
            <p:spPr>
              <a:xfrm>
                <a:off x="431401" y="4244594"/>
                <a:ext cx="16289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音声データ</a:t>
                </a:r>
              </a:p>
            </p:txBody>
          </p:sp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9F11C542-BF36-8741-AD69-4922762B88EC}"/>
                  </a:ext>
                </a:extLst>
              </p:cNvPr>
              <p:cNvGrpSpPr/>
              <p:nvPr/>
            </p:nvGrpSpPr>
            <p:grpSpPr>
              <a:xfrm>
                <a:off x="3365408" y="3311234"/>
                <a:ext cx="1140056" cy="1376065"/>
                <a:chOff x="4001971" y="3222693"/>
                <a:chExt cx="1140056" cy="1376065"/>
              </a:xfrm>
            </p:grpSpPr>
            <p:pic>
              <p:nvPicPr>
                <p:cNvPr id="9" name="グラフィックス 8" descr="人工知能 枠線">
                  <a:extLst>
                    <a:ext uri="{FF2B5EF4-FFF2-40B4-BE49-F238E27FC236}">
                      <a16:creationId xmlns:a16="http://schemas.microsoft.com/office/drawing/2014/main" id="{E44E81CA-D81F-6C40-87F4-8C27C9B30B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14799" y="322269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3BE22A6-3566-494B-914E-37A9B81A9F68}"/>
                    </a:ext>
                  </a:extLst>
                </p:cNvPr>
                <p:cNvSpPr txBox="1"/>
                <p:nvPr/>
              </p:nvSpPr>
              <p:spPr>
                <a:xfrm>
                  <a:off x="4001971" y="4137093"/>
                  <a:ext cx="11400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Empath</a:t>
                  </a:r>
                  <a:endPara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CDFF67F4-02C1-2A4D-9B78-417B7F9BF2DA}"/>
                  </a:ext>
                </a:extLst>
              </p:cNvPr>
              <p:cNvGrpSpPr/>
              <p:nvPr/>
            </p:nvGrpSpPr>
            <p:grpSpPr>
              <a:xfrm>
                <a:off x="5933255" y="2233425"/>
                <a:ext cx="2443298" cy="3668778"/>
                <a:chOff x="6325141" y="2170373"/>
                <a:chExt cx="2443298" cy="3668778"/>
              </a:xfrm>
            </p:grpSpPr>
            <p:grpSp>
              <p:nvGrpSpPr>
                <p:cNvPr id="30" name="グループ化 29">
                  <a:extLst>
                    <a:ext uri="{FF2B5EF4-FFF2-40B4-BE49-F238E27FC236}">
                      <a16:creationId xmlns:a16="http://schemas.microsoft.com/office/drawing/2014/main" id="{41C53BC2-D2DE-FE40-8EBA-5A3FC89933DD}"/>
                    </a:ext>
                  </a:extLst>
                </p:cNvPr>
                <p:cNvGrpSpPr/>
                <p:nvPr/>
              </p:nvGrpSpPr>
              <p:grpSpPr>
                <a:xfrm>
                  <a:off x="6487847" y="2170373"/>
                  <a:ext cx="2117887" cy="1219394"/>
                  <a:chOff x="6487847" y="2170373"/>
                  <a:chExt cx="2117887" cy="1219394"/>
                </a:xfrm>
              </p:grpSpPr>
              <p:pic>
                <p:nvPicPr>
                  <p:cNvPr id="11" name="グラフィックス 10" descr="ノート PC 枠線">
                    <a:extLst>
                      <a:ext uri="{FF2B5EF4-FFF2-40B4-BE49-F238E27FC236}">
                        <a16:creationId xmlns:a16="http://schemas.microsoft.com/office/drawing/2014/main" id="{DAC35BF4-F8F7-E849-9939-8B48F1AF82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89591" y="2170373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B8CC3461-B539-E842-ACDC-13F763965F78}"/>
                      </a:ext>
                    </a:extLst>
                  </p:cNvPr>
                  <p:cNvSpPr txBox="1"/>
                  <p:nvPr/>
                </p:nvSpPr>
                <p:spPr>
                  <a:xfrm>
                    <a:off x="6487847" y="2928102"/>
                    <a:ext cx="211788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スクリーン表示</a:t>
                    </a:r>
                  </a:p>
                </p:txBody>
              </p:sp>
            </p:grpSp>
            <p:grpSp>
              <p:nvGrpSpPr>
                <p:cNvPr id="32" name="グループ化 31">
                  <a:extLst>
                    <a:ext uri="{FF2B5EF4-FFF2-40B4-BE49-F238E27FC236}">
                      <a16:creationId xmlns:a16="http://schemas.microsoft.com/office/drawing/2014/main" id="{F8357E67-78C8-AF4B-A530-0057BE214A78}"/>
                    </a:ext>
                  </a:extLst>
                </p:cNvPr>
                <p:cNvGrpSpPr/>
                <p:nvPr/>
              </p:nvGrpSpPr>
              <p:grpSpPr>
                <a:xfrm>
                  <a:off x="6325141" y="4463086"/>
                  <a:ext cx="2443298" cy="1376065"/>
                  <a:chOff x="6325141" y="4463086"/>
                  <a:chExt cx="2443298" cy="1376065"/>
                </a:xfrm>
              </p:grpSpPr>
              <p:pic>
                <p:nvPicPr>
                  <p:cNvPr id="19" name="グラフィックス 18" descr="ドキュメント 枠線">
                    <a:extLst>
                      <a:ext uri="{FF2B5EF4-FFF2-40B4-BE49-F238E27FC236}">
                        <a16:creationId xmlns:a16="http://schemas.microsoft.com/office/drawing/2014/main" id="{14DAA6D7-B0DE-CD43-843D-A8A938E773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0469" y="4463086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F5103066-1623-C644-A701-04C48D7841A4}"/>
                      </a:ext>
                    </a:extLst>
                  </p:cNvPr>
                  <p:cNvSpPr txBox="1"/>
                  <p:nvPr/>
                </p:nvSpPr>
                <p:spPr>
                  <a:xfrm>
                    <a:off x="6325141" y="5377486"/>
                    <a:ext cx="244329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CSV</a:t>
                    </a:r>
                    <a:r>
                      <a:rPr kumimoji="1" lang="ja-JP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ファイル出力</a:t>
                    </a:r>
                  </a:p>
                </p:txBody>
              </p:sp>
            </p:grpSp>
          </p:grpSp>
          <p:sp>
            <p:nvSpPr>
              <p:cNvPr id="27" name="下矢印 26">
                <a:extLst>
                  <a:ext uri="{FF2B5EF4-FFF2-40B4-BE49-F238E27FC236}">
                    <a16:creationId xmlns:a16="http://schemas.microsoft.com/office/drawing/2014/main" id="{DDC2C258-6AC0-764B-A52E-7213C97CBECE}"/>
                  </a:ext>
                </a:extLst>
              </p:cNvPr>
              <p:cNvSpPr/>
              <p:nvPr/>
            </p:nvSpPr>
            <p:spPr>
              <a:xfrm rot="16200000">
                <a:off x="2081409" y="3611455"/>
                <a:ext cx="534390" cy="469972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6" name="グループ化 35">
                <a:extLst>
                  <a:ext uri="{FF2B5EF4-FFF2-40B4-BE49-F238E27FC236}">
                    <a16:creationId xmlns:a16="http://schemas.microsoft.com/office/drawing/2014/main" id="{B60F6AE5-90C6-5746-91C9-278AED976B2A}"/>
                  </a:ext>
                </a:extLst>
              </p:cNvPr>
              <p:cNvGrpSpPr/>
              <p:nvPr/>
            </p:nvGrpSpPr>
            <p:grpSpPr>
              <a:xfrm>
                <a:off x="5287281" y="3116626"/>
                <a:ext cx="472179" cy="1765281"/>
                <a:chOff x="5909861" y="3053574"/>
                <a:chExt cx="472179" cy="1765281"/>
              </a:xfrm>
            </p:grpSpPr>
            <p:sp>
              <p:nvSpPr>
                <p:cNvPr id="28" name="下矢印 27">
                  <a:extLst>
                    <a:ext uri="{FF2B5EF4-FFF2-40B4-BE49-F238E27FC236}">
                      <a16:creationId xmlns:a16="http://schemas.microsoft.com/office/drawing/2014/main" id="{F7A926EC-5AD0-D642-8080-2E52FFE0FE42}"/>
                    </a:ext>
                  </a:extLst>
                </p:cNvPr>
                <p:cNvSpPr/>
                <p:nvPr/>
              </p:nvSpPr>
              <p:spPr>
                <a:xfrm rot="15028490">
                  <a:off x="5879859" y="3085783"/>
                  <a:ext cx="534390" cy="469972"/>
                </a:xfrm>
                <a:prstGeom prst="down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下矢印 28">
                  <a:extLst>
                    <a:ext uri="{FF2B5EF4-FFF2-40B4-BE49-F238E27FC236}">
                      <a16:creationId xmlns:a16="http://schemas.microsoft.com/office/drawing/2014/main" id="{B0B6BBF8-7AD1-0A45-B703-4E23CA49E4E4}"/>
                    </a:ext>
                  </a:extLst>
                </p:cNvPr>
                <p:cNvSpPr/>
                <p:nvPr/>
              </p:nvSpPr>
              <p:spPr>
                <a:xfrm rot="17422035">
                  <a:off x="5877652" y="4316674"/>
                  <a:ext cx="534390" cy="469972"/>
                </a:xfrm>
                <a:prstGeom prst="down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pic>
          <p:nvPicPr>
            <p:cNvPr id="4" name="グラフィックス 3" descr="ディスク 枠線">
              <a:extLst>
                <a:ext uri="{FF2B5EF4-FFF2-40B4-BE49-F238E27FC236}">
                  <a16:creationId xmlns:a16="http://schemas.microsoft.com/office/drawing/2014/main" id="{C28FE94E-7830-F445-BF3E-59DABE397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5482" y="331123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870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課題と解決策案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7049D21-29F4-8048-97D1-CCB7E20FA530}"/>
              </a:ext>
            </a:extLst>
          </p:cNvPr>
          <p:cNvSpPr/>
          <p:nvPr/>
        </p:nvSpPr>
        <p:spPr>
          <a:xfrm>
            <a:off x="1319247" y="1371431"/>
            <a:ext cx="5985934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u="sng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課題</a:t>
            </a:r>
            <a:endParaRPr lang="en-US" altLang="ja-JP" sz="2800" b="1" u="sng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音声データが上手く作れなかった．</a:t>
            </a:r>
            <a:endParaRPr lang="en-US" altLang="ja-JP" sz="24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Empath</a:t>
            </a:r>
            <a:r>
              <a:rPr lang="ja-JP" altLang="en-US" sz="24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の</a:t>
            </a:r>
            <a:r>
              <a:rPr lang="en-US" altLang="ja-JP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API</a:t>
            </a:r>
            <a:r>
              <a:rPr lang="ja-JP" altLang="en-US" sz="24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使用回数に制限がある．</a:t>
            </a:r>
            <a:endParaRPr lang="en-US" altLang="ja-JP" sz="24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3A7B120-3CA5-7246-B3F4-E7F8A1E12897}"/>
              </a:ext>
            </a:extLst>
          </p:cNvPr>
          <p:cNvSpPr/>
          <p:nvPr/>
        </p:nvSpPr>
        <p:spPr>
          <a:xfrm>
            <a:off x="1319247" y="3125227"/>
            <a:ext cx="5656870" cy="2739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u="sng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解決策</a:t>
            </a:r>
            <a:endParaRPr lang="en-US" altLang="ja-JP" sz="2800" b="1" u="sng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リアルタイム認識を変更．</a:t>
            </a:r>
            <a:endParaRPr lang="en-US" altLang="ja-JP" sz="24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周波数からの感情分析に変更．</a:t>
            </a:r>
            <a:endParaRPr lang="en-US" altLang="ja-JP" sz="24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lvl="2"/>
            <a:r>
              <a:rPr lang="en-US" altLang="ja-JP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</a:t>
            </a:r>
            <a:r>
              <a:rPr lang="ja-JP" altLang="en-US" sz="24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周波数が高い</a:t>
            </a:r>
            <a:r>
              <a:rPr lang="en-US" altLang="ja-JP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</a:t>
            </a:r>
            <a:r>
              <a:rPr lang="ja-JP" altLang="en-US" sz="24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→ “</a:t>
            </a:r>
            <a:r>
              <a:rPr lang="en-US" altLang="ja-JP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POSITIVE</a:t>
            </a:r>
            <a:r>
              <a:rPr lang="ja-JP" altLang="en-US" sz="24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”</a:t>
            </a:r>
            <a:r>
              <a:rPr lang="en-US" altLang="ja-JP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en-US" altLang="ja-JP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</a:t>
            </a:r>
            <a:r>
              <a:rPr lang="ja-JP" altLang="en-US" sz="24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周波数が低い</a:t>
            </a:r>
            <a:r>
              <a:rPr lang="en-US" altLang="ja-JP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</a:t>
            </a:r>
            <a:r>
              <a:rPr lang="ja-JP" altLang="en-US" sz="24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→</a:t>
            </a:r>
            <a:r>
              <a:rPr lang="en-US" altLang="ja-JP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“NEGATIVE”</a:t>
            </a:r>
          </a:p>
          <a:p>
            <a:pPr lvl="2"/>
            <a:r>
              <a:rPr lang="en-US" altLang="ja-JP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</a:t>
            </a:r>
            <a:r>
              <a:rPr lang="ja-JP" altLang="en-US" sz="24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振幅が大きい</a:t>
            </a:r>
            <a:r>
              <a:rPr lang="en-US" altLang="ja-JP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</a:t>
            </a:r>
            <a:r>
              <a:rPr lang="ja-JP" altLang="en-US" sz="24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→</a:t>
            </a:r>
            <a:r>
              <a:rPr lang="en-US" altLang="ja-JP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“STRONG”</a:t>
            </a:r>
          </a:p>
          <a:p>
            <a:pPr lvl="2"/>
            <a:r>
              <a:rPr lang="en-US" altLang="ja-JP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</a:t>
            </a:r>
            <a:r>
              <a:rPr lang="ja-JP" altLang="en-US" sz="24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振幅が小さい</a:t>
            </a:r>
            <a:r>
              <a:rPr lang="en-US" altLang="ja-JP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</a:t>
            </a:r>
            <a:r>
              <a:rPr lang="ja-JP" altLang="en-US" sz="24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→</a:t>
            </a:r>
            <a:r>
              <a:rPr lang="en-US" altLang="ja-JP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“WEAK”</a:t>
            </a:r>
          </a:p>
        </p:txBody>
      </p:sp>
      <p:sp>
        <p:nvSpPr>
          <p:cNvPr id="11" name="スライド番号プレースホルダー 7">
            <a:extLst>
              <a:ext uri="{FF2B5EF4-FFF2-40B4-BE49-F238E27FC236}">
                <a16:creationId xmlns:a16="http://schemas.microsoft.com/office/drawing/2014/main" id="{09AAA457-03F5-2E4B-AAC7-0E3FC5F9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790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1FFC8F-C799-F04D-9AB6-B5167BEAE6A9}"/>
              </a:ext>
            </a:extLst>
          </p:cNvPr>
          <p:cNvSpPr txBox="1"/>
          <p:nvPr/>
        </p:nvSpPr>
        <p:spPr>
          <a:xfrm>
            <a:off x="403761" y="376739"/>
            <a:ext cx="2921329" cy="707886"/>
          </a:xfrm>
          <a:prstGeom prst="flowChartInputOutp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1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1">
                  <a:tint val="66000"/>
                  <a:satMod val="1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000"/>
              <a:t>テーマ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D48D7E4-90BF-7E40-976D-BDDEAC94382C}"/>
              </a:ext>
            </a:extLst>
          </p:cNvPr>
          <p:cNvSpPr txBox="1"/>
          <p:nvPr/>
        </p:nvSpPr>
        <p:spPr>
          <a:xfrm>
            <a:off x="2979383" y="106500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/>
              <a:t>犬の行動分析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B8607B1-F0BD-5542-8A92-C74CD55AFD22}"/>
              </a:ext>
            </a:extLst>
          </p:cNvPr>
          <p:cNvSpPr txBox="1"/>
          <p:nvPr/>
        </p:nvSpPr>
        <p:spPr>
          <a:xfrm>
            <a:off x="397836" y="4104524"/>
            <a:ext cx="1781293" cy="7150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A6A7D5A-DCE0-F54E-83B1-7C09D913CD75}"/>
              </a:ext>
            </a:extLst>
          </p:cNvPr>
          <p:cNvSpPr txBox="1"/>
          <p:nvPr/>
        </p:nvSpPr>
        <p:spPr>
          <a:xfrm>
            <a:off x="4910450" y="4090118"/>
            <a:ext cx="1971307" cy="71508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CBD6E86-366A-8840-9236-D1BD63303241}"/>
              </a:ext>
            </a:extLst>
          </p:cNvPr>
          <p:cNvGrpSpPr/>
          <p:nvPr/>
        </p:nvGrpSpPr>
        <p:grpSpPr>
          <a:xfrm>
            <a:off x="4341465" y="2835673"/>
            <a:ext cx="538269" cy="629673"/>
            <a:chOff x="2763631" y="447659"/>
            <a:chExt cx="538269" cy="629673"/>
          </a:xfrm>
        </p:grpSpPr>
        <p:sp>
          <p:nvSpPr>
            <p:cNvPr id="61" name="右矢印 60">
              <a:extLst>
                <a:ext uri="{FF2B5EF4-FFF2-40B4-BE49-F238E27FC236}">
                  <a16:creationId xmlns:a16="http://schemas.microsoft.com/office/drawing/2014/main" id="{58C9497A-28E7-4B49-B211-D1309D08F356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右矢印 4">
              <a:extLst>
                <a:ext uri="{FF2B5EF4-FFF2-40B4-BE49-F238E27FC236}">
                  <a16:creationId xmlns:a16="http://schemas.microsoft.com/office/drawing/2014/main" id="{287AA799-9619-CF4E-BFB6-F50BBE414D1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sp>
        <p:nvSpPr>
          <p:cNvPr id="64" name="右矢印 4">
            <a:extLst>
              <a:ext uri="{FF2B5EF4-FFF2-40B4-BE49-F238E27FC236}">
                <a16:creationId xmlns:a16="http://schemas.microsoft.com/office/drawing/2014/main" id="{FFE7F2F3-9D58-6F4B-B11B-BC96E9CA2F17}"/>
              </a:ext>
            </a:extLst>
          </p:cNvPr>
          <p:cNvSpPr txBox="1"/>
          <p:nvPr/>
        </p:nvSpPr>
        <p:spPr>
          <a:xfrm>
            <a:off x="4688848" y="3211789"/>
            <a:ext cx="376788" cy="3778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900" kern="1200"/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EB645B3-DACE-E048-A35F-74316C0A7933}"/>
              </a:ext>
            </a:extLst>
          </p:cNvPr>
          <p:cNvGrpSpPr/>
          <p:nvPr/>
        </p:nvGrpSpPr>
        <p:grpSpPr>
          <a:xfrm rot="5400000">
            <a:off x="6600741" y="4029377"/>
            <a:ext cx="538269" cy="629673"/>
            <a:chOff x="2763631" y="447659"/>
            <a:chExt cx="538269" cy="629673"/>
          </a:xfrm>
        </p:grpSpPr>
        <p:sp>
          <p:nvSpPr>
            <p:cNvPr id="66" name="右矢印 65">
              <a:extLst>
                <a:ext uri="{FF2B5EF4-FFF2-40B4-BE49-F238E27FC236}">
                  <a16:creationId xmlns:a16="http://schemas.microsoft.com/office/drawing/2014/main" id="{29B0873C-A632-D344-BF7A-9F4088C73FD1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右矢印 4">
              <a:extLst>
                <a:ext uri="{FF2B5EF4-FFF2-40B4-BE49-F238E27FC236}">
                  <a16:creationId xmlns:a16="http://schemas.microsoft.com/office/drawing/2014/main" id="{D152F7CD-95B9-824D-B752-22A34CFBC2B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357DF31-0A64-6045-8D48-73FC0D2956E1}"/>
              </a:ext>
            </a:extLst>
          </p:cNvPr>
          <p:cNvGrpSpPr/>
          <p:nvPr/>
        </p:nvGrpSpPr>
        <p:grpSpPr>
          <a:xfrm rot="10800000">
            <a:off x="4341465" y="5254115"/>
            <a:ext cx="538269" cy="629673"/>
            <a:chOff x="2763631" y="447659"/>
            <a:chExt cx="538269" cy="629673"/>
          </a:xfrm>
        </p:grpSpPr>
        <p:sp>
          <p:nvSpPr>
            <p:cNvPr id="72" name="右矢印 71">
              <a:extLst>
                <a:ext uri="{FF2B5EF4-FFF2-40B4-BE49-F238E27FC236}">
                  <a16:creationId xmlns:a16="http://schemas.microsoft.com/office/drawing/2014/main" id="{15874E57-F355-934A-B8EB-658982059CBF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右矢印 4">
              <a:extLst>
                <a:ext uri="{FF2B5EF4-FFF2-40B4-BE49-F238E27FC236}">
                  <a16:creationId xmlns:a16="http://schemas.microsoft.com/office/drawing/2014/main" id="{A8704AD1-41F7-5A47-95F4-84D0CCA53FC4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FCD98D5-1ABE-F04E-957E-BAEA627D69FB}"/>
              </a:ext>
            </a:extLst>
          </p:cNvPr>
          <p:cNvGrpSpPr/>
          <p:nvPr/>
        </p:nvGrpSpPr>
        <p:grpSpPr>
          <a:xfrm>
            <a:off x="397835" y="1681232"/>
            <a:ext cx="3823850" cy="2332751"/>
            <a:chOff x="397835" y="1675295"/>
            <a:chExt cx="3823850" cy="2332751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BA03E8F-D80C-A044-8949-C9EBC2E5D9D8}"/>
                </a:ext>
              </a:extLst>
            </p:cNvPr>
            <p:cNvSpPr txBox="1"/>
            <p:nvPr/>
          </p:nvSpPr>
          <p:spPr>
            <a:xfrm>
              <a:off x="397835" y="1675295"/>
              <a:ext cx="1092525" cy="7150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Plan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E20B5682-268E-9546-9B25-B3A717B74975}"/>
                </a:ext>
              </a:extLst>
            </p:cNvPr>
            <p:cNvSpPr/>
            <p:nvPr/>
          </p:nvSpPr>
          <p:spPr>
            <a:xfrm>
              <a:off x="480960" y="2271400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4C935B-E323-5342-B30D-24D88CB2BB90}"/>
              </a:ext>
            </a:extLst>
          </p:cNvPr>
          <p:cNvSpPr txBox="1"/>
          <p:nvPr/>
        </p:nvSpPr>
        <p:spPr>
          <a:xfrm>
            <a:off x="611636" y="2554663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入退室システムの改良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進路設計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・感情分析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E38EA2C-DDBB-AB4B-A014-F13F47DAB7C2}"/>
              </a:ext>
            </a:extLst>
          </p:cNvPr>
          <p:cNvSpPr txBox="1"/>
          <p:nvPr/>
        </p:nvSpPr>
        <p:spPr>
          <a:xfrm>
            <a:off x="603198" y="4786691"/>
            <a:ext cx="3496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・サーベイ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・可視化プログラム追加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・プログラム修正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進路設計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AB8DEA6-2385-A648-984C-1B295C377F82}"/>
              </a:ext>
            </a:extLst>
          </p:cNvPr>
          <p:cNvGrpSpPr/>
          <p:nvPr/>
        </p:nvGrpSpPr>
        <p:grpSpPr>
          <a:xfrm>
            <a:off x="4910450" y="1692984"/>
            <a:ext cx="3829789" cy="2309246"/>
            <a:chOff x="4910450" y="1675294"/>
            <a:chExt cx="3829789" cy="2309246"/>
          </a:xfrm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F0773E8-9DC1-E340-9CBF-4DE388D6C774}"/>
                </a:ext>
              </a:extLst>
            </p:cNvPr>
            <p:cNvSpPr txBox="1"/>
            <p:nvPr/>
          </p:nvSpPr>
          <p:spPr>
            <a:xfrm>
              <a:off x="4910450" y="1675294"/>
              <a:ext cx="813462" cy="7150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Do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角丸四角形 31">
              <a:extLst>
                <a:ext uri="{FF2B5EF4-FFF2-40B4-BE49-F238E27FC236}">
                  <a16:creationId xmlns:a16="http://schemas.microsoft.com/office/drawing/2014/main" id="{28543987-0570-7547-9367-AA903B45CE2F}"/>
                </a:ext>
              </a:extLst>
            </p:cNvPr>
            <p:cNvSpPr/>
            <p:nvPr/>
          </p:nvSpPr>
          <p:spPr>
            <a:xfrm>
              <a:off x="4999514" y="2247894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7B5E158C-A51E-A04E-8897-168230B50F6D}"/>
              </a:ext>
            </a:extLst>
          </p:cNvPr>
          <p:cNvSpPr/>
          <p:nvPr/>
        </p:nvSpPr>
        <p:spPr>
          <a:xfrm>
            <a:off x="4999514" y="4683702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dirty="0"/>
              <a:t>20211112_akashi.pptx20211112_akashi.pptx</a:t>
            </a:r>
            <a:endParaRPr kumimoji="1" lang="ja-JP" altLang="en-US"/>
          </a:p>
        </p:txBody>
      </p:sp>
      <p:sp>
        <p:nvSpPr>
          <p:cNvPr id="44" name="角丸四角形 43">
            <a:extLst>
              <a:ext uri="{FF2B5EF4-FFF2-40B4-BE49-F238E27FC236}">
                <a16:creationId xmlns:a16="http://schemas.microsoft.com/office/drawing/2014/main" id="{2308E374-0D61-1E40-8AC3-E4011368474E}"/>
              </a:ext>
            </a:extLst>
          </p:cNvPr>
          <p:cNvSpPr/>
          <p:nvPr/>
        </p:nvSpPr>
        <p:spPr>
          <a:xfrm>
            <a:off x="480960" y="4696330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04DD83C-9EB3-0C4F-8B03-767561617AF8}"/>
              </a:ext>
            </a:extLst>
          </p:cNvPr>
          <p:cNvSpPr txBox="1"/>
          <p:nvPr/>
        </p:nvSpPr>
        <p:spPr>
          <a:xfrm>
            <a:off x="5112394" y="2360818"/>
            <a:ext cx="3496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アプリコンテスト参加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就活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院進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準備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・感情分析の方法の模索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/>
              <a:t>・プログラム作成</a:t>
            </a:r>
            <a:endParaRPr kumimoji="1" lang="en-US" altLang="ja-JP" sz="24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1B46BB-A077-B644-9537-2F04772973B6}"/>
              </a:ext>
            </a:extLst>
          </p:cNvPr>
          <p:cNvSpPr txBox="1"/>
          <p:nvPr/>
        </p:nvSpPr>
        <p:spPr>
          <a:xfrm>
            <a:off x="5112394" y="4767194"/>
            <a:ext cx="3496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・表情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音声から感情分析できた</a:t>
            </a:r>
            <a:r>
              <a:rPr kumimoji="1" lang="ja-JP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endParaRPr kumimoji="1" lang="en-US" altLang="ja-JP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・声色からの感情分析用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プログラムの改良が必要．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430DB6F-0980-FE43-8E9C-45EBE94D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71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1FFC8F-C799-F04D-9AB6-B5167BEAE6A9}"/>
              </a:ext>
            </a:extLst>
          </p:cNvPr>
          <p:cNvSpPr txBox="1"/>
          <p:nvPr/>
        </p:nvSpPr>
        <p:spPr>
          <a:xfrm>
            <a:off x="403761" y="376739"/>
            <a:ext cx="2921329" cy="707886"/>
          </a:xfrm>
          <a:prstGeom prst="flowChartInputOutp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1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1">
                  <a:tint val="66000"/>
                  <a:satMod val="1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000"/>
              <a:t>テーマ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D48D7E4-90BF-7E40-976D-BDDEAC94382C}"/>
              </a:ext>
            </a:extLst>
          </p:cNvPr>
          <p:cNvSpPr txBox="1"/>
          <p:nvPr/>
        </p:nvSpPr>
        <p:spPr>
          <a:xfrm>
            <a:off x="2979383" y="106500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/>
              <a:t>犬の行動分析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B8607B1-F0BD-5542-8A92-C74CD55AFD22}"/>
              </a:ext>
            </a:extLst>
          </p:cNvPr>
          <p:cNvSpPr txBox="1"/>
          <p:nvPr/>
        </p:nvSpPr>
        <p:spPr>
          <a:xfrm>
            <a:off x="397836" y="4104524"/>
            <a:ext cx="1781293" cy="7150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A6A7D5A-DCE0-F54E-83B1-7C09D913CD75}"/>
              </a:ext>
            </a:extLst>
          </p:cNvPr>
          <p:cNvSpPr txBox="1"/>
          <p:nvPr/>
        </p:nvSpPr>
        <p:spPr>
          <a:xfrm>
            <a:off x="4910450" y="4090118"/>
            <a:ext cx="1971307" cy="71508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CBD6E86-366A-8840-9236-D1BD63303241}"/>
              </a:ext>
            </a:extLst>
          </p:cNvPr>
          <p:cNvGrpSpPr/>
          <p:nvPr/>
        </p:nvGrpSpPr>
        <p:grpSpPr>
          <a:xfrm>
            <a:off x="4341465" y="2835673"/>
            <a:ext cx="538269" cy="629673"/>
            <a:chOff x="2763631" y="447659"/>
            <a:chExt cx="538269" cy="629673"/>
          </a:xfrm>
        </p:grpSpPr>
        <p:sp>
          <p:nvSpPr>
            <p:cNvPr id="61" name="右矢印 60">
              <a:extLst>
                <a:ext uri="{FF2B5EF4-FFF2-40B4-BE49-F238E27FC236}">
                  <a16:creationId xmlns:a16="http://schemas.microsoft.com/office/drawing/2014/main" id="{58C9497A-28E7-4B49-B211-D1309D08F356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右矢印 4">
              <a:extLst>
                <a:ext uri="{FF2B5EF4-FFF2-40B4-BE49-F238E27FC236}">
                  <a16:creationId xmlns:a16="http://schemas.microsoft.com/office/drawing/2014/main" id="{287AA799-9619-CF4E-BFB6-F50BBE414D1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sp>
        <p:nvSpPr>
          <p:cNvPr id="64" name="右矢印 4">
            <a:extLst>
              <a:ext uri="{FF2B5EF4-FFF2-40B4-BE49-F238E27FC236}">
                <a16:creationId xmlns:a16="http://schemas.microsoft.com/office/drawing/2014/main" id="{FFE7F2F3-9D58-6F4B-B11B-BC96E9CA2F17}"/>
              </a:ext>
            </a:extLst>
          </p:cNvPr>
          <p:cNvSpPr txBox="1"/>
          <p:nvPr/>
        </p:nvSpPr>
        <p:spPr>
          <a:xfrm>
            <a:off x="4688848" y="3211789"/>
            <a:ext cx="376788" cy="3778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900" kern="1200"/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EB645B3-DACE-E048-A35F-74316C0A7933}"/>
              </a:ext>
            </a:extLst>
          </p:cNvPr>
          <p:cNvGrpSpPr/>
          <p:nvPr/>
        </p:nvGrpSpPr>
        <p:grpSpPr>
          <a:xfrm rot="5400000">
            <a:off x="6600741" y="4029377"/>
            <a:ext cx="538269" cy="629673"/>
            <a:chOff x="2763631" y="447659"/>
            <a:chExt cx="538269" cy="629673"/>
          </a:xfrm>
        </p:grpSpPr>
        <p:sp>
          <p:nvSpPr>
            <p:cNvPr id="66" name="右矢印 65">
              <a:extLst>
                <a:ext uri="{FF2B5EF4-FFF2-40B4-BE49-F238E27FC236}">
                  <a16:creationId xmlns:a16="http://schemas.microsoft.com/office/drawing/2014/main" id="{29B0873C-A632-D344-BF7A-9F4088C73FD1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右矢印 4">
              <a:extLst>
                <a:ext uri="{FF2B5EF4-FFF2-40B4-BE49-F238E27FC236}">
                  <a16:creationId xmlns:a16="http://schemas.microsoft.com/office/drawing/2014/main" id="{D152F7CD-95B9-824D-B752-22A34CFBC2B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357DF31-0A64-6045-8D48-73FC0D2956E1}"/>
              </a:ext>
            </a:extLst>
          </p:cNvPr>
          <p:cNvGrpSpPr/>
          <p:nvPr/>
        </p:nvGrpSpPr>
        <p:grpSpPr>
          <a:xfrm rot="10800000">
            <a:off x="4341465" y="5254115"/>
            <a:ext cx="538269" cy="629673"/>
            <a:chOff x="2763631" y="447659"/>
            <a:chExt cx="538269" cy="629673"/>
          </a:xfrm>
        </p:grpSpPr>
        <p:sp>
          <p:nvSpPr>
            <p:cNvPr id="72" name="右矢印 71">
              <a:extLst>
                <a:ext uri="{FF2B5EF4-FFF2-40B4-BE49-F238E27FC236}">
                  <a16:creationId xmlns:a16="http://schemas.microsoft.com/office/drawing/2014/main" id="{15874E57-F355-934A-B8EB-658982059CBF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右矢印 4">
              <a:extLst>
                <a:ext uri="{FF2B5EF4-FFF2-40B4-BE49-F238E27FC236}">
                  <a16:creationId xmlns:a16="http://schemas.microsoft.com/office/drawing/2014/main" id="{A8704AD1-41F7-5A47-95F4-84D0CCA53FC4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FCD98D5-1ABE-F04E-957E-BAEA627D69FB}"/>
              </a:ext>
            </a:extLst>
          </p:cNvPr>
          <p:cNvGrpSpPr/>
          <p:nvPr/>
        </p:nvGrpSpPr>
        <p:grpSpPr>
          <a:xfrm>
            <a:off x="397835" y="1681232"/>
            <a:ext cx="3823850" cy="2332751"/>
            <a:chOff x="397835" y="1675295"/>
            <a:chExt cx="3823850" cy="2332751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BA03E8F-D80C-A044-8949-C9EBC2E5D9D8}"/>
                </a:ext>
              </a:extLst>
            </p:cNvPr>
            <p:cNvSpPr txBox="1"/>
            <p:nvPr/>
          </p:nvSpPr>
          <p:spPr>
            <a:xfrm>
              <a:off x="397835" y="1675295"/>
              <a:ext cx="1092525" cy="7150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Plan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E20B5682-268E-9546-9B25-B3A717B74975}"/>
                </a:ext>
              </a:extLst>
            </p:cNvPr>
            <p:cNvSpPr/>
            <p:nvPr/>
          </p:nvSpPr>
          <p:spPr>
            <a:xfrm>
              <a:off x="480960" y="2271400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4C935B-E323-5342-B30D-24D88CB2BB90}"/>
              </a:ext>
            </a:extLst>
          </p:cNvPr>
          <p:cNvSpPr txBox="1"/>
          <p:nvPr/>
        </p:nvSpPr>
        <p:spPr>
          <a:xfrm>
            <a:off x="611636" y="2554663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入退室システムの改良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進路設計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・感情分析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E38EA2C-DDBB-AB4B-A014-F13F47DAB7C2}"/>
              </a:ext>
            </a:extLst>
          </p:cNvPr>
          <p:cNvSpPr txBox="1"/>
          <p:nvPr/>
        </p:nvSpPr>
        <p:spPr>
          <a:xfrm>
            <a:off x="603198" y="4786691"/>
            <a:ext cx="3496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・サーベイ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・可視化プログラム追加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・プログラム修正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進路設計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AB8DEA6-2385-A648-984C-1B295C377F82}"/>
              </a:ext>
            </a:extLst>
          </p:cNvPr>
          <p:cNvGrpSpPr/>
          <p:nvPr/>
        </p:nvGrpSpPr>
        <p:grpSpPr>
          <a:xfrm>
            <a:off x="4910450" y="1692984"/>
            <a:ext cx="3829789" cy="2309246"/>
            <a:chOff x="4910450" y="1675294"/>
            <a:chExt cx="3829789" cy="2309246"/>
          </a:xfrm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F0773E8-9DC1-E340-9CBF-4DE388D6C774}"/>
                </a:ext>
              </a:extLst>
            </p:cNvPr>
            <p:cNvSpPr txBox="1"/>
            <p:nvPr/>
          </p:nvSpPr>
          <p:spPr>
            <a:xfrm>
              <a:off x="4910450" y="1675294"/>
              <a:ext cx="813462" cy="7150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Do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角丸四角形 31">
              <a:extLst>
                <a:ext uri="{FF2B5EF4-FFF2-40B4-BE49-F238E27FC236}">
                  <a16:creationId xmlns:a16="http://schemas.microsoft.com/office/drawing/2014/main" id="{28543987-0570-7547-9367-AA903B45CE2F}"/>
                </a:ext>
              </a:extLst>
            </p:cNvPr>
            <p:cNvSpPr/>
            <p:nvPr/>
          </p:nvSpPr>
          <p:spPr>
            <a:xfrm>
              <a:off x="4999514" y="2247894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7B5E158C-A51E-A04E-8897-168230B50F6D}"/>
              </a:ext>
            </a:extLst>
          </p:cNvPr>
          <p:cNvSpPr/>
          <p:nvPr/>
        </p:nvSpPr>
        <p:spPr>
          <a:xfrm>
            <a:off x="4999514" y="4683702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dirty="0"/>
              <a:t>20211112_akashi.pptx20211112_akashi.pptx</a:t>
            </a:r>
            <a:endParaRPr kumimoji="1" lang="ja-JP" altLang="en-US"/>
          </a:p>
        </p:txBody>
      </p:sp>
      <p:sp>
        <p:nvSpPr>
          <p:cNvPr id="44" name="角丸四角形 43">
            <a:extLst>
              <a:ext uri="{FF2B5EF4-FFF2-40B4-BE49-F238E27FC236}">
                <a16:creationId xmlns:a16="http://schemas.microsoft.com/office/drawing/2014/main" id="{2308E374-0D61-1E40-8AC3-E4011368474E}"/>
              </a:ext>
            </a:extLst>
          </p:cNvPr>
          <p:cNvSpPr/>
          <p:nvPr/>
        </p:nvSpPr>
        <p:spPr>
          <a:xfrm>
            <a:off x="480960" y="4696330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04DD83C-9EB3-0C4F-8B03-767561617AF8}"/>
              </a:ext>
            </a:extLst>
          </p:cNvPr>
          <p:cNvSpPr txBox="1"/>
          <p:nvPr/>
        </p:nvSpPr>
        <p:spPr>
          <a:xfrm>
            <a:off x="5112394" y="2360818"/>
            <a:ext cx="3496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アプリコンテスト参加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就活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院進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準備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・感情分析の方法の模索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/>
              <a:t>・プログラム作成</a:t>
            </a:r>
            <a:endParaRPr kumimoji="1" lang="en-US" altLang="ja-JP" sz="24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1B46BB-A077-B644-9537-2F04772973B6}"/>
              </a:ext>
            </a:extLst>
          </p:cNvPr>
          <p:cNvSpPr txBox="1"/>
          <p:nvPr/>
        </p:nvSpPr>
        <p:spPr>
          <a:xfrm>
            <a:off x="5112394" y="4767194"/>
            <a:ext cx="3496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・表情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音声から感情分析できた</a:t>
            </a:r>
            <a:r>
              <a:rPr kumimoji="1" lang="ja-JP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endParaRPr kumimoji="1" lang="en-US" altLang="ja-JP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・声色からの感情分析用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プログラムの改良が必要．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430DB6F-0980-FE43-8E9C-45EBE94D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00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アプリコンテストへの参加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スライド番号プレースホルダー 7">
            <a:extLst>
              <a:ext uri="{FF2B5EF4-FFF2-40B4-BE49-F238E27FC236}">
                <a16:creationId xmlns:a16="http://schemas.microsoft.com/office/drawing/2014/main" id="{4F7EDC8A-70D1-FA40-B879-E6630703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F09B68B-54F0-8348-9ABE-628D694003BE}"/>
              </a:ext>
            </a:extLst>
          </p:cNvPr>
          <p:cNvSpPr txBox="1"/>
          <p:nvPr/>
        </p:nvSpPr>
        <p:spPr>
          <a:xfrm>
            <a:off x="878031" y="1452322"/>
            <a:ext cx="58208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中山先生主催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(?)</a:t>
            </a:r>
            <a:r>
              <a:rPr kumimoji="1"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アプリコンテスト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開催日：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2022/3/28</a:t>
            </a:r>
          </a:p>
          <a:p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参加者：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kumimoji="1" lang="ja-JP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名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D2986DF-ACD6-3E41-95C7-23619FC83383}"/>
              </a:ext>
            </a:extLst>
          </p:cNvPr>
          <p:cNvSpPr/>
          <p:nvPr/>
        </p:nvSpPr>
        <p:spPr>
          <a:xfrm>
            <a:off x="878031" y="3312799"/>
            <a:ext cx="5989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作成したアプリ：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CPS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研究室　在席管理</a:t>
            </a:r>
            <a:endParaRPr lang="ja-JP" altLang="en-US" sz="28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8EE06E-954B-DC4F-83D8-BA688BC9F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6674" y="3919755"/>
            <a:ext cx="39306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8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目的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スライド番号プレースホルダー 7">
            <a:extLst>
              <a:ext uri="{FF2B5EF4-FFF2-40B4-BE49-F238E27FC236}">
                <a16:creationId xmlns:a16="http://schemas.microsoft.com/office/drawing/2014/main" id="{4F7EDC8A-70D1-FA40-B879-E6630703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4" name="下矢印 13">
            <a:extLst>
              <a:ext uri="{FF2B5EF4-FFF2-40B4-BE49-F238E27FC236}">
                <a16:creationId xmlns:a16="http://schemas.microsoft.com/office/drawing/2014/main" id="{91620F8A-6270-724C-8B98-93247D2BE6A9}"/>
              </a:ext>
            </a:extLst>
          </p:cNvPr>
          <p:cNvSpPr/>
          <p:nvPr/>
        </p:nvSpPr>
        <p:spPr>
          <a:xfrm rot="16200000">
            <a:off x="4134472" y="2694472"/>
            <a:ext cx="534390" cy="46997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4CE755-C91F-8D48-9575-53FAD3AB48CB}"/>
              </a:ext>
            </a:extLst>
          </p:cNvPr>
          <p:cNvSpPr txBox="1"/>
          <p:nvPr/>
        </p:nvSpPr>
        <p:spPr>
          <a:xfrm>
            <a:off x="1538410" y="1241253"/>
            <a:ext cx="6067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>
                <a:latin typeface="Times New Roman" panose="02020603050405020304" pitchFamily="18" charset="0"/>
                <a:cs typeface="Times New Roman" panose="02020603050405020304" pitchFamily="18" charset="0"/>
              </a:rPr>
              <a:t>犬に近いペットロボットを開発する．</a:t>
            </a:r>
            <a:endParaRPr kumimoji="1" lang="en-US" altLang="ja-JP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F172FC4-8292-124D-86F8-8F2B4017DF0D}"/>
              </a:ext>
            </a:extLst>
          </p:cNvPr>
          <p:cNvGrpSpPr/>
          <p:nvPr/>
        </p:nvGrpSpPr>
        <p:grpSpPr>
          <a:xfrm>
            <a:off x="162541" y="2243957"/>
            <a:ext cx="3992270" cy="3871003"/>
            <a:chOff x="312532" y="2212002"/>
            <a:chExt cx="3992270" cy="3871003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2FB29C37-3BBD-2746-A432-2F0C59B563BB}"/>
                </a:ext>
              </a:extLst>
            </p:cNvPr>
            <p:cNvGrpSpPr/>
            <p:nvPr/>
          </p:nvGrpSpPr>
          <p:grpSpPr>
            <a:xfrm>
              <a:off x="312532" y="4404369"/>
              <a:ext cx="3992270" cy="1678636"/>
              <a:chOff x="312532" y="4412691"/>
              <a:chExt cx="3992270" cy="1678636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6ABFC57-451B-BE4F-8661-C8442A9630E7}"/>
                  </a:ext>
                </a:extLst>
              </p:cNvPr>
              <p:cNvSpPr txBox="1"/>
              <p:nvPr/>
            </p:nvSpPr>
            <p:spPr>
              <a:xfrm>
                <a:off x="312532" y="4412691"/>
                <a:ext cx="39922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Aibo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kumimoji="1" lang="ja-JP" altLang="en-US" sz="2400" u="sn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言葉だけ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で学習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ダメ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, “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いけない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4F39DAF-C12B-ED47-8CD2-1584AECE6C1F}"/>
                  </a:ext>
                </a:extLst>
              </p:cNvPr>
              <p:cNvSpPr txBox="1"/>
              <p:nvPr/>
            </p:nvSpPr>
            <p:spPr>
              <a:xfrm>
                <a:off x="386782" y="5629662"/>
                <a:ext cx="37032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u="sng" dirty="0">
                    <a:solidFill>
                      <a:srgbClr val="FF0000"/>
                    </a:solidFill>
                  </a:rPr>
                  <a:t>感情の理解としては不十分</a:t>
                </a:r>
                <a:endParaRPr kumimoji="1" lang="en-US" altLang="ja-JP" sz="24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C3EF29F8-604C-2949-8774-C2D1061E358B}"/>
                </a:ext>
              </a:extLst>
            </p:cNvPr>
            <p:cNvGrpSpPr/>
            <p:nvPr/>
          </p:nvGrpSpPr>
          <p:grpSpPr>
            <a:xfrm>
              <a:off x="1082519" y="2212002"/>
              <a:ext cx="1840568" cy="1915706"/>
              <a:chOff x="1082519" y="2212002"/>
              <a:chExt cx="1840568" cy="1915706"/>
            </a:xfrm>
          </p:grpSpPr>
          <p:pic>
            <p:nvPicPr>
              <p:cNvPr id="22" name="図 21" descr="小さい, 座る, テーブル, 持つ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B17C6D1-9959-BB4A-8F83-8AB80E7A54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235032" y="2212002"/>
                <a:ext cx="1535541" cy="1733899"/>
              </a:xfrm>
              <a:prstGeom prst="rect">
                <a:avLst/>
              </a:prstGeom>
            </p:spPr>
          </p:pic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8197876-DA13-1F43-82F8-8457CCCFA3F1}"/>
                  </a:ext>
                </a:extLst>
              </p:cNvPr>
              <p:cNvSpPr txBox="1"/>
              <p:nvPr/>
            </p:nvSpPr>
            <p:spPr>
              <a:xfrm>
                <a:off x="1082519" y="3912264"/>
                <a:ext cx="184056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" altLang="ja-JP" sz="800" dirty="0">
                    <a:solidFill>
                      <a:schemeClr val="accent1"/>
                    </a:solidFill>
                  </a:rPr>
                  <a:t>https://</a:t>
                </a:r>
                <a:r>
                  <a:rPr kumimoji="1" lang="en" altLang="ja-JP" sz="800" dirty="0" err="1">
                    <a:solidFill>
                      <a:schemeClr val="accent1"/>
                    </a:solidFill>
                  </a:rPr>
                  <a:t>aibo.sony.jp</a:t>
                </a:r>
                <a:r>
                  <a:rPr kumimoji="1" lang="en" altLang="ja-JP" sz="800" dirty="0">
                    <a:solidFill>
                      <a:schemeClr val="accent1"/>
                    </a:solidFill>
                  </a:rPr>
                  <a:t>/feature/</a:t>
                </a:r>
                <a:r>
                  <a:rPr kumimoji="1" lang="en" altLang="ja-JP" sz="800" dirty="0" err="1">
                    <a:solidFill>
                      <a:schemeClr val="accent1"/>
                    </a:solidFill>
                  </a:rPr>
                  <a:t>ichigomilk</a:t>
                </a:r>
                <a:r>
                  <a:rPr kumimoji="1" lang="en" altLang="ja-JP" sz="800" dirty="0">
                    <a:solidFill>
                      <a:schemeClr val="accent1"/>
                    </a:solidFill>
                  </a:rPr>
                  <a:t>/</a:t>
                </a:r>
                <a:endParaRPr kumimoji="1" lang="ja-JP" altLang="en-US" sz="80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4820FD3D-F9BD-0D42-B0BB-3E04C7FF1C47}"/>
              </a:ext>
            </a:extLst>
          </p:cNvPr>
          <p:cNvGrpSpPr/>
          <p:nvPr/>
        </p:nvGrpSpPr>
        <p:grpSpPr>
          <a:xfrm>
            <a:off x="5311984" y="1826028"/>
            <a:ext cx="3669475" cy="4637803"/>
            <a:chOff x="5296392" y="1822913"/>
            <a:chExt cx="3669475" cy="4637803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724FE840-3526-9548-999E-2A86201AF22F}"/>
                </a:ext>
              </a:extLst>
            </p:cNvPr>
            <p:cNvGrpSpPr/>
            <p:nvPr/>
          </p:nvGrpSpPr>
          <p:grpSpPr>
            <a:xfrm>
              <a:off x="5296392" y="4026659"/>
              <a:ext cx="3669475" cy="2434057"/>
              <a:chOff x="5296394" y="3789153"/>
              <a:chExt cx="3669475" cy="2434057"/>
            </a:xfrm>
          </p:grpSpPr>
          <p:sp>
            <p:nvSpPr>
              <p:cNvPr id="21" name="角丸四角形 20">
                <a:extLst>
                  <a:ext uri="{FF2B5EF4-FFF2-40B4-BE49-F238E27FC236}">
                    <a16:creationId xmlns:a16="http://schemas.microsoft.com/office/drawing/2014/main" id="{C2D3C0F6-F392-3843-B4C2-2CED04CA2250}"/>
                  </a:ext>
                </a:extLst>
              </p:cNvPr>
              <p:cNvSpPr/>
              <p:nvPr/>
            </p:nvSpPr>
            <p:spPr>
              <a:xfrm>
                <a:off x="5296394" y="4019986"/>
                <a:ext cx="3669475" cy="2203224"/>
              </a:xfrm>
              <a:prstGeom prst="round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95EB0A-DB67-F840-8B25-FD7AB89DDE8A}"/>
                  </a:ext>
                </a:extLst>
              </p:cNvPr>
              <p:cNvSpPr txBox="1"/>
              <p:nvPr/>
            </p:nvSpPr>
            <p:spPr>
              <a:xfrm>
                <a:off x="6239932" y="3789153"/>
                <a:ext cx="1718755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u="sn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感情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で学習</a:t>
                </a:r>
                <a:endPara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FC4FAF0-A15D-214D-97F9-629B60EAEC3F}"/>
                  </a:ext>
                </a:extLst>
              </p:cNvPr>
              <p:cNvSpPr txBox="1"/>
              <p:nvPr/>
            </p:nvSpPr>
            <p:spPr>
              <a:xfrm>
                <a:off x="6600705" y="4412691"/>
                <a:ext cx="106085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表情</a:t>
                </a:r>
                <a:endParaRPr kumimoji="1" lang="en-US" altLang="ja-JP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ja-JP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文章</a:t>
                </a:r>
                <a:endParaRPr kumimoji="1" lang="en-US" altLang="ja-JP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ja-JP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声色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20F8499A-F99E-2E4B-AC04-F632ECBE4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0019" y="1822913"/>
              <a:ext cx="2758576" cy="2206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87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表情から感情分析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スライド番号プレースホルダー 7">
            <a:extLst>
              <a:ext uri="{FF2B5EF4-FFF2-40B4-BE49-F238E27FC236}">
                <a16:creationId xmlns:a16="http://schemas.microsoft.com/office/drawing/2014/main" id="{4F7EDC8A-70D1-FA40-B879-E6630703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2E78A7-3C8C-824B-B9F8-55F07E5633F5}"/>
              </a:ext>
            </a:extLst>
          </p:cNvPr>
          <p:cNvSpPr txBox="1"/>
          <p:nvPr/>
        </p:nvSpPr>
        <p:spPr>
          <a:xfrm>
            <a:off x="628648" y="1094630"/>
            <a:ext cx="7709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認識方法：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リアルタイム認識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(5[</a:t>
            </a:r>
            <a:r>
              <a:rPr kumimoji="1"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fps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AWS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Rekognition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			</a:t>
            </a:r>
            <a:r>
              <a:rPr lang="ja-JP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→</a:t>
            </a:r>
            <a:r>
              <a:rPr lang="ja-JP" altLang="ja-JP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感情を数値化</a:t>
            </a:r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​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				</a:t>
            </a:r>
            <a:r>
              <a:rPr lang="ja-JP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　</a:t>
            </a:r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8</a:t>
            </a:r>
            <a:r>
              <a:rPr lang="ja-JP" altLang="ja-JP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項目に分類</a:t>
            </a:r>
            <a:r>
              <a:rPr lang="ja-JP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，</a:t>
            </a:r>
            <a:r>
              <a:rPr lang="ja-JP" altLang="ja-JP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パーセンテージで提示</a:t>
            </a:r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​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9F448CC8-C468-B740-AE04-ADA995510D3D}"/>
              </a:ext>
            </a:extLst>
          </p:cNvPr>
          <p:cNvGrpSpPr/>
          <p:nvPr/>
        </p:nvGrpSpPr>
        <p:grpSpPr>
          <a:xfrm>
            <a:off x="643245" y="2637658"/>
            <a:ext cx="7857508" cy="3668778"/>
            <a:chOff x="519045" y="2233425"/>
            <a:chExt cx="7857508" cy="3668778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9F11C542-BF36-8741-AD69-4922762B88EC}"/>
                </a:ext>
              </a:extLst>
            </p:cNvPr>
            <p:cNvGrpSpPr/>
            <p:nvPr/>
          </p:nvGrpSpPr>
          <p:grpSpPr>
            <a:xfrm>
              <a:off x="2714877" y="3311234"/>
              <a:ext cx="2441117" cy="1376065"/>
              <a:chOff x="3351440" y="3222693"/>
              <a:chExt cx="2441117" cy="1376065"/>
            </a:xfrm>
          </p:grpSpPr>
          <p:pic>
            <p:nvPicPr>
              <p:cNvPr id="9" name="グラフィックス 8" descr="人工知能 枠線">
                <a:extLst>
                  <a:ext uri="{FF2B5EF4-FFF2-40B4-BE49-F238E27FC236}">
                    <a16:creationId xmlns:a16="http://schemas.microsoft.com/office/drawing/2014/main" id="{E44E81CA-D81F-6C40-87F4-8C27C9B30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14799" y="3222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3BE22A6-3566-494B-914E-37A9B81A9F68}"/>
                  </a:ext>
                </a:extLst>
              </p:cNvPr>
              <p:cNvSpPr txBox="1"/>
              <p:nvPr/>
            </p:nvSpPr>
            <p:spPr>
              <a:xfrm>
                <a:off x="3351440" y="4137093"/>
                <a:ext cx="24411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AWS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Rekognition</a:t>
                </a:r>
                <a:endParaRPr kumimoji="1" lang="ja-JP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CDFF67F4-02C1-2A4D-9B78-417B7F9BF2DA}"/>
                </a:ext>
              </a:extLst>
            </p:cNvPr>
            <p:cNvGrpSpPr/>
            <p:nvPr/>
          </p:nvGrpSpPr>
          <p:grpSpPr>
            <a:xfrm>
              <a:off x="5933255" y="2233425"/>
              <a:ext cx="2443298" cy="3668778"/>
              <a:chOff x="6325141" y="2170373"/>
              <a:chExt cx="2443298" cy="3668778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41C53BC2-D2DE-FE40-8EBA-5A3FC89933DD}"/>
                  </a:ext>
                </a:extLst>
              </p:cNvPr>
              <p:cNvGrpSpPr/>
              <p:nvPr/>
            </p:nvGrpSpPr>
            <p:grpSpPr>
              <a:xfrm>
                <a:off x="6487847" y="2170373"/>
                <a:ext cx="2117887" cy="1219394"/>
                <a:chOff x="6487847" y="2170373"/>
                <a:chExt cx="2117887" cy="1219394"/>
              </a:xfrm>
            </p:grpSpPr>
            <p:pic>
              <p:nvPicPr>
                <p:cNvPr id="11" name="グラフィックス 10" descr="ノート PC 枠線">
                  <a:extLst>
                    <a:ext uri="{FF2B5EF4-FFF2-40B4-BE49-F238E27FC236}">
                      <a16:creationId xmlns:a16="http://schemas.microsoft.com/office/drawing/2014/main" id="{DAC35BF4-F8F7-E849-9939-8B48F1AF8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89591" y="217037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B8CC3461-B539-E842-ACDC-13F763965F78}"/>
                    </a:ext>
                  </a:extLst>
                </p:cNvPr>
                <p:cNvSpPr txBox="1"/>
                <p:nvPr/>
              </p:nvSpPr>
              <p:spPr>
                <a:xfrm>
                  <a:off x="6487847" y="2928102"/>
                  <a:ext cx="21178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スクリーン表示</a:t>
                  </a:r>
                </a:p>
              </p:txBody>
            </p:sp>
          </p:grpSp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F8357E67-78C8-AF4B-A530-0057BE214A78}"/>
                  </a:ext>
                </a:extLst>
              </p:cNvPr>
              <p:cNvGrpSpPr/>
              <p:nvPr/>
            </p:nvGrpSpPr>
            <p:grpSpPr>
              <a:xfrm>
                <a:off x="6325141" y="4463086"/>
                <a:ext cx="2443298" cy="1376065"/>
                <a:chOff x="6325141" y="4463086"/>
                <a:chExt cx="2443298" cy="1376065"/>
              </a:xfrm>
            </p:grpSpPr>
            <p:pic>
              <p:nvPicPr>
                <p:cNvPr id="19" name="グラフィックス 18" descr="ドキュメント 枠線">
                  <a:extLst>
                    <a:ext uri="{FF2B5EF4-FFF2-40B4-BE49-F238E27FC236}">
                      <a16:creationId xmlns:a16="http://schemas.microsoft.com/office/drawing/2014/main" id="{14DAA6D7-B0DE-CD43-843D-A8A938E773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90469" y="446308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F5103066-1623-C644-A701-04C48D7841A4}"/>
                    </a:ext>
                  </a:extLst>
                </p:cNvPr>
                <p:cNvSpPr txBox="1"/>
                <p:nvPr/>
              </p:nvSpPr>
              <p:spPr>
                <a:xfrm>
                  <a:off x="6325141" y="5377486"/>
                  <a:ext cx="24432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CSV</a:t>
                  </a:r>
                  <a:r>
                    <a:rPr kumimoji="1" lang="ja-JP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ファイル出力</a:t>
                  </a:r>
                </a:p>
              </p:txBody>
            </p:sp>
          </p:grpSp>
        </p:grpSp>
        <p:sp>
          <p:nvSpPr>
            <p:cNvPr id="27" name="下矢印 26">
              <a:extLst>
                <a:ext uri="{FF2B5EF4-FFF2-40B4-BE49-F238E27FC236}">
                  <a16:creationId xmlns:a16="http://schemas.microsoft.com/office/drawing/2014/main" id="{DDC2C258-6AC0-764B-A52E-7213C97CBECE}"/>
                </a:ext>
              </a:extLst>
            </p:cNvPr>
            <p:cNvSpPr/>
            <p:nvPr/>
          </p:nvSpPr>
          <p:spPr>
            <a:xfrm rot="16200000">
              <a:off x="2081409" y="3611455"/>
              <a:ext cx="534390" cy="469972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B60F6AE5-90C6-5746-91C9-278AED976B2A}"/>
                </a:ext>
              </a:extLst>
            </p:cNvPr>
            <p:cNvGrpSpPr/>
            <p:nvPr/>
          </p:nvGrpSpPr>
          <p:grpSpPr>
            <a:xfrm>
              <a:off x="5287281" y="3116626"/>
              <a:ext cx="472179" cy="1765281"/>
              <a:chOff x="5909861" y="3053574"/>
              <a:chExt cx="472179" cy="1765281"/>
            </a:xfrm>
          </p:grpSpPr>
          <p:sp>
            <p:nvSpPr>
              <p:cNvPr id="28" name="下矢印 27">
                <a:extLst>
                  <a:ext uri="{FF2B5EF4-FFF2-40B4-BE49-F238E27FC236}">
                    <a16:creationId xmlns:a16="http://schemas.microsoft.com/office/drawing/2014/main" id="{F7A926EC-5AD0-D642-8080-2E52FFE0FE42}"/>
                  </a:ext>
                </a:extLst>
              </p:cNvPr>
              <p:cNvSpPr/>
              <p:nvPr/>
            </p:nvSpPr>
            <p:spPr>
              <a:xfrm rot="15028490">
                <a:off x="5879859" y="3085783"/>
                <a:ext cx="534390" cy="469972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下矢印 28">
                <a:extLst>
                  <a:ext uri="{FF2B5EF4-FFF2-40B4-BE49-F238E27FC236}">
                    <a16:creationId xmlns:a16="http://schemas.microsoft.com/office/drawing/2014/main" id="{B0B6BBF8-7AD1-0A45-B703-4E23CA49E4E4}"/>
                  </a:ext>
                </a:extLst>
              </p:cNvPr>
              <p:cNvSpPr/>
              <p:nvPr/>
            </p:nvSpPr>
            <p:spPr>
              <a:xfrm rot="17422035">
                <a:off x="5877652" y="4316674"/>
                <a:ext cx="534390" cy="469972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E078FB65-86F9-3A4F-A786-82DF67EE43C2}"/>
                </a:ext>
              </a:extLst>
            </p:cNvPr>
            <p:cNvGrpSpPr/>
            <p:nvPr/>
          </p:nvGrpSpPr>
          <p:grpSpPr>
            <a:xfrm>
              <a:off x="519045" y="3311234"/>
              <a:ext cx="1463286" cy="1376065"/>
              <a:chOff x="925705" y="3222693"/>
              <a:chExt cx="1463286" cy="1376065"/>
            </a:xfrm>
          </p:grpSpPr>
          <p:pic>
            <p:nvPicPr>
              <p:cNvPr id="7" name="グラフィックス 6" descr="カメラ 枠線">
                <a:extLst>
                  <a:ext uri="{FF2B5EF4-FFF2-40B4-BE49-F238E27FC236}">
                    <a16:creationId xmlns:a16="http://schemas.microsoft.com/office/drawing/2014/main" id="{3B99FB35-7738-4543-AABB-EC105A88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00148" y="3222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0A2FC43-A34C-754E-92D6-E8A64AE96C28}"/>
                  </a:ext>
                </a:extLst>
              </p:cNvPr>
              <p:cNvSpPr txBox="1"/>
              <p:nvPr/>
            </p:nvSpPr>
            <p:spPr>
              <a:xfrm>
                <a:off x="925705" y="4137093"/>
                <a:ext cx="14632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Web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カメラ</a:t>
                </a:r>
              </a:p>
            </p:txBody>
          </p:sp>
        </p:grpSp>
      </p:grpSp>
      <p:pic>
        <p:nvPicPr>
          <p:cNvPr id="46" name="図 45">
            <a:extLst>
              <a:ext uri="{FF2B5EF4-FFF2-40B4-BE49-F238E27FC236}">
                <a16:creationId xmlns:a16="http://schemas.microsoft.com/office/drawing/2014/main" id="{8BEAB729-04B5-8245-B27E-59C672797E65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688" y="5150597"/>
            <a:ext cx="1422400" cy="14224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F4FACF68-E0C7-084C-8F77-89E6DFC2C5BD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8700" y="2919347"/>
            <a:ext cx="280808" cy="280808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DEB1448-393E-D845-879B-3506E38722CA}"/>
              </a:ext>
            </a:extLst>
          </p:cNvPr>
          <p:cNvSpPr txBox="1"/>
          <p:nvPr/>
        </p:nvSpPr>
        <p:spPr>
          <a:xfrm>
            <a:off x="3243356" y="5660105"/>
            <a:ext cx="1620957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happy: 0.99852</a:t>
            </a:r>
          </a:p>
        </p:txBody>
      </p:sp>
    </p:spTree>
    <p:extLst>
      <p:ext uri="{BB962C8B-B14F-4D97-AF65-F5344CB8AC3E}">
        <p14:creationId xmlns:p14="http://schemas.microsoft.com/office/powerpoint/2010/main" val="350869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38E4459-2D34-5E42-8784-84AB786E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6</a:t>
            </a:fld>
            <a:endParaRPr kumimoji="1" lang="ja-JP" altLang="en-US"/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84C50619-063F-E945-AE9D-F88B740251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6026191"/>
              </p:ext>
            </p:extLst>
          </p:nvPr>
        </p:nvGraphicFramePr>
        <p:xfrm>
          <a:off x="327660" y="1198364"/>
          <a:ext cx="8488680" cy="5173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タイトル 1">
            <a:extLst>
              <a:ext uri="{FF2B5EF4-FFF2-40B4-BE49-F238E27FC236}">
                <a16:creationId xmlns:a16="http://schemas.microsoft.com/office/drawing/2014/main" id="{7279E95D-35E1-A44D-B562-19A10C01B4E8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表情から感情分析結果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E0591BF-1736-844A-81D5-B127A4D36D3B}"/>
              </a:ext>
            </a:extLst>
          </p:cNvPr>
          <p:cNvSpPr txBox="1"/>
          <p:nvPr/>
        </p:nvSpPr>
        <p:spPr>
          <a:xfrm>
            <a:off x="628649" y="119836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[%]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9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4C6E8A5-6AF0-E64C-B654-536B06AD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792F35E2-8D0C-5A45-9111-D6DB810C37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873376"/>
              </p:ext>
            </p:extLst>
          </p:nvPr>
        </p:nvGraphicFramePr>
        <p:xfrm>
          <a:off x="358140" y="1508760"/>
          <a:ext cx="8427720" cy="4657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タイトル 1">
            <a:extLst>
              <a:ext uri="{FF2B5EF4-FFF2-40B4-BE49-F238E27FC236}">
                <a16:creationId xmlns:a16="http://schemas.microsoft.com/office/drawing/2014/main" id="{BADFF536-BE9C-B24F-B79F-85AC453FF646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表情から感情分析結果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760648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音声から感情分析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スライド番号プレースホルダー 7">
            <a:extLst>
              <a:ext uri="{FF2B5EF4-FFF2-40B4-BE49-F238E27FC236}">
                <a16:creationId xmlns:a16="http://schemas.microsoft.com/office/drawing/2014/main" id="{4F7EDC8A-70D1-FA40-B879-E6630703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2E78A7-3C8C-824B-B9F8-55F07E5633F5}"/>
              </a:ext>
            </a:extLst>
          </p:cNvPr>
          <p:cNvSpPr txBox="1"/>
          <p:nvPr/>
        </p:nvSpPr>
        <p:spPr>
          <a:xfrm>
            <a:off x="717299" y="1332027"/>
            <a:ext cx="770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認識方法：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リアルタイム認識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Google Speech Recognition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			</a:t>
            </a:r>
            <a:r>
              <a:rPr lang="ja-JP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→音声をテキストに変換</a:t>
            </a:r>
            <a:endParaRPr lang="en-US" altLang="ja-JP" sz="2400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BB429AE-F7C5-5E46-B1D3-D6E48B8D4418}"/>
              </a:ext>
            </a:extLst>
          </p:cNvPr>
          <p:cNvGrpSpPr/>
          <p:nvPr/>
        </p:nvGrpSpPr>
        <p:grpSpPr>
          <a:xfrm>
            <a:off x="195752" y="2687573"/>
            <a:ext cx="8752494" cy="3668778"/>
            <a:chOff x="324089" y="2623930"/>
            <a:chExt cx="8752494" cy="3668778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9F11C542-BF36-8741-AD69-4922762B88EC}"/>
                </a:ext>
              </a:extLst>
            </p:cNvPr>
            <p:cNvGrpSpPr/>
            <p:nvPr/>
          </p:nvGrpSpPr>
          <p:grpSpPr>
            <a:xfrm>
              <a:off x="1493870" y="3679105"/>
              <a:ext cx="1846980" cy="1351995"/>
              <a:chOff x="2066231" y="3186331"/>
              <a:chExt cx="1846980" cy="1351995"/>
            </a:xfrm>
          </p:grpSpPr>
          <p:pic>
            <p:nvPicPr>
              <p:cNvPr id="9" name="グラフィックス 8" descr="人工知能 枠線">
                <a:extLst>
                  <a:ext uri="{FF2B5EF4-FFF2-40B4-BE49-F238E27FC236}">
                    <a16:creationId xmlns:a16="http://schemas.microsoft.com/office/drawing/2014/main" id="{E44E81CA-D81F-6C40-87F4-8C27C9B30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530255" y="318633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3BE22A6-3566-494B-914E-37A9B81A9F68}"/>
                  </a:ext>
                </a:extLst>
              </p:cNvPr>
              <p:cNvSpPr txBox="1"/>
              <p:nvPr/>
            </p:nvSpPr>
            <p:spPr>
              <a:xfrm>
                <a:off x="2066231" y="4076661"/>
                <a:ext cx="18469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テキスト変換</a:t>
                </a:r>
              </a:p>
            </p:txBody>
          </p: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CDFF67F4-02C1-2A4D-9B78-417B7F9BF2DA}"/>
                </a:ext>
              </a:extLst>
            </p:cNvPr>
            <p:cNvGrpSpPr/>
            <p:nvPr/>
          </p:nvGrpSpPr>
          <p:grpSpPr>
            <a:xfrm>
              <a:off x="6633285" y="2623930"/>
              <a:ext cx="2443298" cy="3668778"/>
              <a:chOff x="6325141" y="2170373"/>
              <a:chExt cx="2443298" cy="3668778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41C53BC2-D2DE-FE40-8EBA-5A3FC89933DD}"/>
                  </a:ext>
                </a:extLst>
              </p:cNvPr>
              <p:cNvGrpSpPr/>
              <p:nvPr/>
            </p:nvGrpSpPr>
            <p:grpSpPr>
              <a:xfrm>
                <a:off x="6487847" y="2170373"/>
                <a:ext cx="2117887" cy="1219394"/>
                <a:chOff x="6487847" y="2170373"/>
                <a:chExt cx="2117887" cy="1219394"/>
              </a:xfrm>
            </p:grpSpPr>
            <p:pic>
              <p:nvPicPr>
                <p:cNvPr id="11" name="グラフィックス 10" descr="ノート PC 枠線">
                  <a:extLst>
                    <a:ext uri="{FF2B5EF4-FFF2-40B4-BE49-F238E27FC236}">
                      <a16:creationId xmlns:a16="http://schemas.microsoft.com/office/drawing/2014/main" id="{DAC35BF4-F8F7-E849-9939-8B48F1AF8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89591" y="217037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B8CC3461-B539-E842-ACDC-13F763965F78}"/>
                    </a:ext>
                  </a:extLst>
                </p:cNvPr>
                <p:cNvSpPr txBox="1"/>
                <p:nvPr/>
              </p:nvSpPr>
              <p:spPr>
                <a:xfrm>
                  <a:off x="6487847" y="2928102"/>
                  <a:ext cx="21178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スクリーン表示</a:t>
                  </a:r>
                </a:p>
              </p:txBody>
            </p:sp>
          </p:grpSp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F8357E67-78C8-AF4B-A530-0057BE214A78}"/>
                  </a:ext>
                </a:extLst>
              </p:cNvPr>
              <p:cNvGrpSpPr/>
              <p:nvPr/>
            </p:nvGrpSpPr>
            <p:grpSpPr>
              <a:xfrm>
                <a:off x="6325141" y="4463086"/>
                <a:ext cx="2443298" cy="1376065"/>
                <a:chOff x="6325141" y="4463086"/>
                <a:chExt cx="2443298" cy="1376065"/>
              </a:xfrm>
            </p:grpSpPr>
            <p:pic>
              <p:nvPicPr>
                <p:cNvPr id="19" name="グラフィックス 18" descr="ドキュメント 枠線">
                  <a:extLst>
                    <a:ext uri="{FF2B5EF4-FFF2-40B4-BE49-F238E27FC236}">
                      <a16:creationId xmlns:a16="http://schemas.microsoft.com/office/drawing/2014/main" id="{14DAA6D7-B0DE-CD43-843D-A8A938E773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90469" y="446308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F5103066-1623-C644-A701-04C48D7841A4}"/>
                    </a:ext>
                  </a:extLst>
                </p:cNvPr>
                <p:cNvSpPr txBox="1"/>
                <p:nvPr/>
              </p:nvSpPr>
              <p:spPr>
                <a:xfrm>
                  <a:off x="6325141" y="5377486"/>
                  <a:ext cx="24432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CSV</a:t>
                  </a:r>
                  <a:r>
                    <a:rPr kumimoji="1" lang="ja-JP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ファイル出力</a:t>
                  </a:r>
                </a:p>
              </p:txBody>
            </p:sp>
          </p:grpSp>
        </p:grpSp>
        <p:sp>
          <p:nvSpPr>
            <p:cNvPr id="27" name="下矢印 26">
              <a:extLst>
                <a:ext uri="{FF2B5EF4-FFF2-40B4-BE49-F238E27FC236}">
                  <a16:creationId xmlns:a16="http://schemas.microsoft.com/office/drawing/2014/main" id="{DDC2C258-6AC0-764B-A52E-7213C97CBECE}"/>
                </a:ext>
              </a:extLst>
            </p:cNvPr>
            <p:cNvSpPr/>
            <p:nvPr/>
          </p:nvSpPr>
          <p:spPr>
            <a:xfrm rot="16200000">
              <a:off x="1123647" y="3937681"/>
              <a:ext cx="534390" cy="469972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B60F6AE5-90C6-5746-91C9-278AED976B2A}"/>
                </a:ext>
              </a:extLst>
            </p:cNvPr>
            <p:cNvGrpSpPr/>
            <p:nvPr/>
          </p:nvGrpSpPr>
          <p:grpSpPr>
            <a:xfrm>
              <a:off x="6268203" y="3112196"/>
              <a:ext cx="497037" cy="2389447"/>
              <a:chOff x="6293784" y="2689624"/>
              <a:chExt cx="497037" cy="2389447"/>
            </a:xfrm>
          </p:grpSpPr>
          <p:sp>
            <p:nvSpPr>
              <p:cNvPr id="28" name="下矢印 27">
                <a:extLst>
                  <a:ext uri="{FF2B5EF4-FFF2-40B4-BE49-F238E27FC236}">
                    <a16:creationId xmlns:a16="http://schemas.microsoft.com/office/drawing/2014/main" id="{F7A926EC-5AD0-D642-8080-2E52FFE0FE42}"/>
                  </a:ext>
                </a:extLst>
              </p:cNvPr>
              <p:cNvSpPr/>
              <p:nvPr/>
            </p:nvSpPr>
            <p:spPr>
              <a:xfrm rot="15028490">
                <a:off x="6261575" y="2721833"/>
                <a:ext cx="534390" cy="469972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下矢印 28">
                <a:extLst>
                  <a:ext uri="{FF2B5EF4-FFF2-40B4-BE49-F238E27FC236}">
                    <a16:creationId xmlns:a16="http://schemas.microsoft.com/office/drawing/2014/main" id="{B0B6BBF8-7AD1-0A45-B703-4E23CA49E4E4}"/>
                  </a:ext>
                </a:extLst>
              </p:cNvPr>
              <p:cNvSpPr/>
              <p:nvPr/>
            </p:nvSpPr>
            <p:spPr>
              <a:xfrm rot="17422035">
                <a:off x="6288640" y="4576890"/>
                <a:ext cx="534390" cy="469972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95C620B0-0C14-8B4F-8B32-C44193351BDD}"/>
                </a:ext>
              </a:extLst>
            </p:cNvPr>
            <p:cNvGrpSpPr/>
            <p:nvPr/>
          </p:nvGrpSpPr>
          <p:grpSpPr>
            <a:xfrm>
              <a:off x="324089" y="3661222"/>
              <a:ext cx="963725" cy="1369877"/>
              <a:chOff x="324089" y="3661222"/>
              <a:chExt cx="963725" cy="1369877"/>
            </a:xfrm>
          </p:grpSpPr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0A2FC43-A34C-754E-92D6-E8A64AE96C28}"/>
                  </a:ext>
                </a:extLst>
              </p:cNvPr>
              <p:cNvSpPr txBox="1"/>
              <p:nvPr/>
            </p:nvSpPr>
            <p:spPr>
              <a:xfrm>
                <a:off x="324089" y="4569434"/>
                <a:ext cx="9637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マイク</a:t>
                </a:r>
              </a:p>
            </p:txBody>
          </p:sp>
          <p:pic>
            <p:nvPicPr>
              <p:cNvPr id="4" name="グラフィックス 3" descr="無線マイク 枠線">
                <a:extLst>
                  <a:ext uri="{FF2B5EF4-FFF2-40B4-BE49-F238E27FC236}">
                    <a16:creationId xmlns:a16="http://schemas.microsoft.com/office/drawing/2014/main" id="{EBBC0EE3-F8FA-8546-AD32-94FFCFE0F7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48752" y="3661222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1" name="下矢印 30">
              <a:extLst>
                <a:ext uri="{FF2B5EF4-FFF2-40B4-BE49-F238E27FC236}">
                  <a16:creationId xmlns:a16="http://schemas.microsoft.com/office/drawing/2014/main" id="{6C269257-A5C7-9445-9CF4-75A4E51867CB}"/>
                </a:ext>
              </a:extLst>
            </p:cNvPr>
            <p:cNvSpPr/>
            <p:nvPr/>
          </p:nvSpPr>
          <p:spPr>
            <a:xfrm rot="16200000">
              <a:off x="3176683" y="3949828"/>
              <a:ext cx="534390" cy="469972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下矢印 38">
              <a:extLst>
                <a:ext uri="{FF2B5EF4-FFF2-40B4-BE49-F238E27FC236}">
                  <a16:creationId xmlns:a16="http://schemas.microsoft.com/office/drawing/2014/main" id="{6E56FFED-0BA7-4747-982E-EE067DCDE026}"/>
                </a:ext>
              </a:extLst>
            </p:cNvPr>
            <p:cNvSpPr/>
            <p:nvPr/>
          </p:nvSpPr>
          <p:spPr>
            <a:xfrm rot="16200000">
              <a:off x="4614166" y="3937681"/>
              <a:ext cx="534390" cy="469972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F534FD63-5F93-0F4C-ABCD-AB7A2A7B0E6D}"/>
                </a:ext>
              </a:extLst>
            </p:cNvPr>
            <p:cNvGrpSpPr/>
            <p:nvPr/>
          </p:nvGrpSpPr>
          <p:grpSpPr>
            <a:xfrm>
              <a:off x="3546906" y="3727614"/>
              <a:ext cx="1231427" cy="1303485"/>
              <a:chOff x="3649998" y="3727614"/>
              <a:chExt cx="1231427" cy="1303485"/>
            </a:xfrm>
          </p:grpSpPr>
          <p:pic>
            <p:nvPicPr>
              <p:cNvPr id="8" name="グラフィックス 7" descr="チャットの吹き出し 枠線">
                <a:extLst>
                  <a:ext uri="{FF2B5EF4-FFF2-40B4-BE49-F238E27FC236}">
                    <a16:creationId xmlns:a16="http://schemas.microsoft.com/office/drawing/2014/main" id="{77E3145A-A401-A145-90A3-D949395E6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806103" y="372761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2FF0D7D-C50C-694A-81DB-AAA2AEF7D6B6}"/>
                  </a:ext>
                </a:extLst>
              </p:cNvPr>
              <p:cNvSpPr txBox="1"/>
              <p:nvPr/>
            </p:nvSpPr>
            <p:spPr>
              <a:xfrm>
                <a:off x="3649998" y="4569434"/>
                <a:ext cx="1231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テキスト</a:t>
                </a: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2614C471-8E32-1E4F-8760-3BFC22094C7B}"/>
                </a:ext>
              </a:extLst>
            </p:cNvPr>
            <p:cNvGrpSpPr/>
            <p:nvPr/>
          </p:nvGrpSpPr>
          <p:grpSpPr>
            <a:xfrm>
              <a:off x="4984389" y="3674220"/>
              <a:ext cx="1415772" cy="1363067"/>
              <a:chOff x="5226998" y="3674220"/>
              <a:chExt cx="1415772" cy="1363067"/>
            </a:xfrm>
          </p:grpSpPr>
          <p:pic>
            <p:nvPicPr>
              <p:cNvPr id="35" name="グラフィックス 34" descr="人工知能 枠線">
                <a:extLst>
                  <a:ext uri="{FF2B5EF4-FFF2-40B4-BE49-F238E27FC236}">
                    <a16:creationId xmlns:a16="http://schemas.microsoft.com/office/drawing/2014/main" id="{2D0A44FC-60C7-694E-843A-6820E3CAD4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76148" y="36742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12B694D-01F8-6B49-938C-861FF735F4F7}"/>
                  </a:ext>
                </a:extLst>
              </p:cNvPr>
              <p:cNvSpPr txBox="1"/>
              <p:nvPr/>
            </p:nvSpPr>
            <p:spPr>
              <a:xfrm>
                <a:off x="5226998" y="4575622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感情分析</a:t>
                </a:r>
              </a:p>
            </p:txBody>
          </p:sp>
        </p:grpSp>
      </p:grpSp>
      <p:sp>
        <p:nvSpPr>
          <p:cNvPr id="17" name="四角形吹き出し 16">
            <a:extLst>
              <a:ext uri="{FF2B5EF4-FFF2-40B4-BE49-F238E27FC236}">
                <a16:creationId xmlns:a16="http://schemas.microsoft.com/office/drawing/2014/main" id="{A60F76FF-7B1F-6347-B186-940ED56BB160}"/>
              </a:ext>
            </a:extLst>
          </p:cNvPr>
          <p:cNvSpPr/>
          <p:nvPr/>
        </p:nvSpPr>
        <p:spPr>
          <a:xfrm>
            <a:off x="78761" y="5437486"/>
            <a:ext cx="1277076" cy="842318"/>
          </a:xfrm>
          <a:prstGeom prst="wedgeRectCallout">
            <a:avLst>
              <a:gd name="adj1" fmla="val -38828"/>
              <a:gd name="adj2" fmla="val 75165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嫌いです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DCD533A-9EAE-A249-AA62-55CF0C0BDD93}"/>
              </a:ext>
            </a:extLst>
          </p:cNvPr>
          <p:cNvSpPr/>
          <p:nvPr/>
        </p:nvSpPr>
        <p:spPr>
          <a:xfrm>
            <a:off x="3457559" y="5437486"/>
            <a:ext cx="1163801" cy="8423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嫌いです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CBBFA393-577A-574A-9C3F-A1B4858D880B}"/>
              </a:ext>
            </a:extLst>
          </p:cNvPr>
          <p:cNvSpPr/>
          <p:nvPr/>
        </p:nvSpPr>
        <p:spPr>
          <a:xfrm>
            <a:off x="7477042" y="2964452"/>
            <a:ext cx="499110" cy="3044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solidFill>
                  <a:sysClr val="windowText" lastClr="000000"/>
                </a:solidFill>
              </a:rPr>
              <a:t>嫌いです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4479295-5512-0E4A-849B-202F48737CFF}"/>
              </a:ext>
            </a:extLst>
          </p:cNvPr>
          <p:cNvSpPr txBox="1"/>
          <p:nvPr/>
        </p:nvSpPr>
        <p:spPr>
          <a:xfrm>
            <a:off x="4775232" y="5658590"/>
            <a:ext cx="1456296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endParaRPr kumimoji="1" lang="ja-JP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3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C823327-93F7-334B-8F99-52AF6EAA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00F255B3-EE80-9549-BACD-D9462E927EE5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文章から感情分析結果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9A1D6D2-C53E-F44B-9010-EB420F53B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759991"/>
              </p:ext>
            </p:extLst>
          </p:nvPr>
        </p:nvGraphicFramePr>
        <p:xfrm>
          <a:off x="53337" y="4085591"/>
          <a:ext cx="9037323" cy="2270760"/>
        </p:xfrm>
        <a:graphic>
          <a:graphicData uri="http://schemas.openxmlformats.org/drawingml/2006/table">
            <a:tbl>
              <a:tblPr/>
              <a:tblGrid>
                <a:gridCol w="1281284">
                  <a:extLst>
                    <a:ext uri="{9D8B030D-6E8A-4147-A177-3AD203B41FA5}">
                      <a16:colId xmlns:a16="http://schemas.microsoft.com/office/drawing/2014/main" val="3180699766"/>
                    </a:ext>
                  </a:extLst>
                </a:gridCol>
                <a:gridCol w="3912187">
                  <a:extLst>
                    <a:ext uri="{9D8B030D-6E8A-4147-A177-3AD203B41FA5}">
                      <a16:colId xmlns:a16="http://schemas.microsoft.com/office/drawing/2014/main" val="1747007497"/>
                    </a:ext>
                  </a:extLst>
                </a:gridCol>
                <a:gridCol w="1281284">
                  <a:extLst>
                    <a:ext uri="{9D8B030D-6E8A-4147-A177-3AD203B41FA5}">
                      <a16:colId xmlns:a16="http://schemas.microsoft.com/office/drawing/2014/main" val="1103789053"/>
                    </a:ext>
                  </a:extLst>
                </a:gridCol>
                <a:gridCol w="1281284">
                  <a:extLst>
                    <a:ext uri="{9D8B030D-6E8A-4147-A177-3AD203B41FA5}">
                      <a16:colId xmlns:a16="http://schemas.microsoft.com/office/drawing/2014/main" val="2716380395"/>
                    </a:ext>
                  </a:extLst>
                </a:gridCol>
                <a:gridCol w="1281284">
                  <a:extLst>
                    <a:ext uri="{9D8B030D-6E8A-4147-A177-3AD203B41FA5}">
                      <a16:colId xmlns:a16="http://schemas.microsoft.com/office/drawing/2014/main" val="1445828547"/>
                    </a:ext>
                  </a:extLst>
                </a:gridCol>
              </a:tblGrid>
              <a:tr h="270927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orientation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activation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intension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449452"/>
                  </a:ext>
                </a:extLst>
              </a:tr>
              <a:tr h="2709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23:25:27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こんにちは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153403"/>
                  </a:ext>
                </a:extLst>
              </a:tr>
              <a:tr h="2709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23:25:32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今日は良いお天気ですね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369269"/>
                  </a:ext>
                </a:extLst>
              </a:tr>
              <a:tr h="2709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23:25:43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私はあなたのことが嫌いです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NEGATIVE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NEUTRAL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294800"/>
                  </a:ext>
                </a:extLst>
              </a:tr>
              <a:tr h="2709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23:25:51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私はあなたのことが好きではないです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NEGATIVE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NEUTRAL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13123"/>
                  </a:ext>
                </a:extLst>
              </a:tr>
              <a:tr h="2709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23:25:59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私はあなたのことが嫌いではないです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POSITIVE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NEUTRAL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683082"/>
                  </a:ext>
                </a:extLst>
              </a:tr>
              <a:tr h="2709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23:26:05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私はあなたのことが好きです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POSITIVE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NEUTRAL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84100"/>
                  </a:ext>
                </a:extLst>
              </a:tr>
              <a:tr h="2709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23:26:12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私はあなたのことが大っ嫌いです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NEGATIVE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NEUTRAL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362235"/>
                  </a:ext>
                </a:extLst>
              </a:tr>
            </a:tbl>
          </a:graphicData>
        </a:graphic>
      </p:graphicFrame>
      <p:pic>
        <p:nvPicPr>
          <p:cNvPr id="8" name="図 7" descr="テキスト&#10;&#10;自動的に生成された説明">
            <a:extLst>
              <a:ext uri="{FF2B5EF4-FFF2-40B4-BE49-F238E27FC236}">
                <a16:creationId xmlns:a16="http://schemas.microsoft.com/office/drawing/2014/main" id="{07DAC9BC-370A-5B48-BD70-8732542075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49" y="1749830"/>
            <a:ext cx="7177325" cy="159627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C28E94-4150-9F42-AB0A-AC084CDAB60E}"/>
              </a:ext>
            </a:extLst>
          </p:cNvPr>
          <p:cNvSpPr txBox="1"/>
          <p:nvPr/>
        </p:nvSpPr>
        <p:spPr>
          <a:xfrm>
            <a:off x="628649" y="1373592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Python </a:t>
            </a:r>
            <a:r>
              <a:rPr kumimoji="1" lang="ja-JP" altLang="en-US"/>
              <a:t>実行画面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ABB3C00-0292-0543-8344-D5FEF9C12EF7}"/>
              </a:ext>
            </a:extLst>
          </p:cNvPr>
          <p:cNvSpPr txBox="1"/>
          <p:nvPr/>
        </p:nvSpPr>
        <p:spPr>
          <a:xfrm>
            <a:off x="628649" y="3716259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感情分析結果</a:t>
            </a:r>
          </a:p>
        </p:txBody>
      </p:sp>
    </p:spTree>
    <p:extLst>
      <p:ext uri="{BB962C8B-B14F-4D97-AF65-F5344CB8AC3E}">
        <p14:creationId xmlns:p14="http://schemas.microsoft.com/office/powerpoint/2010/main" val="262633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25854</TotalTime>
  <Words>718</Words>
  <Application>Microsoft Office PowerPoint</Application>
  <PresentationFormat>画面に合わせる (4:3)</PresentationFormat>
  <Paragraphs>176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MS Gothic</vt:lpstr>
      <vt:lpstr>游ゴシック</vt:lpstr>
      <vt:lpstr>Arial</vt:lpstr>
      <vt:lpstr>Garamond</vt:lpstr>
      <vt:lpstr>Times New Roman</vt:lpstr>
      <vt:lpstr>Office テーマ</vt:lpstr>
      <vt:lpstr>福田研ゼミ進捗報告(4/1)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福田研ゼミ進捗報告(11/12)</dc:title>
  <dc:creator>19238901 明石　華実</dc:creator>
  <cp:lastModifiedBy>Akashi Haru</cp:lastModifiedBy>
  <cp:revision>43</cp:revision>
  <dcterms:created xsi:type="dcterms:W3CDTF">2021-11-05T11:24:13Z</dcterms:created>
  <dcterms:modified xsi:type="dcterms:W3CDTF">2023-02-13T12:05:04Z</dcterms:modified>
</cp:coreProperties>
</file>