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407" r:id="rId3"/>
    <p:sldId id="394" r:id="rId4"/>
    <p:sldId id="408" r:id="rId5"/>
    <p:sldId id="409" r:id="rId6"/>
    <p:sldId id="412" r:id="rId7"/>
    <p:sldId id="415" r:id="rId8"/>
    <p:sldId id="396" r:id="rId9"/>
    <p:sldId id="424" r:id="rId10"/>
    <p:sldId id="426" r:id="rId11"/>
    <p:sldId id="445" r:id="rId12"/>
    <p:sldId id="446" r:id="rId13"/>
    <p:sldId id="438" r:id="rId14"/>
    <p:sldId id="433" r:id="rId15"/>
    <p:sldId id="432" r:id="rId16"/>
    <p:sldId id="431" r:id="rId17"/>
    <p:sldId id="425" r:id="rId18"/>
    <p:sldId id="434" r:id="rId19"/>
    <p:sldId id="435" r:id="rId20"/>
    <p:sldId id="436" r:id="rId21"/>
    <p:sldId id="437" r:id="rId22"/>
    <p:sldId id="447" r:id="rId23"/>
    <p:sldId id="448" r:id="rId24"/>
    <p:sldId id="414" r:id="rId25"/>
    <p:sldId id="4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1E1E1"/>
    <a:srgbClr val="F0F0F0"/>
    <a:srgbClr val="9DC3E7"/>
    <a:srgbClr val="FF2600"/>
    <a:srgbClr val="0096FF"/>
    <a:srgbClr val="005493"/>
    <a:srgbClr val="7A81FF"/>
    <a:srgbClr val="FFFF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BFA3E-C8BC-49C9-ACAC-FF57A4BD5E63}" v="1" dt="2023-02-13T12:07:15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5885"/>
  </p:normalViewPr>
  <p:slideViewPr>
    <p:cSldViewPr snapToGrid="0" snapToObjects="1">
      <p:cViewPr varScale="1">
        <p:scale>
          <a:sx n="32" d="100"/>
          <a:sy n="32" d="100"/>
        </p:scale>
        <p:origin x="11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&#12288;&#30740;&#31350;\&#24863;&#24773;&#20998;&#26512;\kanjo_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>
                <a:solidFill>
                  <a:schemeClr val="tx1"/>
                </a:solidFill>
              </a:rPr>
              <a:t>60</a:t>
            </a:r>
            <a:r>
              <a:rPr lang="ja-JP" sz="1600">
                <a:solidFill>
                  <a:schemeClr val="tx1"/>
                </a:solidFill>
              </a:rPr>
              <a:t>歳以上のペット（犬）の飼育意向</a:t>
            </a:r>
            <a:endParaRPr lang="en-US" sz="16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464100140031131"/>
          <c:y val="0.24781520521759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761943388534925"/>
          <c:y val="0.35484266275440662"/>
          <c:w val="0.66213314185560956"/>
          <c:h val="0.551509049054694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60歳以上のペット（犬）の飼育意向 [%]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D8-1643-BC23-4EDCCC300FD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3D8-1643-BC23-4EDCCC300FD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D8-1643-BC23-4EDCCC300FD6}"/>
              </c:ext>
            </c:extLst>
          </c:dPt>
          <c:dLbls>
            <c:dLbl>
              <c:idx val="0"/>
              <c:layout>
                <c:manualLayout>
                  <c:x val="-0.24554276278351772"/>
                  <c:y val="-0.19037813611052318"/>
                </c:manualLayout>
              </c:layout>
              <c:numFmt formatCode="0.0%" sourceLinked="0"/>
              <c:spPr>
                <a:solidFill>
                  <a:schemeClr val="bg1">
                    <a:alpha val="81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0803627040572452"/>
                      <c:h val="0.102879523579387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D8-1643-BC23-4EDCCC300FD6}"/>
                </c:ext>
              </c:extLst>
            </c:dLbl>
            <c:dLbl>
              <c:idx val="1"/>
              <c:layout>
                <c:manualLayout>
                  <c:x val="1.3811330984006508E-2"/>
                  <c:y val="2.30873095375816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27451739129535"/>
                      <c:h val="0.137480756410106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3D8-1643-BC23-4EDCCC300FD6}"/>
                </c:ext>
              </c:extLst>
            </c:dLbl>
            <c:dLbl>
              <c:idx val="2"/>
              <c:layout>
                <c:manualLayout>
                  <c:x val="1.7928067557976157E-2"/>
                  <c:y val="9.007516806470671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D8-1643-BC23-4EDCCC300F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可能な限り飼い続けたい</c:v>
                </c:pt>
                <c:pt idx="1">
                  <c:v>飼いたくない</c:v>
                </c:pt>
                <c:pt idx="2">
                  <c:v>その他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0.10100000000000001</c:v>
                </c:pt>
                <c:pt idx="2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8-1643-BC23-4EDCCC300FD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22358293502479692"/>
          <c:y val="2.8455505028165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所有権を放棄する人の年齢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B-4885-A873-E6D854B66D6D}"/>
              </c:ext>
            </c:extLst>
          </c:dPt>
          <c:dPt>
            <c:idx val="1"/>
            <c:bubble3D val="0"/>
            <c:spPr>
              <a:solidFill>
                <a:schemeClr val="accent1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B-4885-A873-E6D854B66D6D}"/>
              </c:ext>
            </c:extLst>
          </c:dPt>
          <c:dPt>
            <c:idx val="2"/>
            <c:bubble3D val="0"/>
            <c:spPr>
              <a:solidFill>
                <a:schemeClr val="accent1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2B-4885-A873-E6D854B66D6D}"/>
              </c:ext>
            </c:extLst>
          </c:dPt>
          <c:dPt>
            <c:idx val="3"/>
            <c:bubble3D val="0"/>
            <c:spPr>
              <a:solidFill>
                <a:schemeClr val="accent1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2B-4885-A873-E6D854B66D6D}"/>
              </c:ext>
            </c:extLst>
          </c:dPt>
          <c:dPt>
            <c:idx val="4"/>
            <c:bubble3D val="0"/>
            <c:spPr>
              <a:solidFill>
                <a:schemeClr val="accent1">
                  <a:shade val="70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82B-4885-A873-E6D854B66D6D}"/>
              </c:ext>
            </c:extLst>
          </c:dPt>
          <c:dPt>
            <c:idx val="5"/>
            <c:bubble3D val="0"/>
            <c:explosion val="1"/>
            <c:spPr>
              <a:solidFill>
                <a:schemeClr val="accent1">
                  <a:shade val="50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82B-4885-A873-E6D854B66D6D}"/>
              </c:ext>
            </c:extLst>
          </c:dPt>
          <c:dLbls>
            <c:dLbl>
              <c:idx val="0"/>
              <c:layout>
                <c:manualLayout>
                  <c:x val="0.134671150975571"/>
                  <c:y val="2.696871093358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2B-4885-A873-E6D854B66D6D}"/>
                </c:ext>
              </c:extLst>
            </c:dLbl>
            <c:dLbl>
              <c:idx val="1"/>
              <c:layout>
                <c:manualLayout>
                  <c:x val="0.12858915313399147"/>
                  <c:y val="0.10264897049502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2B-4885-A873-E6D854B66D6D}"/>
                </c:ext>
              </c:extLst>
            </c:dLbl>
            <c:numFmt formatCode="0.0%" sourceLinked="0"/>
            <c:spPr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20代</c:v>
                </c:pt>
                <c:pt idx="1">
                  <c:v>30代</c:v>
                </c:pt>
                <c:pt idx="2">
                  <c:v>40代</c:v>
                </c:pt>
                <c:pt idx="3">
                  <c:v>50代</c:v>
                </c:pt>
                <c:pt idx="4">
                  <c:v>60代</c:v>
                </c:pt>
                <c:pt idx="5">
                  <c:v>70代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2.9000000000000001E-2</c:v>
                </c:pt>
                <c:pt idx="1">
                  <c:v>7.5999999999999998E-2</c:v>
                </c:pt>
                <c:pt idx="2">
                  <c:v>0.14299999999999999</c:v>
                </c:pt>
                <c:pt idx="3">
                  <c:v>0.189</c:v>
                </c:pt>
                <c:pt idx="4">
                  <c:v>0.315</c:v>
                </c:pt>
                <c:pt idx="5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2B-4885-A873-E6D854B66D6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7264433825486"/>
          <c:y val="4.8765922225576082E-2"/>
          <c:w val="0.87625237174238502"/>
          <c:h val="0.73000492390258431"/>
        </c:manualLayout>
      </c:layout>
      <c:lineChart>
        <c:grouping val="standard"/>
        <c:varyColors val="0"/>
        <c:ser>
          <c:idx val="1"/>
          <c:order val="0"/>
          <c:tx>
            <c:v>HAPPY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kanjo_9!$B$3:$BN$3</c:f>
              <c:numCache>
                <c:formatCode>General</c:formatCode>
                <c:ptCount val="65"/>
                <c:pt idx="0">
                  <c:v>1.41721975803375</c:v>
                </c:pt>
                <c:pt idx="1">
                  <c:v>9.5673046112060494</c:v>
                </c:pt>
                <c:pt idx="2">
                  <c:v>40.299102783203097</c:v>
                </c:pt>
                <c:pt idx="3">
                  <c:v>18.015876770019499</c:v>
                </c:pt>
                <c:pt idx="4">
                  <c:v>8.9615020751953107</c:v>
                </c:pt>
                <c:pt idx="5">
                  <c:v>0.12138382345437999</c:v>
                </c:pt>
                <c:pt idx="6">
                  <c:v>7.8715831041336004E-2</c:v>
                </c:pt>
                <c:pt idx="7">
                  <c:v>2.7572937309741901E-2</c:v>
                </c:pt>
                <c:pt idx="8">
                  <c:v>2.9664900153875299E-2</c:v>
                </c:pt>
                <c:pt idx="9">
                  <c:v>4.91497702896595E-2</c:v>
                </c:pt>
                <c:pt idx="10">
                  <c:v>0.36411032080650302</c:v>
                </c:pt>
                <c:pt idx="11">
                  <c:v>0.73413252830505304</c:v>
                </c:pt>
                <c:pt idx="12">
                  <c:v>7.3616423606872496</c:v>
                </c:pt>
                <c:pt idx="13">
                  <c:v>42.724273681640597</c:v>
                </c:pt>
                <c:pt idx="14">
                  <c:v>86.677970886230398</c:v>
                </c:pt>
                <c:pt idx="15">
                  <c:v>99.148529052734304</c:v>
                </c:pt>
                <c:pt idx="16">
                  <c:v>99.431838989257798</c:v>
                </c:pt>
                <c:pt idx="17">
                  <c:v>99.361511230468693</c:v>
                </c:pt>
                <c:pt idx="18">
                  <c:v>99.606101989746094</c:v>
                </c:pt>
                <c:pt idx="19">
                  <c:v>98.803428649902301</c:v>
                </c:pt>
                <c:pt idx="20">
                  <c:v>99.112388610839801</c:v>
                </c:pt>
                <c:pt idx="21">
                  <c:v>99.5816650390625</c:v>
                </c:pt>
                <c:pt idx="22">
                  <c:v>99.477516174316406</c:v>
                </c:pt>
                <c:pt idx="23">
                  <c:v>99.430480957031193</c:v>
                </c:pt>
                <c:pt idx="24">
                  <c:v>99.485084533691406</c:v>
                </c:pt>
                <c:pt idx="25">
                  <c:v>99.672988891601506</c:v>
                </c:pt>
                <c:pt idx="26">
                  <c:v>96.567665100097599</c:v>
                </c:pt>
                <c:pt idx="27">
                  <c:v>38.927677154541001</c:v>
                </c:pt>
                <c:pt idx="28">
                  <c:v>23.224794387817301</c:v>
                </c:pt>
                <c:pt idx="29">
                  <c:v>22.2715339660644</c:v>
                </c:pt>
                <c:pt idx="30">
                  <c:v>39.471431732177699</c:v>
                </c:pt>
                <c:pt idx="31">
                  <c:v>11.7643928527832</c:v>
                </c:pt>
                <c:pt idx="32">
                  <c:v>0.71507632732391302</c:v>
                </c:pt>
                <c:pt idx="33">
                  <c:v>0.26392814517021101</c:v>
                </c:pt>
                <c:pt idx="34">
                  <c:v>0.20204612612724299</c:v>
                </c:pt>
                <c:pt idx="35">
                  <c:v>0.35877409577369601</c:v>
                </c:pt>
                <c:pt idx="36">
                  <c:v>0.44058182835578902</c:v>
                </c:pt>
                <c:pt idx="37">
                  <c:v>0.44948315620422302</c:v>
                </c:pt>
                <c:pt idx="38">
                  <c:v>0.60739439725875799</c:v>
                </c:pt>
                <c:pt idx="39">
                  <c:v>0.21550498902797699</c:v>
                </c:pt>
                <c:pt idx="40">
                  <c:v>0.39306217432022</c:v>
                </c:pt>
                <c:pt idx="41">
                  <c:v>0.62056225538253695</c:v>
                </c:pt>
                <c:pt idx="42">
                  <c:v>0.66276866197586004</c:v>
                </c:pt>
                <c:pt idx="43">
                  <c:v>0.45013219118118197</c:v>
                </c:pt>
                <c:pt idx="44">
                  <c:v>0.513954877853393</c:v>
                </c:pt>
                <c:pt idx="45">
                  <c:v>0.494979977607727</c:v>
                </c:pt>
                <c:pt idx="46">
                  <c:v>0.51424646377563399</c:v>
                </c:pt>
                <c:pt idx="47">
                  <c:v>0.55817192792892401</c:v>
                </c:pt>
                <c:pt idx="48">
                  <c:v>0.58595162630081099</c:v>
                </c:pt>
                <c:pt idx="49">
                  <c:v>0.28275558352470398</c:v>
                </c:pt>
                <c:pt idx="50">
                  <c:v>0.207768514752388</c:v>
                </c:pt>
                <c:pt idx="51">
                  <c:v>0.39317134022712702</c:v>
                </c:pt>
                <c:pt idx="52">
                  <c:v>0.15614157915115301</c:v>
                </c:pt>
                <c:pt idx="53">
                  <c:v>3.7435408681630998E-2</c:v>
                </c:pt>
                <c:pt idx="54">
                  <c:v>0.17360050976276301</c:v>
                </c:pt>
                <c:pt idx="55">
                  <c:v>0.21329471468925401</c:v>
                </c:pt>
                <c:pt idx="56">
                  <c:v>0.242523968219757</c:v>
                </c:pt>
                <c:pt idx="57">
                  <c:v>0.26112443208694402</c:v>
                </c:pt>
                <c:pt idx="58">
                  <c:v>0.35214030742645203</c:v>
                </c:pt>
                <c:pt idx="59">
                  <c:v>0.36308917403221103</c:v>
                </c:pt>
                <c:pt idx="60">
                  <c:v>0.174091771245002</c:v>
                </c:pt>
                <c:pt idx="61">
                  <c:v>0.133360415697097</c:v>
                </c:pt>
                <c:pt idx="62">
                  <c:v>0.52217137813568104</c:v>
                </c:pt>
                <c:pt idx="63">
                  <c:v>0.451354950666427</c:v>
                </c:pt>
                <c:pt idx="64">
                  <c:v>0.75291216373443604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2-8946-B99F-DA32704C2DAA}"/>
            </c:ext>
          </c:extLst>
        </c:ser>
        <c:ser>
          <c:idx val="2"/>
          <c:order val="1"/>
          <c:tx>
            <c:v>CONFUSED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kanjo_9!$B$4:$BN$4</c:f>
              <c:numCache>
                <c:formatCode>General</c:formatCode>
                <c:ptCount val="65"/>
                <c:pt idx="0">
                  <c:v>1.57030820846557</c:v>
                </c:pt>
                <c:pt idx="1">
                  <c:v>1.9325491189956601</c:v>
                </c:pt>
                <c:pt idx="2">
                  <c:v>1.6430410146713199</c:v>
                </c:pt>
                <c:pt idx="3">
                  <c:v>3.04742383956909</c:v>
                </c:pt>
                <c:pt idx="4">
                  <c:v>2.2755477428436199</c:v>
                </c:pt>
                <c:pt idx="5">
                  <c:v>0.13061295449733701</c:v>
                </c:pt>
                <c:pt idx="6">
                  <c:v>6.0521312057971899E-2</c:v>
                </c:pt>
                <c:pt idx="7">
                  <c:v>4.1286263614892897E-2</c:v>
                </c:pt>
                <c:pt idx="8">
                  <c:v>2.57860496640205E-2</c:v>
                </c:pt>
                <c:pt idx="9">
                  <c:v>3.3212944865226697E-2</c:v>
                </c:pt>
                <c:pt idx="10">
                  <c:v>0.44718599319458002</c:v>
                </c:pt>
                <c:pt idx="11">
                  <c:v>0.51624727249145497</c:v>
                </c:pt>
                <c:pt idx="12">
                  <c:v>0.73201763629913297</c:v>
                </c:pt>
                <c:pt idx="13">
                  <c:v>1.13346719741821</c:v>
                </c:pt>
                <c:pt idx="14">
                  <c:v>0.63795280456542902</c:v>
                </c:pt>
                <c:pt idx="15">
                  <c:v>0.16620118916034601</c:v>
                </c:pt>
                <c:pt idx="16">
                  <c:v>8.8115952908992698E-2</c:v>
                </c:pt>
                <c:pt idx="17">
                  <c:v>0.128773137927055</c:v>
                </c:pt>
                <c:pt idx="18">
                  <c:v>5.8078754693269702E-2</c:v>
                </c:pt>
                <c:pt idx="19">
                  <c:v>0.119769722223281</c:v>
                </c:pt>
                <c:pt idx="20">
                  <c:v>0.109020233154296</c:v>
                </c:pt>
                <c:pt idx="21">
                  <c:v>4.0568891912698697E-2</c:v>
                </c:pt>
                <c:pt idx="22">
                  <c:v>6.2855444848537403E-2</c:v>
                </c:pt>
                <c:pt idx="23">
                  <c:v>8.8408015668392098E-2</c:v>
                </c:pt>
                <c:pt idx="24">
                  <c:v>7.5674720108508994E-2</c:v>
                </c:pt>
                <c:pt idx="25">
                  <c:v>4.9514155834913198E-2</c:v>
                </c:pt>
                <c:pt idx="26">
                  <c:v>0.25259605050086897</c:v>
                </c:pt>
                <c:pt idx="27">
                  <c:v>6.2603912353515598</c:v>
                </c:pt>
                <c:pt idx="28">
                  <c:v>13.4907321929931</c:v>
                </c:pt>
                <c:pt idx="29">
                  <c:v>15.299853324890099</c:v>
                </c:pt>
                <c:pt idx="30">
                  <c:v>12.581357002258301</c:v>
                </c:pt>
                <c:pt idx="31">
                  <c:v>30.350801467895501</c:v>
                </c:pt>
                <c:pt idx="32">
                  <c:v>36.267566680908203</c:v>
                </c:pt>
                <c:pt idx="33">
                  <c:v>37.551773071288999</c:v>
                </c:pt>
                <c:pt idx="34">
                  <c:v>26.049688339233398</c:v>
                </c:pt>
                <c:pt idx="35">
                  <c:v>25.7752571105957</c:v>
                </c:pt>
                <c:pt idx="36">
                  <c:v>43.103496551513601</c:v>
                </c:pt>
                <c:pt idx="37">
                  <c:v>37.161514282226499</c:v>
                </c:pt>
                <c:pt idx="38">
                  <c:v>32.512908935546797</c:v>
                </c:pt>
                <c:pt idx="39">
                  <c:v>55.457775115966797</c:v>
                </c:pt>
                <c:pt idx="40">
                  <c:v>36.8023262023925</c:v>
                </c:pt>
                <c:pt idx="41">
                  <c:v>35.4272651672363</c:v>
                </c:pt>
                <c:pt idx="42">
                  <c:v>42.470993041992102</c:v>
                </c:pt>
                <c:pt idx="43">
                  <c:v>21.7249450683593</c:v>
                </c:pt>
                <c:pt idx="44">
                  <c:v>2.28733777999877</c:v>
                </c:pt>
                <c:pt idx="45">
                  <c:v>4.1608891487121502</c:v>
                </c:pt>
                <c:pt idx="46">
                  <c:v>1.7420623302459699</c:v>
                </c:pt>
                <c:pt idx="47">
                  <c:v>3.84377121925354</c:v>
                </c:pt>
                <c:pt idx="48">
                  <c:v>4.4011144638061497</c:v>
                </c:pt>
                <c:pt idx="49">
                  <c:v>1.5533363819122299</c:v>
                </c:pt>
                <c:pt idx="50">
                  <c:v>1.44082951545715</c:v>
                </c:pt>
                <c:pt idx="51">
                  <c:v>0.59962958097457797</c:v>
                </c:pt>
                <c:pt idx="52">
                  <c:v>0.41589379310607899</c:v>
                </c:pt>
                <c:pt idx="53">
                  <c:v>0.15096795558929399</c:v>
                </c:pt>
                <c:pt idx="54">
                  <c:v>0.56185662746429399</c:v>
                </c:pt>
                <c:pt idx="55">
                  <c:v>0.47461581230163502</c:v>
                </c:pt>
                <c:pt idx="56">
                  <c:v>0.33623063564300498</c:v>
                </c:pt>
                <c:pt idx="57">
                  <c:v>0.56040829420089699</c:v>
                </c:pt>
                <c:pt idx="58">
                  <c:v>1.5776176452636701</c:v>
                </c:pt>
                <c:pt idx="59">
                  <c:v>1.98500180244445</c:v>
                </c:pt>
                <c:pt idx="60">
                  <c:v>1.61350345611572</c:v>
                </c:pt>
                <c:pt idx="61">
                  <c:v>1.40037906169891</c:v>
                </c:pt>
                <c:pt idx="62">
                  <c:v>1.2418178319930999</c:v>
                </c:pt>
                <c:pt idx="63">
                  <c:v>0.51036328077316195</c:v>
                </c:pt>
                <c:pt idx="64">
                  <c:v>1.13153719902038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2-8946-B99F-DA32704C2DAA}"/>
            </c:ext>
          </c:extLst>
        </c:ser>
        <c:ser>
          <c:idx val="3"/>
          <c:order val="2"/>
          <c:tx>
            <c:v>SURPRISED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kanjo_9!$B$5:$BN$5</c:f>
              <c:numCache>
                <c:formatCode>General</c:formatCode>
                <c:ptCount val="65"/>
                <c:pt idx="0">
                  <c:v>98.106925964355398</c:v>
                </c:pt>
                <c:pt idx="1">
                  <c:v>11.067998886108301</c:v>
                </c:pt>
                <c:pt idx="2">
                  <c:v>12.3131666183471</c:v>
                </c:pt>
                <c:pt idx="3">
                  <c:v>12.030265808105399</c:v>
                </c:pt>
                <c:pt idx="4">
                  <c:v>7.9445428848266602</c:v>
                </c:pt>
                <c:pt idx="5">
                  <c:v>6.3438682556152299</c:v>
                </c:pt>
                <c:pt idx="6">
                  <c:v>6.2971301078796298</c:v>
                </c:pt>
                <c:pt idx="7">
                  <c:v>6.2751598358154297</c:v>
                </c:pt>
                <c:pt idx="8">
                  <c:v>6.2645206451415998</c:v>
                </c:pt>
                <c:pt idx="9">
                  <c:v>6.2689294815063397</c:v>
                </c:pt>
                <c:pt idx="10">
                  <c:v>6.3722252845764098</c:v>
                </c:pt>
                <c:pt idx="11">
                  <c:v>6.41387939453125</c:v>
                </c:pt>
                <c:pt idx="12">
                  <c:v>6.5574698448181099</c:v>
                </c:pt>
                <c:pt idx="13">
                  <c:v>7.6562523841857901</c:v>
                </c:pt>
                <c:pt idx="14">
                  <c:v>6.9156742095947203</c:v>
                </c:pt>
                <c:pt idx="15">
                  <c:v>6.2777080535888601</c:v>
                </c:pt>
                <c:pt idx="16">
                  <c:v>6.2705965042114196</c:v>
                </c:pt>
                <c:pt idx="17">
                  <c:v>6.2719674110412598</c:v>
                </c:pt>
                <c:pt idx="18">
                  <c:v>6.2618203163146902</c:v>
                </c:pt>
                <c:pt idx="19">
                  <c:v>6.27848196029663</c:v>
                </c:pt>
                <c:pt idx="20">
                  <c:v>6.2766389846801696</c:v>
                </c:pt>
                <c:pt idx="21">
                  <c:v>6.2644882202148402</c:v>
                </c:pt>
                <c:pt idx="22">
                  <c:v>6.2726349830627397</c:v>
                </c:pt>
                <c:pt idx="23">
                  <c:v>6.2762498855590803</c:v>
                </c:pt>
                <c:pt idx="24">
                  <c:v>6.2718114852905202</c:v>
                </c:pt>
                <c:pt idx="25">
                  <c:v>6.2626957893371502</c:v>
                </c:pt>
                <c:pt idx="26">
                  <c:v>6.5413179397582999</c:v>
                </c:pt>
                <c:pt idx="27">
                  <c:v>17.727193832397401</c:v>
                </c:pt>
                <c:pt idx="28">
                  <c:v>19.5579624176025</c:v>
                </c:pt>
                <c:pt idx="29">
                  <c:v>29.8585300445556</c:v>
                </c:pt>
                <c:pt idx="30">
                  <c:v>17.3890686035156</c:v>
                </c:pt>
                <c:pt idx="31">
                  <c:v>25.118223190307599</c:v>
                </c:pt>
                <c:pt idx="32">
                  <c:v>62.786853790283203</c:v>
                </c:pt>
                <c:pt idx="33">
                  <c:v>86.597747802734304</c:v>
                </c:pt>
                <c:pt idx="34">
                  <c:v>96.267196655273395</c:v>
                </c:pt>
                <c:pt idx="35">
                  <c:v>94.9423828125</c:v>
                </c:pt>
                <c:pt idx="36">
                  <c:v>77.3612060546875</c:v>
                </c:pt>
                <c:pt idx="37">
                  <c:v>83.306266784667898</c:v>
                </c:pt>
                <c:pt idx="38">
                  <c:v>86.933891296386705</c:v>
                </c:pt>
                <c:pt idx="39">
                  <c:v>67.050796508789006</c:v>
                </c:pt>
                <c:pt idx="40">
                  <c:v>85.381301879882798</c:v>
                </c:pt>
                <c:pt idx="41">
                  <c:v>76.714042663574205</c:v>
                </c:pt>
                <c:pt idx="42">
                  <c:v>33.729496002197202</c:v>
                </c:pt>
                <c:pt idx="43">
                  <c:v>34.258457183837798</c:v>
                </c:pt>
                <c:pt idx="44">
                  <c:v>6.9985246658325098</c:v>
                </c:pt>
                <c:pt idx="45">
                  <c:v>6.7061438560485804</c:v>
                </c:pt>
                <c:pt idx="46">
                  <c:v>6.9637527465820304</c:v>
                </c:pt>
                <c:pt idx="47">
                  <c:v>6.9461917877197203</c:v>
                </c:pt>
                <c:pt idx="48">
                  <c:v>6.9293155670165998</c:v>
                </c:pt>
                <c:pt idx="49">
                  <c:v>6.47469139099121</c:v>
                </c:pt>
                <c:pt idx="50">
                  <c:v>6.6268234252929599</c:v>
                </c:pt>
                <c:pt idx="51">
                  <c:v>6.4256658554077104</c:v>
                </c:pt>
                <c:pt idx="52">
                  <c:v>6.3374004364013601</c:v>
                </c:pt>
                <c:pt idx="53">
                  <c:v>6.27461814880371</c:v>
                </c:pt>
                <c:pt idx="54">
                  <c:v>6.3064517974853498</c:v>
                </c:pt>
                <c:pt idx="55">
                  <c:v>6.2974944114684996</c:v>
                </c:pt>
                <c:pt idx="56">
                  <c:v>6.3009920120239196</c:v>
                </c:pt>
                <c:pt idx="57">
                  <c:v>6.3208489418029696</c:v>
                </c:pt>
                <c:pt idx="58">
                  <c:v>6.3763432502746502</c:v>
                </c:pt>
                <c:pt idx="59">
                  <c:v>6.3992953300476003</c:v>
                </c:pt>
                <c:pt idx="60">
                  <c:v>6.3389978408813397</c:v>
                </c:pt>
                <c:pt idx="61">
                  <c:v>6.3066511154174796</c:v>
                </c:pt>
                <c:pt idx="62">
                  <c:v>6.4562582969665501</c:v>
                </c:pt>
                <c:pt idx="63">
                  <c:v>6.4045996665954501</c:v>
                </c:pt>
                <c:pt idx="64">
                  <c:v>6.50073146820068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2-8946-B99F-DA32704C2DAA}"/>
            </c:ext>
          </c:extLst>
        </c:ser>
        <c:ser>
          <c:idx val="4"/>
          <c:order val="3"/>
          <c:tx>
            <c:v>FEAR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kanjo_9!$B$6:$BN$6</c:f>
              <c:numCache>
                <c:formatCode>General</c:formatCode>
                <c:ptCount val="65"/>
                <c:pt idx="0">
                  <c:v>7.7097783088684002</c:v>
                </c:pt>
                <c:pt idx="1">
                  <c:v>7.2131700515746999</c:v>
                </c:pt>
                <c:pt idx="2">
                  <c:v>9.2297668457031197</c:v>
                </c:pt>
                <c:pt idx="3">
                  <c:v>9.0996456146240199</c:v>
                </c:pt>
                <c:pt idx="4">
                  <c:v>7.12224864959716</c:v>
                </c:pt>
                <c:pt idx="5">
                  <c:v>5.9076976776123002</c:v>
                </c:pt>
                <c:pt idx="6">
                  <c:v>5.8981919288635201</c:v>
                </c:pt>
                <c:pt idx="7">
                  <c:v>5.8862628936767498</c:v>
                </c:pt>
                <c:pt idx="8">
                  <c:v>5.8834667205810502</c:v>
                </c:pt>
                <c:pt idx="9">
                  <c:v>5.8849682807922301</c:v>
                </c:pt>
                <c:pt idx="10">
                  <c:v>6.1154966354370099</c:v>
                </c:pt>
                <c:pt idx="11">
                  <c:v>6.2019600868225098</c:v>
                </c:pt>
                <c:pt idx="12">
                  <c:v>5.9538474082946697</c:v>
                </c:pt>
                <c:pt idx="13">
                  <c:v>6.2709822654724103</c:v>
                </c:pt>
                <c:pt idx="14">
                  <c:v>6.2007846832275302</c:v>
                </c:pt>
                <c:pt idx="15">
                  <c:v>5.8926715850829998</c:v>
                </c:pt>
                <c:pt idx="16">
                  <c:v>5.8896803855895996</c:v>
                </c:pt>
                <c:pt idx="17">
                  <c:v>5.8915081024169904</c:v>
                </c:pt>
                <c:pt idx="18">
                  <c:v>5.8836808204650799</c:v>
                </c:pt>
                <c:pt idx="19">
                  <c:v>5.90144443511962</c:v>
                </c:pt>
                <c:pt idx="20">
                  <c:v>5.8973498344421298</c:v>
                </c:pt>
                <c:pt idx="21">
                  <c:v>5.8861193656921298</c:v>
                </c:pt>
                <c:pt idx="22">
                  <c:v>5.8919882774353001</c:v>
                </c:pt>
                <c:pt idx="23">
                  <c:v>5.8956151008605904</c:v>
                </c:pt>
                <c:pt idx="24">
                  <c:v>5.88907766342163</c:v>
                </c:pt>
                <c:pt idx="25">
                  <c:v>5.8843822479248002</c:v>
                </c:pt>
                <c:pt idx="26">
                  <c:v>6.0390906333923304</c:v>
                </c:pt>
                <c:pt idx="27">
                  <c:v>18.932357788085898</c:v>
                </c:pt>
                <c:pt idx="28">
                  <c:v>15.236228942871</c:v>
                </c:pt>
                <c:pt idx="29">
                  <c:v>10.0280389785766</c:v>
                </c:pt>
                <c:pt idx="30">
                  <c:v>8.4895439147949201</c:v>
                </c:pt>
                <c:pt idx="31">
                  <c:v>9.9326648712158203</c:v>
                </c:pt>
                <c:pt idx="32">
                  <c:v>7.9864130020141602</c:v>
                </c:pt>
                <c:pt idx="33">
                  <c:v>6.6633000373840297</c:v>
                </c:pt>
                <c:pt idx="34">
                  <c:v>6.3385434150695801</c:v>
                </c:pt>
                <c:pt idx="35">
                  <c:v>6.8216352462768501</c:v>
                </c:pt>
                <c:pt idx="36">
                  <c:v>6.8280010223388601</c:v>
                </c:pt>
                <c:pt idx="37">
                  <c:v>6.6121473312377903</c:v>
                </c:pt>
                <c:pt idx="38">
                  <c:v>6.6816449165344203</c:v>
                </c:pt>
                <c:pt idx="39">
                  <c:v>6.0769200325012198</c:v>
                </c:pt>
                <c:pt idx="40">
                  <c:v>6.3978490829467702</c:v>
                </c:pt>
                <c:pt idx="41">
                  <c:v>7.0272340774536097</c:v>
                </c:pt>
                <c:pt idx="42">
                  <c:v>7.0575199127197203</c:v>
                </c:pt>
                <c:pt idx="43">
                  <c:v>6.3784403800964302</c:v>
                </c:pt>
                <c:pt idx="44">
                  <c:v>6.9605069160461399</c:v>
                </c:pt>
                <c:pt idx="45">
                  <c:v>6.4882249832153303</c:v>
                </c:pt>
                <c:pt idx="46">
                  <c:v>6.47318267822265</c:v>
                </c:pt>
                <c:pt idx="47">
                  <c:v>6.3172302246093697</c:v>
                </c:pt>
                <c:pt idx="48">
                  <c:v>6.4022235870361301</c:v>
                </c:pt>
                <c:pt idx="49">
                  <c:v>5.9902982711791903</c:v>
                </c:pt>
                <c:pt idx="50">
                  <c:v>5.9802393913268999</c:v>
                </c:pt>
                <c:pt idx="51">
                  <c:v>5.9934630393981898</c:v>
                </c:pt>
                <c:pt idx="52">
                  <c:v>5.9247345924377397</c:v>
                </c:pt>
                <c:pt idx="53">
                  <c:v>5.8876471519470197</c:v>
                </c:pt>
                <c:pt idx="54">
                  <c:v>5.9086709022521902</c:v>
                </c:pt>
                <c:pt idx="55">
                  <c:v>5.9142589569091797</c:v>
                </c:pt>
                <c:pt idx="56">
                  <c:v>5.9135499000549299</c:v>
                </c:pt>
                <c:pt idx="57">
                  <c:v>5.9283280372619602</c:v>
                </c:pt>
                <c:pt idx="58">
                  <c:v>5.9588375091552699</c:v>
                </c:pt>
                <c:pt idx="59">
                  <c:v>6.0069012641906703</c:v>
                </c:pt>
                <c:pt idx="60">
                  <c:v>5.9208211898803702</c:v>
                </c:pt>
                <c:pt idx="61">
                  <c:v>5.91898393630981</c:v>
                </c:pt>
                <c:pt idx="62">
                  <c:v>6.0810184478759703</c:v>
                </c:pt>
                <c:pt idx="63">
                  <c:v>6.1494216918945304</c:v>
                </c:pt>
                <c:pt idx="64">
                  <c:v>6.2802605628967196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A2-8946-B99F-DA32704C2DAA}"/>
            </c:ext>
          </c:extLst>
        </c:ser>
        <c:ser>
          <c:idx val="5"/>
          <c:order val="4"/>
          <c:tx>
            <c:v>ANGRY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kanjo_9!$B$7:$BN$7</c:f>
              <c:numCache>
                <c:formatCode>General</c:formatCode>
                <c:ptCount val="65"/>
                <c:pt idx="0">
                  <c:v>1.60770487785339</c:v>
                </c:pt>
                <c:pt idx="1">
                  <c:v>1.3630298376083301</c:v>
                </c:pt>
                <c:pt idx="2">
                  <c:v>7.3622293472290004</c:v>
                </c:pt>
                <c:pt idx="3">
                  <c:v>4.7882485389709402</c:v>
                </c:pt>
                <c:pt idx="4">
                  <c:v>4.3710451126098597</c:v>
                </c:pt>
                <c:pt idx="5">
                  <c:v>0.44738924503326399</c:v>
                </c:pt>
                <c:pt idx="6">
                  <c:v>0.237838789820671</c:v>
                </c:pt>
                <c:pt idx="7">
                  <c:v>9.5729641616344396E-2</c:v>
                </c:pt>
                <c:pt idx="8">
                  <c:v>8.2120232284069006E-2</c:v>
                </c:pt>
                <c:pt idx="9">
                  <c:v>0.102016046643257</c:v>
                </c:pt>
                <c:pt idx="10">
                  <c:v>0.57287186384201005</c:v>
                </c:pt>
                <c:pt idx="11">
                  <c:v>1.1747839450836099</c:v>
                </c:pt>
                <c:pt idx="12">
                  <c:v>0.63715803623199396</c:v>
                </c:pt>
                <c:pt idx="13">
                  <c:v>3.2410111427307098</c:v>
                </c:pt>
                <c:pt idx="14">
                  <c:v>2.0986456871032702</c:v>
                </c:pt>
                <c:pt idx="15">
                  <c:v>0.14416877925395899</c:v>
                </c:pt>
                <c:pt idx="16">
                  <c:v>0.104838572442531</c:v>
                </c:pt>
                <c:pt idx="17">
                  <c:v>9.0693071484565693E-2</c:v>
                </c:pt>
                <c:pt idx="18">
                  <c:v>7.1700960397720295E-2</c:v>
                </c:pt>
                <c:pt idx="19">
                  <c:v>0.23950321972370101</c:v>
                </c:pt>
                <c:pt idx="20">
                  <c:v>0.16607360541820501</c:v>
                </c:pt>
                <c:pt idx="21">
                  <c:v>8.6486563086509705E-2</c:v>
                </c:pt>
                <c:pt idx="22">
                  <c:v>0.10545088350772799</c:v>
                </c:pt>
                <c:pt idx="23">
                  <c:v>0.100681290030479</c:v>
                </c:pt>
                <c:pt idx="24">
                  <c:v>0.114262104034423</c:v>
                </c:pt>
                <c:pt idx="25">
                  <c:v>6.3666343688964802E-2</c:v>
                </c:pt>
                <c:pt idx="26">
                  <c:v>0.69887429475784302</c:v>
                </c:pt>
                <c:pt idx="27">
                  <c:v>5.4961338043212802</c:v>
                </c:pt>
                <c:pt idx="28">
                  <c:v>5.3694477081298801</c:v>
                </c:pt>
                <c:pt idx="29">
                  <c:v>4.0405373573303196</c:v>
                </c:pt>
                <c:pt idx="30">
                  <c:v>4.0634231567382804</c:v>
                </c:pt>
                <c:pt idx="31">
                  <c:v>2.9589359760284402</c:v>
                </c:pt>
                <c:pt idx="32">
                  <c:v>1.3995233774185101</c:v>
                </c:pt>
                <c:pt idx="33">
                  <c:v>0.60302418470382602</c:v>
                </c:pt>
                <c:pt idx="34">
                  <c:v>0.41067856550216603</c:v>
                </c:pt>
                <c:pt idx="35">
                  <c:v>0.630321204662323</c:v>
                </c:pt>
                <c:pt idx="36">
                  <c:v>0.74309563636779696</c:v>
                </c:pt>
                <c:pt idx="37">
                  <c:v>0.730687856674194</c:v>
                </c:pt>
                <c:pt idx="38">
                  <c:v>0.86982911825179998</c:v>
                </c:pt>
                <c:pt idx="39">
                  <c:v>0.402286827564239</c:v>
                </c:pt>
                <c:pt idx="40">
                  <c:v>0.78595262765884399</c:v>
                </c:pt>
                <c:pt idx="41">
                  <c:v>1.0515998601913401</c:v>
                </c:pt>
                <c:pt idx="42">
                  <c:v>1.2729400396346999</c:v>
                </c:pt>
                <c:pt idx="43">
                  <c:v>1.41560435295104</c:v>
                </c:pt>
                <c:pt idx="44">
                  <c:v>1.0145554542541499</c:v>
                </c:pt>
                <c:pt idx="45">
                  <c:v>0.81261259317398005</c:v>
                </c:pt>
                <c:pt idx="46">
                  <c:v>1.10670566558837</c:v>
                </c:pt>
                <c:pt idx="47">
                  <c:v>1.3411384820938099</c:v>
                </c:pt>
                <c:pt idx="48">
                  <c:v>1.7775574922561601</c:v>
                </c:pt>
                <c:pt idx="49">
                  <c:v>0.581812143325805</c:v>
                </c:pt>
                <c:pt idx="50">
                  <c:v>0.72114646434783902</c:v>
                </c:pt>
                <c:pt idx="51">
                  <c:v>0.73869556188583296</c:v>
                </c:pt>
                <c:pt idx="52">
                  <c:v>0.34788137674331598</c:v>
                </c:pt>
                <c:pt idx="53">
                  <c:v>0.109780311584472</c:v>
                </c:pt>
                <c:pt idx="54">
                  <c:v>0.342795550823211</c:v>
                </c:pt>
                <c:pt idx="55">
                  <c:v>0.34644642472267101</c:v>
                </c:pt>
                <c:pt idx="56">
                  <c:v>0.348087668418884</c:v>
                </c:pt>
                <c:pt idx="57">
                  <c:v>0.41461339592933599</c:v>
                </c:pt>
                <c:pt idx="58">
                  <c:v>0.63260972499847401</c:v>
                </c:pt>
                <c:pt idx="59">
                  <c:v>0.82838267087936401</c:v>
                </c:pt>
                <c:pt idx="60">
                  <c:v>0.47194576263427701</c:v>
                </c:pt>
                <c:pt idx="61">
                  <c:v>0.35440522432327198</c:v>
                </c:pt>
                <c:pt idx="62">
                  <c:v>0.91746681928634599</c:v>
                </c:pt>
                <c:pt idx="63">
                  <c:v>0.84670644998550404</c:v>
                </c:pt>
                <c:pt idx="64">
                  <c:v>1.1953645944595299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A2-8946-B99F-DA32704C2DAA}"/>
            </c:ext>
          </c:extLst>
        </c:ser>
        <c:ser>
          <c:idx val="6"/>
          <c:order val="5"/>
          <c:tx>
            <c:v>SAD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kanjo_9!$B$8:$BN$8</c:f>
              <c:numCache>
                <c:formatCode>General</c:formatCode>
                <c:ptCount val="65"/>
                <c:pt idx="0">
                  <c:v>3.51537013053894</c:v>
                </c:pt>
                <c:pt idx="1">
                  <c:v>3.46423244476318</c:v>
                </c:pt>
                <c:pt idx="2">
                  <c:v>38.846672058105398</c:v>
                </c:pt>
                <c:pt idx="3">
                  <c:v>35.156570434570298</c:v>
                </c:pt>
                <c:pt idx="4">
                  <c:v>9.8214998245239205</c:v>
                </c:pt>
                <c:pt idx="5">
                  <c:v>2.2980754375457701</c:v>
                </c:pt>
                <c:pt idx="6">
                  <c:v>2.2922303676605198</c:v>
                </c:pt>
                <c:pt idx="7">
                  <c:v>2.1982846260070801</c:v>
                </c:pt>
                <c:pt idx="8">
                  <c:v>2.1930484771728498</c:v>
                </c:pt>
                <c:pt idx="9">
                  <c:v>2.2223320007324201</c:v>
                </c:pt>
                <c:pt idx="10">
                  <c:v>99.990936279296804</c:v>
                </c:pt>
                <c:pt idx="11">
                  <c:v>99.722702026367102</c:v>
                </c:pt>
                <c:pt idx="12">
                  <c:v>2.3389344215393</c:v>
                </c:pt>
                <c:pt idx="13">
                  <c:v>2.5949490070343</c:v>
                </c:pt>
                <c:pt idx="14">
                  <c:v>2.3845233917236301</c:v>
                </c:pt>
                <c:pt idx="15">
                  <c:v>2.1608302593231201</c:v>
                </c:pt>
                <c:pt idx="16">
                  <c:v>2.1584446430206299</c:v>
                </c:pt>
                <c:pt idx="17">
                  <c:v>2.1593668460845898</c:v>
                </c:pt>
                <c:pt idx="18">
                  <c:v>2.1545536518096902</c:v>
                </c:pt>
                <c:pt idx="19">
                  <c:v>2.1759324073791499</c:v>
                </c:pt>
                <c:pt idx="20">
                  <c:v>2.1653366088867099</c:v>
                </c:pt>
                <c:pt idx="21">
                  <c:v>2.1556601524353001</c:v>
                </c:pt>
                <c:pt idx="22">
                  <c:v>2.15627670288085</c:v>
                </c:pt>
                <c:pt idx="23">
                  <c:v>2.1557087898254301</c:v>
                </c:pt>
                <c:pt idx="24">
                  <c:v>2.15514063835144</c:v>
                </c:pt>
                <c:pt idx="25">
                  <c:v>2.1521830558776802</c:v>
                </c:pt>
                <c:pt idx="26">
                  <c:v>2.1759018898010201</c:v>
                </c:pt>
                <c:pt idx="27">
                  <c:v>2.51486015319824</c:v>
                </c:pt>
                <c:pt idx="28">
                  <c:v>2.7302274703979399</c:v>
                </c:pt>
                <c:pt idx="29">
                  <c:v>2.65064048767089</c:v>
                </c:pt>
                <c:pt idx="30">
                  <c:v>2.6530306339263898</c:v>
                </c:pt>
                <c:pt idx="31">
                  <c:v>2.78274345397949</c:v>
                </c:pt>
                <c:pt idx="32">
                  <c:v>2.5419783592224099</c:v>
                </c:pt>
                <c:pt idx="33">
                  <c:v>2.34072494506835</c:v>
                </c:pt>
                <c:pt idx="34">
                  <c:v>2.2740445137023899</c:v>
                </c:pt>
                <c:pt idx="35">
                  <c:v>2.3696367740631099</c:v>
                </c:pt>
                <c:pt idx="36">
                  <c:v>2.4005215167999201</c:v>
                </c:pt>
                <c:pt idx="37">
                  <c:v>2.4090404510497998</c:v>
                </c:pt>
                <c:pt idx="38">
                  <c:v>2.4538486003875701</c:v>
                </c:pt>
                <c:pt idx="39">
                  <c:v>2.2740108966827299</c:v>
                </c:pt>
                <c:pt idx="40">
                  <c:v>2.37538361549377</c:v>
                </c:pt>
                <c:pt idx="41">
                  <c:v>2.4575276374816801</c:v>
                </c:pt>
                <c:pt idx="42">
                  <c:v>2.5791997909545898</c:v>
                </c:pt>
                <c:pt idx="43">
                  <c:v>2.9246628284454301</c:v>
                </c:pt>
                <c:pt idx="44">
                  <c:v>36.8886909484863</c:v>
                </c:pt>
                <c:pt idx="45">
                  <c:v>95.350700378417898</c:v>
                </c:pt>
                <c:pt idx="46">
                  <c:v>94.805503845214801</c:v>
                </c:pt>
                <c:pt idx="47">
                  <c:v>55.120914459228501</c:v>
                </c:pt>
                <c:pt idx="48">
                  <c:v>75.439826965332003</c:v>
                </c:pt>
                <c:pt idx="49">
                  <c:v>8.0278501510620099</c:v>
                </c:pt>
                <c:pt idx="50">
                  <c:v>7.0815362930297798</c:v>
                </c:pt>
                <c:pt idx="51">
                  <c:v>92.438163757324205</c:v>
                </c:pt>
                <c:pt idx="52">
                  <c:v>3.1365792751312198</c:v>
                </c:pt>
                <c:pt idx="53">
                  <c:v>2.2981595993041899</c:v>
                </c:pt>
                <c:pt idx="54">
                  <c:v>2.69343090057373</c:v>
                </c:pt>
                <c:pt idx="55">
                  <c:v>2.6168367862701398</c:v>
                </c:pt>
                <c:pt idx="56">
                  <c:v>2.46865534782409</c:v>
                </c:pt>
                <c:pt idx="57">
                  <c:v>3.0790214538574201</c:v>
                </c:pt>
                <c:pt idx="58">
                  <c:v>3.9988484382629301</c:v>
                </c:pt>
                <c:pt idx="59">
                  <c:v>14.7718000411987</c:v>
                </c:pt>
                <c:pt idx="60">
                  <c:v>2.8974266052246</c:v>
                </c:pt>
                <c:pt idx="61">
                  <c:v>3.1259310245513898</c:v>
                </c:pt>
                <c:pt idx="62">
                  <c:v>63.053207397460902</c:v>
                </c:pt>
                <c:pt idx="63">
                  <c:v>99.132240295410099</c:v>
                </c:pt>
                <c:pt idx="64">
                  <c:v>98.865165710449205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A2-8946-B99F-DA32704C2DAA}"/>
            </c:ext>
          </c:extLst>
        </c:ser>
        <c:ser>
          <c:idx val="7"/>
          <c:order val="6"/>
          <c:tx>
            <c:v>DISDUSTED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kanjo_9!$B$9:$BN$9</c:f>
              <c:numCache>
                <c:formatCode>General</c:formatCode>
                <c:ptCount val="65"/>
                <c:pt idx="0">
                  <c:v>0.79066938161849898</c:v>
                </c:pt>
                <c:pt idx="1">
                  <c:v>0.50713098049163796</c:v>
                </c:pt>
                <c:pt idx="2">
                  <c:v>0.85118466615676802</c:v>
                </c:pt>
                <c:pt idx="3">
                  <c:v>0.91281479597091597</c:v>
                </c:pt>
                <c:pt idx="4">
                  <c:v>0.52932697534561102</c:v>
                </c:pt>
                <c:pt idx="5">
                  <c:v>0.14853885769844</c:v>
                </c:pt>
                <c:pt idx="6">
                  <c:v>0.10753546655178001</c:v>
                </c:pt>
                <c:pt idx="7">
                  <c:v>4.6622585505247102E-2</c:v>
                </c:pt>
                <c:pt idx="8">
                  <c:v>5.0086714327335302E-2</c:v>
                </c:pt>
                <c:pt idx="9">
                  <c:v>6.4237833023071206E-2</c:v>
                </c:pt>
                <c:pt idx="10">
                  <c:v>0.40146672725677401</c:v>
                </c:pt>
                <c:pt idx="11">
                  <c:v>0.929962277412414</c:v>
                </c:pt>
                <c:pt idx="12">
                  <c:v>0.76964932680130005</c:v>
                </c:pt>
                <c:pt idx="13">
                  <c:v>2.5224981307983398</c:v>
                </c:pt>
                <c:pt idx="14">
                  <c:v>1.71022617816925</c:v>
                </c:pt>
                <c:pt idx="15">
                  <c:v>0.28533157706260598</c:v>
                </c:pt>
                <c:pt idx="16">
                  <c:v>0.19553641974925901</c:v>
                </c:pt>
                <c:pt idx="17">
                  <c:v>0.21606409549713099</c:v>
                </c:pt>
                <c:pt idx="18">
                  <c:v>0.15581965446472101</c:v>
                </c:pt>
                <c:pt idx="19">
                  <c:v>0.47826400399208002</c:v>
                </c:pt>
                <c:pt idx="20">
                  <c:v>0.33188486099243097</c:v>
                </c:pt>
                <c:pt idx="21">
                  <c:v>0.15015250444412201</c:v>
                </c:pt>
                <c:pt idx="22">
                  <c:v>0.16305989027023299</c:v>
                </c:pt>
                <c:pt idx="23">
                  <c:v>0.184354528784751</c:v>
                </c:pt>
                <c:pt idx="24">
                  <c:v>0.17229622602462699</c:v>
                </c:pt>
                <c:pt idx="25">
                  <c:v>0.108003474771976</c:v>
                </c:pt>
                <c:pt idx="26">
                  <c:v>0.85727965831756503</c:v>
                </c:pt>
                <c:pt idx="27">
                  <c:v>6.2464909553527797</c:v>
                </c:pt>
                <c:pt idx="28">
                  <c:v>7.4674344062805096</c:v>
                </c:pt>
                <c:pt idx="29">
                  <c:v>5.6769428253173801</c:v>
                </c:pt>
                <c:pt idx="30">
                  <c:v>9.2368469238281197</c:v>
                </c:pt>
                <c:pt idx="31">
                  <c:v>9.7249727249145508</c:v>
                </c:pt>
                <c:pt idx="32">
                  <c:v>2.0189833641052202</c:v>
                </c:pt>
                <c:pt idx="33">
                  <c:v>1.0343861579895</c:v>
                </c:pt>
                <c:pt idx="34">
                  <c:v>0.76563823223114003</c:v>
                </c:pt>
                <c:pt idx="35">
                  <c:v>1.0075645446777299</c:v>
                </c:pt>
                <c:pt idx="36">
                  <c:v>1.22240626811981</c:v>
                </c:pt>
                <c:pt idx="37">
                  <c:v>1.2333524227142301</c:v>
                </c:pt>
                <c:pt idx="38">
                  <c:v>1.4759448766708301</c:v>
                </c:pt>
                <c:pt idx="39">
                  <c:v>0.70976197719573897</c:v>
                </c:pt>
                <c:pt idx="40">
                  <c:v>1.2022283077239899</c:v>
                </c:pt>
                <c:pt idx="41">
                  <c:v>1.8541740179061801</c:v>
                </c:pt>
                <c:pt idx="42">
                  <c:v>2.2963836193084699</c:v>
                </c:pt>
                <c:pt idx="43">
                  <c:v>1.2116755247116</c:v>
                </c:pt>
                <c:pt idx="44">
                  <c:v>0.52681273221969604</c:v>
                </c:pt>
                <c:pt idx="45">
                  <c:v>0.49551749229431102</c:v>
                </c:pt>
                <c:pt idx="46">
                  <c:v>0.61005961894989003</c:v>
                </c:pt>
                <c:pt idx="47">
                  <c:v>0.69639629125595004</c:v>
                </c:pt>
                <c:pt idx="48">
                  <c:v>0.79079252481460505</c:v>
                </c:pt>
                <c:pt idx="49">
                  <c:v>0.28768330812454201</c:v>
                </c:pt>
                <c:pt idx="50">
                  <c:v>0.43794754147529602</c:v>
                </c:pt>
                <c:pt idx="51">
                  <c:v>0.348759084939956</c:v>
                </c:pt>
                <c:pt idx="52">
                  <c:v>0.18268696963787001</c:v>
                </c:pt>
                <c:pt idx="53">
                  <c:v>5.2008993923664003E-2</c:v>
                </c:pt>
                <c:pt idx="54">
                  <c:v>0.151175156235694</c:v>
                </c:pt>
                <c:pt idx="55">
                  <c:v>0.20312350988388</c:v>
                </c:pt>
                <c:pt idx="56">
                  <c:v>0.18320301175117401</c:v>
                </c:pt>
                <c:pt idx="57">
                  <c:v>0.24007806181907601</c:v>
                </c:pt>
                <c:pt idx="58">
                  <c:v>0.32536640763282698</c:v>
                </c:pt>
                <c:pt idx="59">
                  <c:v>0.46204707026481601</c:v>
                </c:pt>
                <c:pt idx="60">
                  <c:v>0.20730283856391901</c:v>
                </c:pt>
                <c:pt idx="61">
                  <c:v>0.17056220769882199</c:v>
                </c:pt>
                <c:pt idx="62">
                  <c:v>0.66898286342620805</c:v>
                </c:pt>
                <c:pt idx="63">
                  <c:v>0.78766447305679299</c:v>
                </c:pt>
                <c:pt idx="64">
                  <c:v>1.2741559743881199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A2-8946-B99F-DA32704C2DAA}"/>
            </c:ext>
          </c:extLst>
        </c:ser>
        <c:ser>
          <c:idx val="8"/>
          <c:order val="7"/>
          <c:tx>
            <c:v>CALM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kanjo_9!$B$10:$BN$10</c:f>
              <c:numCache>
                <c:formatCode>General</c:formatCode>
                <c:ptCount val="65"/>
                <c:pt idx="0">
                  <c:v>9.4742107391357404</c:v>
                </c:pt>
                <c:pt idx="1">
                  <c:v>72.673446655273395</c:v>
                </c:pt>
                <c:pt idx="2">
                  <c:v>10.3711624145507</c:v>
                </c:pt>
                <c:pt idx="3">
                  <c:v>35.4111938476562</c:v>
                </c:pt>
                <c:pt idx="4">
                  <c:v>66.586708068847599</c:v>
                </c:pt>
                <c:pt idx="5">
                  <c:v>98.394866943359304</c:v>
                </c:pt>
                <c:pt idx="6">
                  <c:v>98.893539428710895</c:v>
                </c:pt>
                <c:pt idx="7">
                  <c:v>99.541946411132798</c:v>
                </c:pt>
                <c:pt idx="8">
                  <c:v>99.611099243164006</c:v>
                </c:pt>
                <c:pt idx="9">
                  <c:v>99.442436218261705</c:v>
                </c:pt>
                <c:pt idx="10">
                  <c:v>5.4398279190063397</c:v>
                </c:pt>
                <c:pt idx="11">
                  <c:v>27.5333137512207</c:v>
                </c:pt>
                <c:pt idx="12">
                  <c:v>89.081954956054602</c:v>
                </c:pt>
                <c:pt idx="13">
                  <c:v>45.4571113586425</c:v>
                </c:pt>
                <c:pt idx="14">
                  <c:v>6.0129361152648899</c:v>
                </c:pt>
                <c:pt idx="15">
                  <c:v>0.109646514058113</c:v>
                </c:pt>
                <c:pt idx="16">
                  <c:v>6.3516102731227805E-2</c:v>
                </c:pt>
                <c:pt idx="17">
                  <c:v>7.6143413782119695E-2</c:v>
                </c:pt>
                <c:pt idx="18">
                  <c:v>3.8540288805961602E-2</c:v>
                </c:pt>
                <c:pt idx="19">
                  <c:v>0.137999758124351</c:v>
                </c:pt>
                <c:pt idx="20">
                  <c:v>0.10915527492761599</c:v>
                </c:pt>
                <c:pt idx="21">
                  <c:v>5.5859364569187102E-2</c:v>
                </c:pt>
                <c:pt idx="22">
                  <c:v>7.1926720440387698E-2</c:v>
                </c:pt>
                <c:pt idx="23">
                  <c:v>6.19058422744274E-2</c:v>
                </c:pt>
                <c:pt idx="24">
                  <c:v>4.6711899340152699E-2</c:v>
                </c:pt>
                <c:pt idx="25">
                  <c:v>4.0330037474632201E-2</c:v>
                </c:pt>
                <c:pt idx="26">
                  <c:v>0.52887314558029097</c:v>
                </c:pt>
                <c:pt idx="27">
                  <c:v>8.6694526672363192</c:v>
                </c:pt>
                <c:pt idx="28">
                  <c:v>17.9542026519775</c:v>
                </c:pt>
                <c:pt idx="29">
                  <c:v>21.048011779785099</c:v>
                </c:pt>
                <c:pt idx="30">
                  <c:v>13.8843221664428</c:v>
                </c:pt>
                <c:pt idx="31">
                  <c:v>16.111391067504801</c:v>
                </c:pt>
                <c:pt idx="32">
                  <c:v>15.977962493896401</c:v>
                </c:pt>
                <c:pt idx="33">
                  <c:v>4.8436651229858398</c:v>
                </c:pt>
                <c:pt idx="34">
                  <c:v>1.80726873874664</c:v>
                </c:pt>
                <c:pt idx="35">
                  <c:v>3.6833808422088601</c:v>
                </c:pt>
                <c:pt idx="36">
                  <c:v>5.6099185943603498</c:v>
                </c:pt>
                <c:pt idx="37">
                  <c:v>7.63701963424682</c:v>
                </c:pt>
                <c:pt idx="38">
                  <c:v>8.10853672027587</c:v>
                </c:pt>
                <c:pt idx="39">
                  <c:v>2.59349465370178</c:v>
                </c:pt>
                <c:pt idx="40">
                  <c:v>6.8281660079956001</c:v>
                </c:pt>
                <c:pt idx="41">
                  <c:v>11.961880683898899</c:v>
                </c:pt>
                <c:pt idx="42">
                  <c:v>25.4725036621093</c:v>
                </c:pt>
                <c:pt idx="43">
                  <c:v>47.810085296630803</c:v>
                </c:pt>
                <c:pt idx="44">
                  <c:v>68.577560424804602</c:v>
                </c:pt>
                <c:pt idx="45">
                  <c:v>43.703762054443303</c:v>
                </c:pt>
                <c:pt idx="46">
                  <c:v>46.0784301757812</c:v>
                </c:pt>
                <c:pt idx="47">
                  <c:v>62.923206329345703</c:v>
                </c:pt>
                <c:pt idx="48">
                  <c:v>55.208141326904297</c:v>
                </c:pt>
                <c:pt idx="49">
                  <c:v>86.884765625</c:v>
                </c:pt>
                <c:pt idx="50">
                  <c:v>87.470527648925696</c:v>
                </c:pt>
                <c:pt idx="51">
                  <c:v>53.000331878662102</c:v>
                </c:pt>
                <c:pt idx="52">
                  <c:v>95.869369506835895</c:v>
                </c:pt>
                <c:pt idx="53">
                  <c:v>99.082115173339801</c:v>
                </c:pt>
                <c:pt idx="54">
                  <c:v>96.944404602050696</c:v>
                </c:pt>
                <c:pt idx="55">
                  <c:v>97.146453857421804</c:v>
                </c:pt>
                <c:pt idx="56">
                  <c:v>97.687629699707003</c:v>
                </c:pt>
                <c:pt idx="57">
                  <c:v>95.652366638183594</c:v>
                </c:pt>
                <c:pt idx="58">
                  <c:v>92.154624938964801</c:v>
                </c:pt>
                <c:pt idx="59">
                  <c:v>81.251335144042898</c:v>
                </c:pt>
                <c:pt idx="60">
                  <c:v>95.084922790527301</c:v>
                </c:pt>
                <c:pt idx="61">
                  <c:v>95.013465881347599</c:v>
                </c:pt>
                <c:pt idx="62">
                  <c:v>65.224502563476506</c:v>
                </c:pt>
                <c:pt idx="63">
                  <c:v>36.472999572753899</c:v>
                </c:pt>
                <c:pt idx="64">
                  <c:v>36.093185424804602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A2-8946-B99F-DA32704C2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5912783"/>
        <c:axId val="1016349919"/>
      </c:lineChart>
      <c:catAx>
        <c:axId val="104591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/>
                  <a:t>時間</a:t>
                </a:r>
                <a:endParaRPr lang="en-US" altLang="ja-JP" sz="2000"/>
              </a:p>
            </c:rich>
          </c:tx>
          <c:layout>
            <c:manualLayout>
              <c:xMode val="edge"/>
              <c:yMode val="edge"/>
              <c:x val="0.51058801239164076"/>
              <c:y val="0.85748718217336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6349919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101634991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/>
                  <a:t>信頼度</a:t>
                </a:r>
                <a:r>
                  <a:rPr lang="en-US" altLang="ja-JP" sz="2000"/>
                  <a:t>[%]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5912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1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A5F1E7C0-349A-C64F-8285-E625FAE81846}" type="CATEGORYNAME">
              <a:rPr lang="ja-JP" altLang="en-US" smtClean="0"/>
              <a:pPr/>
              <a:t>現在飼っていないがいつか飼いたい</a:t>
            </a:fld>
            <a:r>
              <a:rPr lang="ja-JP" altLang="en-US"/>
              <a:t>人の約</a:t>
            </a:r>
            <a:r>
              <a:rPr lang="en-US" altLang="ja-JP" dirty="0"/>
              <a:t>5</a:t>
            </a:r>
            <a:r>
              <a:rPr lang="ja-JP" altLang="en-US"/>
              <a:t>割がペットロボットに興味があると言われている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D2F7-D1D8-E142-90F9-71BE4190249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25A3-E598-044B-99E4-2B0CC447C6E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498B-FC4C-FE4F-AD44-CD2371EE6DB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09B-9F4D-B543-89CD-86E75AC1CEC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30ED-7410-094B-9FF6-C267B7DBFC2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545-303E-DA43-9AD2-235A4B1A907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351-6142-0F46-BDC8-715CC241CCF1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EAE-8174-5041-8C18-948468AAA84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B33F-77B3-2547-A63D-28853F30323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92B-6CD9-1B47-8895-3FE85DC6F49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FCF-2D3E-F74A-BD0D-5484C82753A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E9A6-9B91-5C43-97E9-3FD3D59C48B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hyperlink" Target="https://www.aeonpet-memorial.com/column/pet-column/c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進捗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報告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(6/30)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50" y="3807617"/>
            <a:ext cx="7132899" cy="238759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佐賀大学　理工学部 </a:t>
            </a:r>
            <a:r>
              <a:rPr kumimoji="1" lang="en-US" altLang="ja-JP" dirty="0"/>
              <a:t>CPS</a:t>
            </a:r>
            <a:r>
              <a:rPr kumimoji="1" lang="ja-JP" altLang="en-US" dirty="0"/>
              <a:t>研究室　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 dirty="0"/>
              <a:t>指導教員：</a:t>
            </a:r>
            <a:r>
              <a:rPr lang="en-US" altLang="ja-JP" dirty="0"/>
              <a:t>	</a:t>
            </a:r>
            <a:r>
              <a:rPr lang="ja-JP" altLang="en-US" dirty="0"/>
              <a:t>福田</a:t>
            </a:r>
            <a:r>
              <a:rPr lang="en-US" altLang="ja-JP" dirty="0"/>
              <a:t> </a:t>
            </a:r>
            <a:r>
              <a:rPr lang="ja-JP" altLang="en-US" dirty="0"/>
              <a:t>修</a:t>
            </a:r>
            <a:r>
              <a:rPr lang="en-US" altLang="ja-JP" dirty="0"/>
              <a:t> </a:t>
            </a:r>
            <a:r>
              <a:rPr lang="ja-JP" altLang="en-US" dirty="0"/>
              <a:t>教授</a:t>
            </a:r>
            <a:endParaRPr lang="en-US" altLang="ja-JP" dirty="0"/>
          </a:p>
          <a:p>
            <a:pPr algn="l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Yeoh Wen Liang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 dirty="0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89594"/>
              </p:ext>
            </p:extLst>
          </p:nvPr>
        </p:nvGraphicFramePr>
        <p:xfrm>
          <a:off x="680706" y="1595453"/>
          <a:ext cx="7782586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85.2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23.5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72.6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16.7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38.9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71.7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54.2%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53.7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383035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61169"/>
              </p:ext>
            </p:extLst>
          </p:nvPr>
        </p:nvGraphicFramePr>
        <p:xfrm>
          <a:off x="680706" y="1595453"/>
          <a:ext cx="7782586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78.1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32.6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92.5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54.0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36.2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29.0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176325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60244"/>
              </p:ext>
            </p:extLst>
          </p:nvPr>
        </p:nvGraphicFramePr>
        <p:xfrm>
          <a:off x="680706" y="1595453"/>
          <a:ext cx="7782586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68.1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98.0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4540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32.5%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144147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40522B-952F-C6D6-EDF1-520113CB98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63" y="1959417"/>
            <a:ext cx="4101316" cy="396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239161" y="15900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A5D2F5-507B-0BFD-3160-D72DBD2F3D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523" y="1959417"/>
            <a:ext cx="4101316" cy="3960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60D64B-239C-C3B1-7276-777A6A98E96F}"/>
              </a:ext>
            </a:extLst>
          </p:cNvPr>
          <p:cNvSpPr txBox="1"/>
          <p:nvPr/>
        </p:nvSpPr>
        <p:spPr>
          <a:xfrm>
            <a:off x="4803523" y="1590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</p:spTree>
    <p:extLst>
      <p:ext uri="{BB962C8B-B14F-4D97-AF65-F5344CB8AC3E}">
        <p14:creationId xmlns:p14="http://schemas.microsoft.com/office/powerpoint/2010/main" val="380059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239161" y="15900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60D64B-239C-C3B1-7276-777A6A98E96F}"/>
              </a:ext>
            </a:extLst>
          </p:cNvPr>
          <p:cNvSpPr txBox="1"/>
          <p:nvPr/>
        </p:nvSpPr>
        <p:spPr>
          <a:xfrm>
            <a:off x="4803523" y="1590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00747-4695-DD8B-941B-391E65A47A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62" y="1959417"/>
            <a:ext cx="4101316" cy="396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4AC8D72-00A3-36C5-C7D2-317DB1E7C5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523" y="1959417"/>
            <a:ext cx="41013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239161" y="15900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60D64B-239C-C3B1-7276-777A6A98E96F}"/>
              </a:ext>
            </a:extLst>
          </p:cNvPr>
          <p:cNvSpPr txBox="1"/>
          <p:nvPr/>
        </p:nvSpPr>
        <p:spPr>
          <a:xfrm>
            <a:off x="4803523" y="1590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259A86-953C-D6C0-982F-D113CDE07D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61" y="1959417"/>
            <a:ext cx="4101316" cy="396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9FB285-822A-2B10-B5B9-838E604898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523" y="1959417"/>
            <a:ext cx="41013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40522B-952F-C6D6-EDF1-520113CB98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7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4BF3B1-67BE-06A9-E9CA-7718E6902F54}"/>
              </a:ext>
            </a:extLst>
          </p:cNvPr>
          <p:cNvGrpSpPr/>
          <p:nvPr/>
        </p:nvGrpSpPr>
        <p:grpSpPr>
          <a:xfrm>
            <a:off x="4283901" y="3827177"/>
            <a:ext cx="1154932" cy="1107682"/>
            <a:chOff x="4283901" y="3827177"/>
            <a:chExt cx="1154932" cy="110768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AB1187D-C728-4533-095F-11763DBF802E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B8177F-F348-A625-8FDA-BA030702631F}"/>
                </a:ext>
              </a:extLst>
            </p:cNvPr>
            <p:cNvSpPr/>
            <p:nvPr/>
          </p:nvSpPr>
          <p:spPr>
            <a:xfrm>
              <a:off x="4861367" y="4381018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D27D01A-D609-25D9-C261-215D952AAD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2" y="1587869"/>
            <a:ext cx="5219857" cy="5040000"/>
          </a:xfrm>
          <a:prstGeom prst="rect">
            <a:avLst/>
          </a:prstGeom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232265D-7BAA-115B-7A21-8D29D50EAB9C}"/>
              </a:ext>
            </a:extLst>
          </p:cNvPr>
          <p:cNvGrpSpPr/>
          <p:nvPr/>
        </p:nvGrpSpPr>
        <p:grpSpPr>
          <a:xfrm>
            <a:off x="4283901" y="3827177"/>
            <a:ext cx="2309864" cy="2233008"/>
            <a:chOff x="4283901" y="3827177"/>
            <a:chExt cx="2309864" cy="2233008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1527DB4-45C0-DAE3-B62E-7FC8F2CB71C3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0A53F17-D214-2738-C862-236B6E1789D1}"/>
                </a:ext>
              </a:extLst>
            </p:cNvPr>
            <p:cNvSpPr/>
            <p:nvPr/>
          </p:nvSpPr>
          <p:spPr>
            <a:xfrm>
              <a:off x="6016299" y="5506344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6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CA747B25-5D5E-1105-32F6-4B23714CF7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FC697B4-0AA0-E7B1-8D50-2A379F02E91C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234E3F0-8199-CB68-342D-F26E3D051F81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AB1187D-C728-4533-095F-11763DBF802E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1B8177F-F348-A625-8FDA-BA030702631F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C4E3FD7-905B-8838-E6D5-0D6EE9244C30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54E787B-8072-3CDD-5204-FA825293DF64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D5901D-9D0C-D60E-1EE6-33989E8459D0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D3C242-A373-1FC0-45D8-64F2417BCCA0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5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F3C9CC-D4D6-E399-336C-C1BE1AE7BD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9F323E-6B3D-3B5B-200C-37B9C7078AB7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71AA-0923-E470-8F07-0B1108AFE442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1270E12-3753-31F6-7159-E13545E9CA13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1B13F79-963E-2C6E-F217-9D5D81B8802E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BA8A47A-10D2-5DF7-F36F-F1C9B27D8AA3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E112E92-34CC-A959-34C2-F610D0D76200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7D6D13-60AD-75E7-693E-D1120EA6CD26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C57937E-1B3D-D6E3-8549-5BFCC1C3F825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79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208212" y="1099664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人の感情表現を理解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33742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・実験の見直し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17252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・アンケート修正</a:t>
            </a:r>
            <a:endParaRPr kumimoji="1" lang="en-US" altLang="ja-JP" sz="2400" dirty="0"/>
          </a:p>
          <a:p>
            <a:r>
              <a:rPr kumimoji="1" lang="ja-JP" altLang="en-US" sz="2400"/>
              <a:t>・実験の実施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2365" y="5149153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・データを収集できた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・データ解析不足．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942CC9-64CE-1ED2-6AF7-A35EA841C6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FC697B4-0AA0-E7B1-8D50-2A379F02E91C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234E3F0-8199-CB68-342D-F26E3D051F81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AB1187D-C728-4533-095F-11763DBF802E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1B8177F-F348-A625-8FDA-BA030702631F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C4E3FD7-905B-8838-E6D5-0D6EE9244C30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54E787B-8072-3CDD-5204-FA825293DF64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D3C242-A373-1FC0-45D8-64F2417BCCA0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93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D5E7E9-E565-A197-761D-F3D764C546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7869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9F323E-6B3D-3B5B-200C-37B9C7078AB7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71AA-0923-E470-8F07-0B1108AFE442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1270E12-3753-31F6-7159-E13545E9CA13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1B13F79-963E-2C6E-F217-9D5D81B8802E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BA8A47A-10D2-5DF7-F36F-F1C9B27D8AA3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E112E92-34CC-A959-34C2-F610D0D76200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C57937E-1B3D-D6E3-8549-5BFCC1C3F825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21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まとめ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449F45-74A4-55CA-B6F4-0830333461D7}"/>
              </a:ext>
            </a:extLst>
          </p:cNvPr>
          <p:cNvSpPr txBox="1"/>
          <p:nvPr/>
        </p:nvSpPr>
        <p:spPr>
          <a:xfrm>
            <a:off x="1013108" y="1477493"/>
            <a:ext cx="7217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ポジティブな感情は，認識率もスコアが高い．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近い感情を区別し，表現することが難しい．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感情が多いという意見が多かった．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937FB4-2F26-4FC0-C5D8-EA75651A38EE}"/>
              </a:ext>
            </a:extLst>
          </p:cNvPr>
          <p:cNvSpPr txBox="1"/>
          <p:nvPr/>
        </p:nvSpPr>
        <p:spPr>
          <a:xfrm>
            <a:off x="963343" y="4443339"/>
            <a:ext cx="7217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主要な感情に絞って実験を行う．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種類で感情推定を行い，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主要な感情に分類する．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034D1AB-8132-29E5-FC8D-3F01B2928B59}"/>
              </a:ext>
            </a:extLst>
          </p:cNvPr>
          <p:cNvSpPr/>
          <p:nvPr/>
        </p:nvSpPr>
        <p:spPr>
          <a:xfrm>
            <a:off x="502475" y="3266700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591E16-96F1-E9D2-8712-B4458F072BE5}"/>
              </a:ext>
            </a:extLst>
          </p:cNvPr>
          <p:cNvSpPr txBox="1"/>
          <p:nvPr/>
        </p:nvSpPr>
        <p:spPr>
          <a:xfrm>
            <a:off x="799179" y="32510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4E72350-4FFD-D520-B23D-98906C3AA443}"/>
              </a:ext>
            </a:extLst>
          </p:cNvPr>
          <p:cNvSpPr/>
          <p:nvPr/>
        </p:nvSpPr>
        <p:spPr>
          <a:xfrm rot="10800000">
            <a:off x="493997" y="3987646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F3F145E-390F-749A-1FE2-3BA4759FC72E}"/>
              </a:ext>
            </a:extLst>
          </p:cNvPr>
          <p:cNvSpPr txBox="1"/>
          <p:nvPr/>
        </p:nvSpPr>
        <p:spPr>
          <a:xfrm>
            <a:off x="1397985" y="323451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今後の方針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8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208212" y="1099664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人の感情表現を理解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33742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・実験の見直し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17252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・アンケート修正</a:t>
            </a:r>
            <a:endParaRPr kumimoji="1" lang="en-US" altLang="ja-JP" sz="2400" dirty="0"/>
          </a:p>
          <a:p>
            <a:r>
              <a:rPr kumimoji="1" lang="ja-JP" altLang="en-US" sz="2400"/>
              <a:t>・実験の実施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2365" y="5149153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・データを収集できた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・データ解析不足．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</a:t>
            </a:r>
            <a:r>
              <a:rPr kumimoji="1" lang="ja-JP" altLang="en-US"/>
              <a:t>究室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9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表情のスコア化の方法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グラフ 20">
            <a:extLst>
              <a:ext uri="{FF2B5EF4-FFF2-40B4-BE49-F238E27FC236}">
                <a16:creationId xmlns:a16="http://schemas.microsoft.com/office/drawing/2014/main" id="{FBF76A8F-720D-A177-920D-2CEBE41CE323}"/>
              </a:ext>
            </a:extLst>
          </p:cNvPr>
          <p:cNvGraphicFramePr>
            <a:graphicFrameLocks/>
          </p:cNvGraphicFramePr>
          <p:nvPr/>
        </p:nvGraphicFramePr>
        <p:xfrm>
          <a:off x="101567" y="2640478"/>
          <a:ext cx="8940866" cy="413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28FD3DE-EFDA-3C12-6ABE-E18C752C8351}"/>
              </a:ext>
            </a:extLst>
          </p:cNvPr>
          <p:cNvGrpSpPr/>
          <p:nvPr/>
        </p:nvGrpSpPr>
        <p:grpSpPr>
          <a:xfrm>
            <a:off x="988105" y="1053795"/>
            <a:ext cx="7242149" cy="4984399"/>
            <a:chOff x="988105" y="1053795"/>
            <a:chExt cx="7242149" cy="4984399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CE67B8-9F70-25A5-5D03-309C89CC1015}"/>
                </a:ext>
              </a:extLst>
            </p:cNvPr>
            <p:cNvSpPr/>
            <p:nvPr/>
          </p:nvSpPr>
          <p:spPr>
            <a:xfrm>
              <a:off x="2063865" y="1053800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吹き出し 2">
              <a:extLst>
                <a:ext uri="{FF2B5EF4-FFF2-40B4-BE49-F238E27FC236}">
                  <a16:creationId xmlns:a16="http://schemas.microsoft.com/office/drawing/2014/main" id="{2CFE5547-2779-9482-3C14-5162233FABD8}"/>
                </a:ext>
              </a:extLst>
            </p:cNvPr>
            <p:cNvSpPr/>
            <p:nvPr/>
          </p:nvSpPr>
          <p:spPr>
            <a:xfrm>
              <a:off x="988105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CALM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四角形吹き出し 14">
              <a:extLst>
                <a:ext uri="{FF2B5EF4-FFF2-40B4-BE49-F238E27FC236}">
                  <a16:creationId xmlns:a16="http://schemas.microsoft.com/office/drawing/2014/main" id="{2025AE50-4665-5750-D313-F7DD0823422B}"/>
                </a:ext>
              </a:extLst>
            </p:cNvPr>
            <p:cNvSpPr/>
            <p:nvPr/>
          </p:nvSpPr>
          <p:spPr>
            <a:xfrm>
              <a:off x="2209381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HAPPY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012F103C-61F3-EE39-A935-4F21A20C2E34}"/>
                </a:ext>
              </a:extLst>
            </p:cNvPr>
            <p:cNvSpPr/>
            <p:nvPr/>
          </p:nvSpPr>
          <p:spPr>
            <a:xfrm>
              <a:off x="3430657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HAPPY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F2A5DFAF-63CE-B71C-554F-200DAD43EE7C}"/>
                </a:ext>
              </a:extLst>
            </p:cNvPr>
            <p:cNvSpPr/>
            <p:nvPr/>
          </p:nvSpPr>
          <p:spPr>
            <a:xfrm>
              <a:off x="4651933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</a:rPr>
                <a:t>SURPRISED</a:t>
              </a:r>
              <a:endParaRPr kumimoji="1" lang="ja-JP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四角形吹き出し 18">
              <a:extLst>
                <a:ext uri="{FF2B5EF4-FFF2-40B4-BE49-F238E27FC236}">
                  <a16:creationId xmlns:a16="http://schemas.microsoft.com/office/drawing/2014/main" id="{1A456FD4-31BC-CA11-C656-49EC771B9A47}"/>
                </a:ext>
              </a:extLst>
            </p:cNvPr>
            <p:cNvSpPr/>
            <p:nvPr/>
          </p:nvSpPr>
          <p:spPr>
            <a:xfrm>
              <a:off x="5873209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SAD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四角形吹き出し 19">
              <a:extLst>
                <a:ext uri="{FF2B5EF4-FFF2-40B4-BE49-F238E27FC236}">
                  <a16:creationId xmlns:a16="http://schemas.microsoft.com/office/drawing/2014/main" id="{34B175B4-6FD5-6BA1-853B-DC078DA0091E}"/>
                </a:ext>
              </a:extLst>
            </p:cNvPr>
            <p:cNvSpPr/>
            <p:nvPr/>
          </p:nvSpPr>
          <p:spPr>
            <a:xfrm>
              <a:off x="7094483" y="1182402"/>
              <a:ext cx="1000906" cy="1040524"/>
            </a:xfrm>
            <a:prstGeom prst="wedgeRectCallout">
              <a:avLst>
                <a:gd name="adj1" fmla="val -6657"/>
                <a:gd name="adj2" fmla="val 8219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CALM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6986A1E-562F-6556-D0A3-AC60C920FE0C}"/>
                </a:ext>
              </a:extLst>
            </p:cNvPr>
            <p:cNvSpPr/>
            <p:nvPr/>
          </p:nvSpPr>
          <p:spPr>
            <a:xfrm>
              <a:off x="3284247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E53E6C-A191-593F-A909-325583084BEE}"/>
                </a:ext>
              </a:extLst>
            </p:cNvPr>
            <p:cNvSpPr/>
            <p:nvPr/>
          </p:nvSpPr>
          <p:spPr>
            <a:xfrm>
              <a:off x="4504629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459BB7A-A652-5303-ED19-676D84E930D3}"/>
                </a:ext>
              </a:extLst>
            </p:cNvPr>
            <p:cNvSpPr/>
            <p:nvPr/>
          </p:nvSpPr>
          <p:spPr>
            <a:xfrm>
              <a:off x="5725011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7331AA0-1C89-81D9-6C01-18FCA7A8EB3A}"/>
                </a:ext>
              </a:extLst>
            </p:cNvPr>
            <p:cNvSpPr/>
            <p:nvPr/>
          </p:nvSpPr>
          <p:spPr>
            <a:xfrm>
              <a:off x="6945393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F4339BF-B11E-CBBD-B247-A9F6A075ED69}"/>
                </a:ext>
              </a:extLst>
            </p:cNvPr>
            <p:cNvSpPr/>
            <p:nvPr/>
          </p:nvSpPr>
          <p:spPr>
            <a:xfrm>
              <a:off x="8165774" y="1053795"/>
              <a:ext cx="64480" cy="49843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4E94-C417-A1E6-4B38-864E79FEE671}"/>
              </a:ext>
            </a:extLst>
          </p:cNvPr>
          <p:cNvGrpSpPr/>
          <p:nvPr/>
        </p:nvGrpSpPr>
        <p:grpSpPr>
          <a:xfrm>
            <a:off x="4045303" y="422159"/>
            <a:ext cx="5627320" cy="6498322"/>
            <a:chOff x="3094962" y="495257"/>
            <a:chExt cx="5627320" cy="6498322"/>
          </a:xfrm>
          <a:noFill/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998A8469-AB0E-5B46-99AD-6ED26E0F0A73}"/>
                </a:ext>
              </a:extLst>
            </p:cNvPr>
            <p:cNvGraphicFramePr/>
            <p:nvPr/>
          </p:nvGraphicFramePr>
          <p:xfrm>
            <a:off x="3094962" y="495257"/>
            <a:ext cx="5627320" cy="64983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E47DC1-2F9E-3C40-A4B5-E3AE0E93E76E}"/>
                </a:ext>
              </a:extLst>
            </p:cNvPr>
            <p:cNvSpPr txBox="1"/>
            <p:nvPr/>
          </p:nvSpPr>
          <p:spPr>
            <a:xfrm>
              <a:off x="4679760" y="6577907"/>
              <a:ext cx="2457724" cy="2000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" altLang="ja-JP" sz="700" u="sng" dirty="0">
                  <a:hlinkClick r:id="rId4"/>
                </a:rPr>
                <a:t>https://www.aeonpet-memorial.com/column/pet-column/care/</a:t>
              </a:r>
              <a:endParaRPr kumimoji="1" lang="ja-JP" altLang="en-US" sz="700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F494FD-C8D4-FAB8-9980-3D57926F9DFC}"/>
              </a:ext>
            </a:extLst>
          </p:cNvPr>
          <p:cNvSpPr txBox="1"/>
          <p:nvPr/>
        </p:nvSpPr>
        <p:spPr>
          <a:xfrm>
            <a:off x="1240325" y="1166749"/>
            <a:ext cx="666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1" lang="ja-JP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歳以上でペットを飼えなくなってきている．</a:t>
            </a:r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681EB4A-FC31-FDD0-D1CC-1F63E8E4C988}"/>
              </a:ext>
            </a:extLst>
          </p:cNvPr>
          <p:cNvGrpSpPr/>
          <p:nvPr/>
        </p:nvGrpSpPr>
        <p:grpSpPr>
          <a:xfrm>
            <a:off x="147666" y="1888762"/>
            <a:ext cx="4452160" cy="4978159"/>
            <a:chOff x="-984961" y="2542876"/>
            <a:chExt cx="3763642" cy="4229976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CFA97A6F-88A1-8E83-FFD8-559912CFF427}"/>
                </a:ext>
              </a:extLst>
            </p:cNvPr>
            <p:cNvGraphicFramePr/>
            <p:nvPr/>
          </p:nvGraphicFramePr>
          <p:xfrm>
            <a:off x="-984961" y="2542876"/>
            <a:ext cx="3763642" cy="4229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EA104EA-8412-03EA-AD1B-08F38D6B8A19}"/>
                </a:ext>
              </a:extLst>
            </p:cNvPr>
            <p:cNvSpPr txBox="1"/>
            <p:nvPr/>
          </p:nvSpPr>
          <p:spPr>
            <a:xfrm>
              <a:off x="6514" y="6455023"/>
              <a:ext cx="1772311" cy="16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ja-JP" sz="700" u="sng" dirty="0">
                  <a:solidFill>
                    <a:schemeClr val="accent1"/>
                  </a:solidFill>
                </a:rPr>
                <a:t>https://</a:t>
              </a:r>
              <a:r>
                <a:rPr kumimoji="1" lang="en" altLang="ja-JP" sz="700" u="sng" dirty="0" err="1">
                  <a:solidFill>
                    <a:schemeClr val="accent1"/>
                  </a:solidFill>
                </a:rPr>
                <a:t>www.inutome.jp</a:t>
              </a:r>
              <a:r>
                <a:rPr kumimoji="1" lang="en" altLang="ja-JP" sz="700" u="sng" dirty="0">
                  <a:solidFill>
                    <a:schemeClr val="accent1"/>
                  </a:solidFill>
                </a:rPr>
                <a:t>/c/column_9-148-35409.html</a:t>
              </a:r>
              <a:endParaRPr kumimoji="1" lang="ja-JP" altLang="en-US" sz="700" u="sng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1C0F62B3-0C61-647A-53B2-0ED0B0D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713D8E-F466-D752-CC50-2F828DC3A572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ED66B3-D28F-5F0B-EEED-52C7EE887A9E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052020-D0BF-8BBA-BE19-FDB7003C5FD5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641AE7-27B4-936B-8B6B-FEF2080690A4}"/>
              </a:ext>
            </a:extLst>
          </p:cNvPr>
          <p:cNvSpPr txBox="1"/>
          <p:nvPr/>
        </p:nvSpPr>
        <p:spPr>
          <a:xfrm>
            <a:off x="1240325" y="1854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背景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304804" y="2875920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325789" y="1114361"/>
            <a:ext cx="6492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飽きる・・・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物理的・心理的）距離が離れること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345313" y="2209262"/>
            <a:ext cx="4074651" cy="4102688"/>
            <a:chOff x="312532" y="2212002"/>
            <a:chExt cx="3992270" cy="410268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910321"/>
              <a:chOff x="312532" y="4412691"/>
              <a:chExt cx="3992270" cy="1910321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457038" y="5492015"/>
                <a:ext cx="37032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/>
                  <a:t>感情</a:t>
                </a:r>
                <a:r>
                  <a:rPr kumimoji="1" lang="ja-JP" altLang="en-US" sz="2400" u="sng"/>
                  <a:t>の理解が不十分</a:t>
                </a:r>
                <a:endParaRPr kumimoji="1" lang="en-US" altLang="ja-JP" sz="2400" u="sng" dirty="0"/>
              </a:p>
              <a:p>
                <a:r>
                  <a:rPr kumimoji="1" lang="en-US" altLang="ja-JP" sz="2400" dirty="0"/>
                  <a:t>	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行動が単純で飽きる</a:t>
                </a:r>
                <a:endParaRPr kumimoji="1" lang="en-US" altLang="ja-JP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E046DB0-E343-843F-AFD2-5B824F5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AAE6D03-9673-655E-A892-6B103C6F7806}"/>
              </a:ext>
            </a:extLst>
          </p:cNvPr>
          <p:cNvGrpSpPr/>
          <p:nvPr/>
        </p:nvGrpSpPr>
        <p:grpSpPr>
          <a:xfrm>
            <a:off x="5046596" y="1998391"/>
            <a:ext cx="3669475" cy="4494484"/>
            <a:chOff x="5311984" y="1969347"/>
            <a:chExt cx="3669475" cy="449448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38A5E58-342F-21C0-83A6-F2A1DF49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2752" y="1969347"/>
              <a:ext cx="2002602" cy="2008509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A341E13-8EE6-4987-34D4-0CC2F2180E27}"/>
                </a:ext>
              </a:extLst>
            </p:cNvPr>
            <p:cNvGrpSpPr/>
            <p:nvPr/>
          </p:nvGrpSpPr>
          <p:grpSpPr>
            <a:xfrm>
              <a:off x="5311984" y="4029774"/>
              <a:ext cx="3669475" cy="2434057"/>
              <a:chOff x="5311984" y="4029774"/>
              <a:chExt cx="3669475" cy="2434057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724FE840-3526-9548-999E-2A86201AF22F}"/>
                  </a:ext>
                </a:extLst>
              </p:cNvPr>
              <p:cNvGrpSpPr/>
              <p:nvPr/>
            </p:nvGrpSpPr>
            <p:grpSpPr>
              <a:xfrm>
                <a:off x="5311984" y="4029774"/>
                <a:ext cx="3669475" cy="2434057"/>
                <a:chOff x="5296394" y="3789153"/>
                <a:chExt cx="3669475" cy="2434057"/>
              </a:xfrm>
            </p:grpSpPr>
            <p:sp>
              <p:nvSpPr>
                <p:cNvPr id="21" name="角丸四角形 20">
                  <a:extLst>
                    <a:ext uri="{FF2B5EF4-FFF2-40B4-BE49-F238E27FC236}">
                      <a16:creationId xmlns:a16="http://schemas.microsoft.com/office/drawing/2014/main" id="{C2D3C0F6-F392-3843-B4C2-2CED04CA2250}"/>
                    </a:ext>
                  </a:extLst>
                </p:cNvPr>
                <p:cNvSpPr/>
                <p:nvPr/>
              </p:nvSpPr>
              <p:spPr>
                <a:xfrm>
                  <a:off x="5296394" y="4019986"/>
                  <a:ext cx="3669475" cy="2203224"/>
                </a:xfrm>
                <a:prstGeom prst="roundRect">
                  <a:avLst/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A95EB0A-DB67-F840-8B25-FD7AB89DDE8A}"/>
                    </a:ext>
                  </a:extLst>
                </p:cNvPr>
                <p:cNvSpPr txBox="1"/>
                <p:nvPr/>
              </p:nvSpPr>
              <p:spPr>
                <a:xfrm>
                  <a:off x="6239932" y="3789153"/>
                  <a:ext cx="171875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u="sng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感情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で学習</a:t>
                  </a:r>
                  <a:endPara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FC4FAF0-A15D-214D-97F9-629B60EAEC3F}"/>
                    </a:ext>
                  </a:extLst>
                </p:cNvPr>
                <p:cNvSpPr txBox="1"/>
                <p:nvPr/>
              </p:nvSpPr>
              <p:spPr>
                <a:xfrm>
                  <a:off x="6112655" y="4437375"/>
                  <a:ext cx="106085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表情</a:t>
                  </a:r>
                  <a:endPara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文章</a:t>
                  </a:r>
                  <a:endPara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kumimoji="1" lang="ja-JP" alt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声色</a:t>
                  </a:r>
                  <a:endPara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5ECB3675-8842-AA60-AC0A-905C945AC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56121" y="4999890"/>
                <a:ext cx="1236311" cy="925872"/>
              </a:xfrm>
              <a:prstGeom prst="rect">
                <a:avLst/>
              </a:prstGeom>
            </p:spPr>
          </p:pic>
        </p:grp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282CF1B-0C30-11A2-5176-3409E0CD7D2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8896B6-411D-8394-EA58-515EF0C52125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A0E796-91B5-7259-5178-6D12E1C9727C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D10F33-1269-AC56-B790-63179D1A84B3}"/>
              </a:ext>
            </a:extLst>
          </p:cNvPr>
          <p:cNvSpPr txBox="1"/>
          <p:nvPr/>
        </p:nvSpPr>
        <p:spPr>
          <a:xfrm>
            <a:off x="1240325" y="1854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目的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635002-73B2-6A4B-B197-86A83F1D862A}"/>
              </a:ext>
            </a:extLst>
          </p:cNvPr>
          <p:cNvSpPr txBox="1"/>
          <p:nvPr/>
        </p:nvSpPr>
        <p:spPr>
          <a:xfrm>
            <a:off x="5984640" y="2226828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9997A-62B8-EFEF-EC66-B84B29B88A6A}"/>
              </a:ext>
            </a:extLst>
          </p:cNvPr>
          <p:cNvSpPr txBox="1"/>
          <p:nvPr/>
        </p:nvSpPr>
        <p:spPr>
          <a:xfrm>
            <a:off x="901763" y="1708097"/>
            <a:ext cx="7340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感情を入力し，ロボットが行動することで，</a:t>
            </a:r>
            <a:endParaRPr kumimoji="1" lang="en-US" altLang="ja-JP" sz="3200" dirty="0"/>
          </a:p>
          <a:p>
            <a:r>
              <a:rPr kumimoji="1" lang="ja-JP" altLang="en-US" sz="3200" u="sng"/>
              <a:t>飽きられないロボット</a:t>
            </a:r>
            <a:r>
              <a:rPr kumimoji="1" lang="ja-JP" altLang="en-US" sz="3200"/>
              <a:t>になる．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9B7331A-FBFB-5137-9C3F-4DB7A5F2F3D8}"/>
              </a:ext>
            </a:extLst>
          </p:cNvPr>
          <p:cNvGrpSpPr/>
          <p:nvPr/>
        </p:nvGrpSpPr>
        <p:grpSpPr>
          <a:xfrm>
            <a:off x="1355605" y="2762814"/>
            <a:ext cx="6432788" cy="3913967"/>
            <a:chOff x="847163" y="2762814"/>
            <a:chExt cx="6432788" cy="391396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546DDB0-8A09-4DA7-652E-2FB1615831BF}"/>
                </a:ext>
              </a:extLst>
            </p:cNvPr>
            <p:cNvGrpSpPr/>
            <p:nvPr/>
          </p:nvGrpSpPr>
          <p:grpSpPr>
            <a:xfrm>
              <a:off x="1864047" y="2762814"/>
              <a:ext cx="5415904" cy="3913967"/>
              <a:chOff x="921795" y="1372116"/>
              <a:chExt cx="6938381" cy="5156097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73B9D796-2C2E-2348-A98C-413091B37FDB}"/>
                  </a:ext>
                </a:extLst>
              </p:cNvPr>
              <p:cNvSpPr/>
              <p:nvPr/>
            </p:nvSpPr>
            <p:spPr>
              <a:xfrm>
                <a:off x="924259" y="5433074"/>
                <a:ext cx="5279623" cy="813086"/>
              </a:xfrm>
              <a:prstGeom prst="roundRect">
                <a:avLst>
                  <a:gd name="adj" fmla="val 7048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ロボット制御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FC231277-1420-084E-952B-146B4D69DFB8}"/>
                  </a:ext>
                </a:extLst>
              </p:cNvPr>
              <p:cNvSpPr/>
              <p:nvPr/>
            </p:nvSpPr>
            <p:spPr>
              <a:xfrm>
                <a:off x="921795" y="3573368"/>
                <a:ext cx="5279623" cy="813088"/>
              </a:xfrm>
              <a:prstGeom prst="roundRect">
                <a:avLst>
                  <a:gd name="adj" fmla="val 4255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行動決定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D08BCA3-92FD-2A49-8AEF-085FDB8382F0}"/>
                  </a:ext>
                </a:extLst>
              </p:cNvPr>
              <p:cNvSpPr/>
              <p:nvPr/>
            </p:nvSpPr>
            <p:spPr>
              <a:xfrm>
                <a:off x="924260" y="1654169"/>
                <a:ext cx="5279623" cy="813087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感情推定</a:t>
                </a:r>
                <a:endParaRPr kumimoji="1"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27E2F17F-91C4-5E43-9FBA-EB33F87C3A49}"/>
                  </a:ext>
                </a:extLst>
              </p:cNvPr>
              <p:cNvSpPr/>
              <p:nvPr/>
            </p:nvSpPr>
            <p:spPr>
              <a:xfrm>
                <a:off x="3171781" y="2795030"/>
                <a:ext cx="534390" cy="469971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95C3D5BB-B990-3C43-885B-C08F6484B3DF}"/>
                  </a:ext>
                </a:extLst>
              </p:cNvPr>
              <p:cNvSpPr/>
              <p:nvPr/>
            </p:nvSpPr>
            <p:spPr>
              <a:xfrm>
                <a:off x="3171781" y="4726855"/>
                <a:ext cx="534390" cy="469971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6" name="グラフィックス 15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5569DC18-754F-0524-1A35-D501CF83C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2984" y="1372116"/>
                <a:ext cx="1377192" cy="1377192"/>
              </a:xfrm>
              <a:prstGeom prst="rect">
                <a:avLst/>
              </a:prstGeom>
            </p:spPr>
          </p:pic>
          <p:pic>
            <p:nvPicPr>
              <p:cNvPr id="5" name="グラフィックス 4" descr="人工知能 枠線">
                <a:extLst>
                  <a:ext uri="{FF2B5EF4-FFF2-40B4-BE49-F238E27FC236}">
                    <a16:creationId xmlns:a16="http://schemas.microsoft.com/office/drawing/2014/main" id="{41259FA2-DF08-5148-C181-C9B3610FB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2984" y="3291316"/>
                <a:ext cx="1377192" cy="1377192"/>
              </a:xfrm>
              <a:prstGeom prst="rect">
                <a:avLst/>
              </a:prstGeom>
            </p:spPr>
          </p:pic>
          <p:pic>
            <p:nvPicPr>
              <p:cNvPr id="7" name="グラフィックス 6" descr="ロボット 枠線">
                <a:extLst>
                  <a:ext uri="{FF2B5EF4-FFF2-40B4-BE49-F238E27FC236}">
                    <a16:creationId xmlns:a16="http://schemas.microsoft.com/office/drawing/2014/main" id="{64497E26-287F-888D-D5F9-A7F6DA053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2984" y="5151021"/>
                <a:ext cx="1377192" cy="1377192"/>
              </a:xfrm>
              <a:prstGeom prst="rect">
                <a:avLst/>
              </a:prstGeom>
            </p:spPr>
          </p:pic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B5848C0-1BE8-C360-3D5D-F5E7A59CBC8C}"/>
                </a:ext>
              </a:extLst>
            </p:cNvPr>
            <p:cNvGrpSpPr/>
            <p:nvPr/>
          </p:nvGrpSpPr>
          <p:grpSpPr>
            <a:xfrm>
              <a:off x="847163" y="3120395"/>
              <a:ext cx="814394" cy="3155022"/>
              <a:chOff x="847163" y="3120395"/>
              <a:chExt cx="814394" cy="3155022"/>
            </a:xfrm>
          </p:grpSpPr>
          <p:sp>
            <p:nvSpPr>
              <p:cNvPr id="14" name="屈折矢印 13">
                <a:extLst>
                  <a:ext uri="{FF2B5EF4-FFF2-40B4-BE49-F238E27FC236}">
                    <a16:creationId xmlns:a16="http://schemas.microsoft.com/office/drawing/2014/main" id="{F158121F-EBBF-BA63-374E-AF5D548464A9}"/>
                  </a:ext>
                </a:extLst>
              </p:cNvPr>
              <p:cNvSpPr/>
              <p:nvPr/>
            </p:nvSpPr>
            <p:spPr>
              <a:xfrm rot="5400000" flipH="1">
                <a:off x="903719" y="3063840"/>
                <a:ext cx="687837" cy="800948"/>
              </a:xfrm>
              <a:prstGeom prst="bentUpArrow">
                <a:avLst>
                  <a:gd name="adj1" fmla="val 26184"/>
                  <a:gd name="adj2" fmla="val 29310"/>
                  <a:gd name="adj3" fmla="val 3101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L 字 14">
                <a:extLst>
                  <a:ext uri="{FF2B5EF4-FFF2-40B4-BE49-F238E27FC236}">
                    <a16:creationId xmlns:a16="http://schemas.microsoft.com/office/drawing/2014/main" id="{85DA6C90-8718-FC39-570C-F3A42B936FFC}"/>
                  </a:ext>
                </a:extLst>
              </p:cNvPr>
              <p:cNvSpPr/>
              <p:nvPr/>
            </p:nvSpPr>
            <p:spPr>
              <a:xfrm>
                <a:off x="847163" y="3464314"/>
                <a:ext cx="814394" cy="2811103"/>
              </a:xfrm>
              <a:prstGeom prst="corner">
                <a:avLst>
                  <a:gd name="adj1" fmla="val 21930"/>
                  <a:gd name="adj2" fmla="val 2193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8E6F1EC-FDDF-CA78-2480-815546019372}"/>
              </a:ext>
            </a:extLst>
          </p:cNvPr>
          <p:cNvSpPr/>
          <p:nvPr/>
        </p:nvSpPr>
        <p:spPr>
          <a:xfrm>
            <a:off x="810466" y="1167192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仮説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2DBF4BB8-521B-28A7-B166-DE3CC2C316EE}"/>
              </a:ext>
            </a:extLst>
          </p:cNvPr>
          <p:cNvSpPr/>
          <p:nvPr/>
        </p:nvSpPr>
        <p:spPr>
          <a:xfrm>
            <a:off x="2372489" y="2977495"/>
            <a:ext cx="4125627" cy="616634"/>
          </a:xfrm>
          <a:prstGeom prst="roundRect">
            <a:avLst>
              <a:gd name="adj" fmla="val 6117"/>
            </a:avLst>
          </a:prstGeom>
          <a:solidFill>
            <a:srgbClr val="FF26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2B829C-8BF2-C553-3AD1-340D4BEE786B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BACC88-511A-11FD-8DC6-BDE644430004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8E2D898-D2B3-C007-0EDE-82B8E1D9B90A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400E1B-F656-F5C3-64BF-A8E22469B196}"/>
              </a:ext>
            </a:extLst>
          </p:cNvPr>
          <p:cNvSpPr txBox="1"/>
          <p:nvPr/>
        </p:nvSpPr>
        <p:spPr>
          <a:xfrm>
            <a:off x="1240325" y="1854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本研究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039314D-E366-A780-ABE8-5D12345DF5DD}"/>
              </a:ext>
            </a:extLst>
          </p:cNvPr>
          <p:cNvGrpSpPr/>
          <p:nvPr/>
        </p:nvGrpSpPr>
        <p:grpSpPr>
          <a:xfrm>
            <a:off x="470590" y="1507117"/>
            <a:ext cx="8202818" cy="4636021"/>
            <a:chOff x="470591" y="1375312"/>
            <a:chExt cx="8202818" cy="4636021"/>
          </a:xfrm>
        </p:grpSpPr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494381" y="3272945"/>
              <a:ext cx="534390" cy="4699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下矢印 28">
              <a:extLst>
                <a:ext uri="{FF2B5EF4-FFF2-40B4-BE49-F238E27FC236}">
                  <a16:creationId xmlns:a16="http://schemas.microsoft.com/office/drawing/2014/main" id="{B0B6BBF8-7AD1-0A45-B703-4E23CA49E4E4}"/>
                </a:ext>
              </a:extLst>
            </p:cNvPr>
            <p:cNvSpPr/>
            <p:nvPr/>
          </p:nvSpPr>
          <p:spPr>
            <a:xfrm rot="16200000">
              <a:off x="6115232" y="3272945"/>
              <a:ext cx="534390" cy="4699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8256ADD-7B87-5231-FA82-F3FE67964E30}"/>
                </a:ext>
              </a:extLst>
            </p:cNvPr>
            <p:cNvGrpSpPr/>
            <p:nvPr/>
          </p:nvGrpSpPr>
          <p:grpSpPr>
            <a:xfrm>
              <a:off x="470591" y="1375312"/>
              <a:ext cx="1823122" cy="4636021"/>
              <a:chOff x="470591" y="1375312"/>
              <a:chExt cx="1823122" cy="463602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F6FAE547-3C46-92BC-CCA4-BFFDB3156A4D}"/>
                  </a:ext>
                </a:extLst>
              </p:cNvPr>
              <p:cNvGrpSpPr/>
              <p:nvPr/>
            </p:nvGrpSpPr>
            <p:grpSpPr>
              <a:xfrm>
                <a:off x="900290" y="2416275"/>
                <a:ext cx="963725" cy="3061284"/>
                <a:chOff x="900290" y="2217488"/>
                <a:chExt cx="963725" cy="3061284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E078FB65-86F9-3A4F-A786-82DF67EE43C2}"/>
                    </a:ext>
                  </a:extLst>
                </p:cNvPr>
                <p:cNvGrpSpPr/>
                <p:nvPr/>
              </p:nvGrpSpPr>
              <p:grpSpPr>
                <a:xfrm>
                  <a:off x="900290" y="2217488"/>
                  <a:ext cx="963725" cy="1271976"/>
                  <a:chOff x="1173225" y="3268901"/>
                  <a:chExt cx="963725" cy="1271976"/>
                </a:xfrm>
              </p:grpSpPr>
              <p:pic>
                <p:nvPicPr>
                  <p:cNvPr id="7" name="グラフィックス 6" descr="カメラ 枠線">
                    <a:extLst>
                      <a:ext uri="{FF2B5EF4-FFF2-40B4-BE49-F238E27FC236}">
                        <a16:creationId xmlns:a16="http://schemas.microsoft.com/office/drawing/2014/main" id="{3B99FB35-7738-4543-AABB-EC105A887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7887" y="326890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20A2FC43-A34C-754E-92D6-E8A64AE96C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225" y="4079212"/>
                    <a:ext cx="9637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カメラ</a:t>
                    </a:r>
                  </a:p>
                </p:txBody>
              </p:sp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B0B1A25B-AE52-5067-26ED-6C556007FF79}"/>
                    </a:ext>
                  </a:extLst>
                </p:cNvPr>
                <p:cNvGrpSpPr/>
                <p:nvPr/>
              </p:nvGrpSpPr>
              <p:grpSpPr>
                <a:xfrm>
                  <a:off x="900290" y="3956699"/>
                  <a:ext cx="963725" cy="1322073"/>
                  <a:chOff x="890765" y="3900055"/>
                  <a:chExt cx="963725" cy="1322073"/>
                </a:xfrm>
              </p:grpSpPr>
              <p:pic>
                <p:nvPicPr>
                  <p:cNvPr id="35" name="グラフィックス 34" descr="無線マイク 枠線">
                    <a:extLst>
                      <a:ext uri="{FF2B5EF4-FFF2-40B4-BE49-F238E27FC236}">
                        <a16:creationId xmlns:a16="http://schemas.microsoft.com/office/drawing/2014/main" id="{74FB357A-376F-6297-234A-1616125F22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5427" y="3900055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01D32E9-2B53-EB1D-2CA6-0400032A456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765" y="4760463"/>
                    <a:ext cx="9637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マイク</a:t>
                    </a:r>
                  </a:p>
                </p:txBody>
              </p:sp>
            </p:grpSp>
          </p:grpSp>
          <p:sp>
            <p:nvSpPr>
              <p:cNvPr id="41" name="角丸四角形 40">
                <a:extLst>
                  <a:ext uri="{FF2B5EF4-FFF2-40B4-BE49-F238E27FC236}">
                    <a16:creationId xmlns:a16="http://schemas.microsoft.com/office/drawing/2014/main" id="{956102AB-CD4D-4B0F-961B-47CB47052F02}"/>
                  </a:ext>
                </a:extLst>
              </p:cNvPr>
              <p:cNvSpPr/>
              <p:nvPr/>
            </p:nvSpPr>
            <p:spPr>
              <a:xfrm>
                <a:off x="470591" y="1882501"/>
                <a:ext cx="1823122" cy="412883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4BFD597-BA17-C4C6-E8AF-3A078B3B7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591" y="1375312"/>
                <a:ext cx="1010686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041B7782-3027-F6EA-ECFA-6C754A89C58B}"/>
                </a:ext>
              </a:extLst>
            </p:cNvPr>
            <p:cNvGrpSpPr/>
            <p:nvPr/>
          </p:nvGrpSpPr>
          <p:grpSpPr>
            <a:xfrm>
              <a:off x="3229439" y="1377094"/>
              <a:ext cx="2685125" cy="4632456"/>
              <a:chOff x="3229439" y="1377094"/>
              <a:chExt cx="2685125" cy="4632456"/>
            </a:xfrm>
          </p:grpSpPr>
          <p:sp>
            <p:nvSpPr>
              <p:cNvPr id="47" name="角丸四角形 46">
                <a:extLst>
                  <a:ext uri="{FF2B5EF4-FFF2-40B4-BE49-F238E27FC236}">
                    <a16:creationId xmlns:a16="http://schemas.microsoft.com/office/drawing/2014/main" id="{ED51D6C0-4456-51C6-F8FF-3751E28D698A}"/>
                  </a:ext>
                </a:extLst>
              </p:cNvPr>
              <p:cNvSpPr/>
              <p:nvPr/>
            </p:nvSpPr>
            <p:spPr>
              <a:xfrm>
                <a:off x="3230452" y="1880718"/>
                <a:ext cx="2684112" cy="412883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6D4B58C2-1206-26E9-BB59-1F5209051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9439" y="1377094"/>
                <a:ext cx="1827250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Recognition</a:t>
                </a: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BA8EBDA-EC6F-FC11-1EE2-F97AE2082572}"/>
                </a:ext>
              </a:extLst>
            </p:cNvPr>
            <p:cNvGrpSpPr/>
            <p:nvPr/>
          </p:nvGrpSpPr>
          <p:grpSpPr>
            <a:xfrm>
              <a:off x="6850288" y="1380061"/>
              <a:ext cx="1823121" cy="4626521"/>
              <a:chOff x="6850288" y="1380061"/>
              <a:chExt cx="1823121" cy="4626521"/>
            </a:xfrm>
          </p:grpSpPr>
          <p:sp>
            <p:nvSpPr>
              <p:cNvPr id="52" name="角丸四角形 51">
                <a:extLst>
                  <a:ext uri="{FF2B5EF4-FFF2-40B4-BE49-F238E27FC236}">
                    <a16:creationId xmlns:a16="http://schemas.microsoft.com/office/drawing/2014/main" id="{A704261A-B178-2C2A-6552-F07F0082A6ED}"/>
                  </a:ext>
                </a:extLst>
              </p:cNvPr>
              <p:cNvSpPr/>
              <p:nvPr/>
            </p:nvSpPr>
            <p:spPr>
              <a:xfrm>
                <a:off x="6850288" y="1877751"/>
                <a:ext cx="1823121" cy="4128831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3DD6FCA3-314C-2D39-B790-500CB81FC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0289" y="1380061"/>
                <a:ext cx="1107996" cy="497691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7308998" y="4617736"/>
                <a:ext cx="914400" cy="1322072"/>
                <a:chOff x="6999324" y="4464326"/>
                <a:chExt cx="914400" cy="1322072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9324" y="44643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7068281" y="5324733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endPara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DCA52E6-9FAE-BF4F-546A-54FCB0C4966E}"/>
                  </a:ext>
                </a:extLst>
              </p:cNvPr>
              <p:cNvGrpSpPr/>
              <p:nvPr/>
            </p:nvGrpSpPr>
            <p:grpSpPr>
              <a:xfrm>
                <a:off x="7308998" y="1959910"/>
                <a:ext cx="914400" cy="1271397"/>
                <a:chOff x="7308555" y="1998462"/>
                <a:chExt cx="914400" cy="1271397"/>
              </a:xfrm>
            </p:grpSpPr>
            <p:pic>
              <p:nvPicPr>
                <p:cNvPr id="54" name="グラフィックス 53" descr="ノート PC 枠線">
                  <a:extLst>
                    <a:ext uri="{FF2B5EF4-FFF2-40B4-BE49-F238E27FC236}">
                      <a16:creationId xmlns:a16="http://schemas.microsoft.com/office/drawing/2014/main" id="{D9D313F8-E39F-5A19-69D6-13D91771C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8555" y="199846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F46D527-6518-DB26-D193-B39129D91FC8}"/>
                    </a:ext>
                  </a:extLst>
                </p:cNvPr>
                <p:cNvSpPr txBox="1"/>
                <p:nvPr/>
              </p:nvSpPr>
              <p:spPr>
                <a:xfrm>
                  <a:off x="7370154" y="2808194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表示</a:t>
                  </a:r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92F380D-4610-1D27-63D5-DE518069BAD6}"/>
                  </a:ext>
                </a:extLst>
              </p:cNvPr>
              <p:cNvGrpSpPr/>
              <p:nvPr/>
            </p:nvGrpSpPr>
            <p:grpSpPr>
              <a:xfrm>
                <a:off x="7212200" y="3288534"/>
                <a:ext cx="1107996" cy="1271976"/>
                <a:chOff x="5950029" y="4987653"/>
                <a:chExt cx="1107996" cy="1271976"/>
              </a:xfrm>
            </p:grpSpPr>
            <p:pic>
              <p:nvPicPr>
                <p:cNvPr id="20" name="グラフィックス 19" descr="棒グラフ 枠線">
                  <a:extLst>
                    <a:ext uri="{FF2B5EF4-FFF2-40B4-BE49-F238E27FC236}">
                      <a16:creationId xmlns:a16="http://schemas.microsoft.com/office/drawing/2014/main" id="{2CF89255-8F9F-B10F-8919-61A0738DF3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1995" y="49876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F3B07C92-9870-954C-3541-8200D32CD085}"/>
                    </a:ext>
                  </a:extLst>
                </p:cNvPr>
                <p:cNvSpPr txBox="1"/>
                <p:nvPr/>
              </p:nvSpPr>
              <p:spPr>
                <a:xfrm>
                  <a:off x="5950029" y="5797964"/>
                  <a:ext cx="1107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可視化</a:t>
                  </a:r>
                </a:p>
              </p:txBody>
            </p:sp>
          </p:grpSp>
        </p:grpSp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A18C3DF0-3ABB-7628-A40A-14A7EDD3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98913" y="2008838"/>
              <a:ext cx="2531125" cy="959602"/>
            </a:xfrm>
            <a:prstGeom prst="rect">
              <a:avLst/>
            </a:prstGeom>
          </p:spPr>
        </p:pic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6B832659-7A59-C7C4-9A82-B945F0DDB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13213" y="3189609"/>
              <a:ext cx="2502525" cy="670877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81756E0F-2DF1-75DA-5DC8-BDB3727E6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0613" y="4081655"/>
              <a:ext cx="2367725" cy="773666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61A4440F-4454-9BCD-7B21-C0D1C39BB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24621" y="5076490"/>
              <a:ext cx="2479709" cy="810793"/>
            </a:xfrm>
            <a:prstGeom prst="rect">
              <a:avLst/>
            </a:prstGeom>
          </p:spPr>
        </p:pic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システム構成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実験構図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40C51F-4875-B16C-B518-D6A4F79A8BC4}"/>
              </a:ext>
            </a:extLst>
          </p:cNvPr>
          <p:cNvGrpSpPr/>
          <p:nvPr/>
        </p:nvGrpSpPr>
        <p:grpSpPr>
          <a:xfrm>
            <a:off x="957099" y="1830740"/>
            <a:ext cx="7229801" cy="4283087"/>
            <a:chOff x="956973" y="1714993"/>
            <a:chExt cx="7229801" cy="4283087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38AF1C5-941D-E987-0C5A-26D6E9149995}"/>
                </a:ext>
              </a:extLst>
            </p:cNvPr>
            <p:cNvSpPr txBox="1"/>
            <p:nvPr/>
          </p:nvSpPr>
          <p:spPr>
            <a:xfrm>
              <a:off x="2882799" y="171499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被験者</a:t>
              </a:r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73DBF4C-86B8-6EF3-1864-0CCB21457780}"/>
                </a:ext>
              </a:extLst>
            </p:cNvPr>
            <p:cNvGrpSpPr/>
            <p:nvPr/>
          </p:nvGrpSpPr>
          <p:grpSpPr>
            <a:xfrm>
              <a:off x="956973" y="1904427"/>
              <a:ext cx="3753923" cy="4093653"/>
              <a:chOff x="956973" y="1904427"/>
              <a:chExt cx="3753923" cy="4093653"/>
            </a:xfrm>
          </p:grpSpPr>
          <p:pic>
            <p:nvPicPr>
              <p:cNvPr id="44" name="グラフィックス 43" descr="ユーザー 単色塗りつぶし">
                <a:extLst>
                  <a:ext uri="{FF2B5EF4-FFF2-40B4-BE49-F238E27FC236}">
                    <a16:creationId xmlns:a16="http://schemas.microsoft.com/office/drawing/2014/main" id="{1F22669C-D763-5D50-2CEF-58785DE77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7698820-DB58-FD2E-4425-C14A102B4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3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10" name="グラフィックス 9" descr="モニター 単色塗りつぶし">
                <a:extLst>
                  <a:ext uri="{FF2B5EF4-FFF2-40B4-BE49-F238E27FC236}">
                    <a16:creationId xmlns:a16="http://schemas.microsoft.com/office/drawing/2014/main" id="{C06B03C2-EB3D-57D4-CDCE-42E0D5F6E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FF8DC1-6F4F-F84F-DDB8-5A19E773F025}"/>
                  </a:ext>
                </a:extLst>
              </p:cNvPr>
              <p:cNvSpPr txBox="1"/>
              <p:nvPr/>
            </p:nvSpPr>
            <p:spPr>
              <a:xfrm>
                <a:off x="1572898" y="2708391"/>
                <a:ext cx="1171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HAPPY</a:t>
                </a: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9A9A97F1-9B43-6AC6-2216-C86EA33211A6}"/>
                </a:ext>
              </a:extLst>
            </p:cNvPr>
            <p:cNvGrpSpPr/>
            <p:nvPr/>
          </p:nvGrpSpPr>
          <p:grpSpPr>
            <a:xfrm>
              <a:off x="4432851" y="1904427"/>
              <a:ext cx="3753923" cy="4093653"/>
              <a:chOff x="956973" y="1904427"/>
              <a:chExt cx="3753923" cy="4093653"/>
            </a:xfrm>
          </p:grpSpPr>
          <p:pic>
            <p:nvPicPr>
              <p:cNvPr id="61" name="グラフィックス 60" descr="ユーザー 単色塗りつぶし">
                <a:extLst>
                  <a:ext uri="{FF2B5EF4-FFF2-40B4-BE49-F238E27FC236}">
                    <a16:creationId xmlns:a16="http://schemas.microsoft.com/office/drawing/2014/main" id="{10890BF6-E5B9-832A-567D-491BFCCC9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3CA0BD10-D324-7E0C-055B-6ABAC8DED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3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3" name="グラフィックス 62" descr="モニター 単色塗りつぶし">
                <a:extLst>
                  <a:ext uri="{FF2B5EF4-FFF2-40B4-BE49-F238E27FC236}">
                    <a16:creationId xmlns:a16="http://schemas.microsoft.com/office/drawing/2014/main" id="{7F82F199-7066-DD70-6368-DC27EF4E9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E0D85E7-E829-1BFE-B35A-F56FAD3AAAFB}"/>
                  </a:ext>
                </a:extLst>
              </p:cNvPr>
              <p:cNvSpPr txBox="1"/>
              <p:nvPr/>
            </p:nvSpPr>
            <p:spPr>
              <a:xfrm>
                <a:off x="1499599" y="2608818"/>
                <a:ext cx="1338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プログラム</a:t>
                </a:r>
                <a:endParaRPr kumimoji="1" lang="en-US" altLang="ja-JP" dirty="0"/>
              </a:p>
              <a:p>
                <a:pPr algn="ctr"/>
                <a:r>
                  <a:rPr kumimoji="1" lang="ja-JP" altLang="en-US"/>
                  <a:t>実行</a:t>
                </a:r>
                <a:endParaRPr kumimoji="1" lang="en-US" altLang="ja-JP" dirty="0"/>
              </a:p>
            </p:txBody>
          </p:sp>
        </p:grpSp>
        <p:cxnSp>
          <p:nvCxnSpPr>
            <p:cNvPr id="28" name="カギ線コネクタ 27">
              <a:extLst>
                <a:ext uri="{FF2B5EF4-FFF2-40B4-BE49-F238E27FC236}">
                  <a16:creationId xmlns:a16="http://schemas.microsoft.com/office/drawing/2014/main" id="{6034D6DF-1119-473A-4B62-96D9DFA1F567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rot="10800000" flipH="1">
              <a:off x="1405141" y="3008929"/>
              <a:ext cx="3475878" cy="12700"/>
            </a:xfrm>
            <a:prstGeom prst="bentConnector5">
              <a:avLst>
                <a:gd name="adj1" fmla="val -6577"/>
                <a:gd name="adj2" fmla="val -17938882"/>
                <a:gd name="adj3" fmla="val 91651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グラフィックス 36" descr="Web カメラ 枠線">
              <a:extLst>
                <a:ext uri="{FF2B5EF4-FFF2-40B4-BE49-F238E27FC236}">
                  <a16:creationId xmlns:a16="http://schemas.microsoft.com/office/drawing/2014/main" id="{6ED807BE-00E0-26FC-34E7-BA6B93E24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6233" y="1986702"/>
              <a:ext cx="584360" cy="5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13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1057560" y="1613652"/>
            <a:ext cx="702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「人の感情表現の理解」が</a:t>
            </a:r>
            <a:r>
              <a:rPr kumimoji="1" lang="ja-JP" altLang="en-US" sz="3200" u="sng"/>
              <a:t>可能</a:t>
            </a:r>
            <a:r>
              <a:rPr kumimoji="1" lang="ja-JP" altLang="en-US" sz="3200"/>
              <a:t>か検証．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FADD785-4D1C-1C5A-E8A7-BF1F341685B8}"/>
              </a:ext>
            </a:extLst>
          </p:cNvPr>
          <p:cNvGrpSpPr/>
          <p:nvPr/>
        </p:nvGrpSpPr>
        <p:grpSpPr>
          <a:xfrm>
            <a:off x="673961" y="2963902"/>
            <a:ext cx="2335848" cy="3490141"/>
            <a:chOff x="713213" y="3073578"/>
            <a:chExt cx="2335848" cy="3490141"/>
          </a:xfrm>
        </p:grpSpPr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04A27A8C-E491-1CC1-4EAD-D7D4E66091D7}"/>
                </a:ext>
              </a:extLst>
            </p:cNvPr>
            <p:cNvSpPr/>
            <p:nvPr/>
          </p:nvSpPr>
          <p:spPr>
            <a:xfrm>
              <a:off x="713213" y="3073578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72" name="下矢印 71">
              <a:extLst>
                <a:ext uri="{FF2B5EF4-FFF2-40B4-BE49-F238E27FC236}">
                  <a16:creationId xmlns:a16="http://schemas.microsoft.com/office/drawing/2014/main" id="{0A7ADE35-E584-1D95-F88B-3B7B91ED5688}"/>
                </a:ext>
              </a:extLst>
            </p:cNvPr>
            <p:cNvSpPr/>
            <p:nvPr/>
          </p:nvSpPr>
          <p:spPr>
            <a:xfrm>
              <a:off x="1613942" y="3879883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DA599620-C62F-ED87-6D32-9CD3D08A303C}"/>
                </a:ext>
              </a:extLst>
            </p:cNvPr>
            <p:cNvSpPr/>
            <p:nvPr/>
          </p:nvSpPr>
          <p:spPr>
            <a:xfrm>
              <a:off x="713213" y="448113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実験</a:t>
              </a:r>
            </a:p>
          </p:txBody>
        </p:sp>
        <p:sp>
          <p:nvSpPr>
            <p:cNvPr id="74" name="下矢印 73">
              <a:extLst>
                <a:ext uri="{FF2B5EF4-FFF2-40B4-BE49-F238E27FC236}">
                  <a16:creationId xmlns:a16="http://schemas.microsoft.com/office/drawing/2014/main" id="{0DD56C54-C72E-3958-D05A-CF03D121AA41}"/>
                </a:ext>
              </a:extLst>
            </p:cNvPr>
            <p:cNvSpPr/>
            <p:nvPr/>
          </p:nvSpPr>
          <p:spPr>
            <a:xfrm>
              <a:off x="1613942" y="5287442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80C5F893-7C75-3E8F-9B3E-712DFE48C0C1}"/>
                </a:ext>
              </a:extLst>
            </p:cNvPr>
            <p:cNvSpPr/>
            <p:nvPr/>
          </p:nvSpPr>
          <p:spPr>
            <a:xfrm>
              <a:off x="713213" y="5888697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事後調査</a:t>
              </a:r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AC9A503-020D-0807-1FDE-F7A13BBDAEDC}"/>
              </a:ext>
            </a:extLst>
          </p:cNvPr>
          <p:cNvGrpSpPr/>
          <p:nvPr/>
        </p:nvGrpSpPr>
        <p:grpSpPr>
          <a:xfrm>
            <a:off x="3418842" y="2599074"/>
            <a:ext cx="5011945" cy="3819802"/>
            <a:chOff x="3418842" y="2599074"/>
            <a:chExt cx="5011945" cy="381980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D6BB94B-6C7F-471C-71E2-BCCF4831287A}"/>
                </a:ext>
              </a:extLst>
            </p:cNvPr>
            <p:cNvGrpSpPr/>
            <p:nvPr/>
          </p:nvGrpSpPr>
          <p:grpSpPr>
            <a:xfrm>
              <a:off x="3848864" y="4159521"/>
              <a:ext cx="1205647" cy="1550338"/>
              <a:chOff x="4000986" y="4115766"/>
              <a:chExt cx="1205647" cy="1550338"/>
            </a:xfrm>
          </p:grpSpPr>
          <p:pic>
            <p:nvPicPr>
              <p:cNvPr id="61" name="グラフィックス 60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56E55EC7-629A-0267-1066-DEF0D46E2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6311" y="4395698"/>
                <a:ext cx="1074997" cy="1045419"/>
              </a:xfrm>
              <a:prstGeom prst="rect">
                <a:avLst/>
              </a:prstGeom>
            </p:spPr>
          </p:pic>
          <p:sp>
            <p:nvSpPr>
              <p:cNvPr id="62" name="角丸四角形 61">
                <a:extLst>
                  <a:ext uri="{FF2B5EF4-FFF2-40B4-BE49-F238E27FC236}">
                    <a16:creationId xmlns:a16="http://schemas.microsoft.com/office/drawing/2014/main" id="{6460BC72-94AB-550D-37E8-321ADD3EEE93}"/>
                  </a:ext>
                </a:extLst>
              </p:cNvPr>
              <p:cNvSpPr/>
              <p:nvPr/>
            </p:nvSpPr>
            <p:spPr>
              <a:xfrm>
                <a:off x="4000986" y="4115766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E0200D56-78E1-27E6-7587-B7A4169D815E}"/>
                </a:ext>
              </a:extLst>
            </p:cNvPr>
            <p:cNvGrpSpPr/>
            <p:nvPr/>
          </p:nvGrpSpPr>
          <p:grpSpPr>
            <a:xfrm>
              <a:off x="6782236" y="4159521"/>
              <a:ext cx="1205647" cy="1550338"/>
              <a:chOff x="5571730" y="3937275"/>
              <a:chExt cx="1205647" cy="1550338"/>
            </a:xfrm>
          </p:grpSpPr>
          <p:sp>
            <p:nvSpPr>
              <p:cNvPr id="59" name="角丸四角形 58">
                <a:extLst>
                  <a:ext uri="{FF2B5EF4-FFF2-40B4-BE49-F238E27FC236}">
                    <a16:creationId xmlns:a16="http://schemas.microsoft.com/office/drawing/2014/main" id="{950540F9-23E5-EABE-0CCF-624B6DC71FEB}"/>
                  </a:ext>
                </a:extLst>
              </p:cNvPr>
              <p:cNvSpPr/>
              <p:nvPr/>
            </p:nvSpPr>
            <p:spPr>
              <a:xfrm>
                <a:off x="5571730" y="3937275"/>
                <a:ext cx="1205647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0" name="グラフィックス 59" descr="音声 単色塗りつぶし">
                <a:extLst>
                  <a:ext uri="{FF2B5EF4-FFF2-40B4-BE49-F238E27FC236}">
                    <a16:creationId xmlns:a16="http://schemas.microsoft.com/office/drawing/2014/main" id="{A1AFC035-4700-EABC-2095-BDF595F60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4553" y="4218616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11" name="十字形 10">
              <a:extLst>
                <a:ext uri="{FF2B5EF4-FFF2-40B4-BE49-F238E27FC236}">
                  <a16:creationId xmlns:a16="http://schemas.microsoft.com/office/drawing/2014/main" id="{D19DF5FD-86DF-78B1-CC7A-1209EE5ECC8B}"/>
                </a:ext>
              </a:extLst>
            </p:cNvPr>
            <p:cNvSpPr>
              <a:spLocks/>
            </p:cNvSpPr>
            <p:nvPr/>
          </p:nvSpPr>
          <p:spPr>
            <a:xfrm>
              <a:off x="5567316" y="4456848"/>
              <a:ext cx="723600" cy="723600"/>
            </a:xfrm>
            <a:prstGeom prst="plus">
              <a:avLst>
                <a:gd name="adj" fmla="val 3865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37F1DD55-1BF6-41F0-25C6-F041C7608082}"/>
                </a:ext>
              </a:extLst>
            </p:cNvPr>
            <p:cNvSpPr/>
            <p:nvPr/>
          </p:nvSpPr>
          <p:spPr>
            <a:xfrm>
              <a:off x="3572260" y="3730462"/>
              <a:ext cx="4693199" cy="1924559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8333AE5-3EB0-893E-B44B-62997A3FD38A}"/>
                </a:ext>
              </a:extLst>
            </p:cNvPr>
            <p:cNvSpPr/>
            <p:nvPr/>
          </p:nvSpPr>
          <p:spPr>
            <a:xfrm>
              <a:off x="3572287" y="3218159"/>
              <a:ext cx="2003402" cy="50743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種類の感情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FBFE9A8-E4A7-AC15-C4F9-E8918C00E14D}"/>
                </a:ext>
              </a:extLst>
            </p:cNvPr>
            <p:cNvGrpSpPr/>
            <p:nvPr/>
          </p:nvGrpSpPr>
          <p:grpSpPr>
            <a:xfrm>
              <a:off x="4236659" y="5834101"/>
              <a:ext cx="4051749" cy="584775"/>
              <a:chOff x="4236659" y="5834101"/>
              <a:chExt cx="4051749" cy="584775"/>
            </a:xfrm>
          </p:grpSpPr>
          <p:sp>
            <p:nvSpPr>
              <p:cNvPr id="79" name="下矢印 78">
                <a:extLst>
                  <a:ext uri="{FF2B5EF4-FFF2-40B4-BE49-F238E27FC236}">
                    <a16:creationId xmlns:a16="http://schemas.microsoft.com/office/drawing/2014/main" id="{FE36A870-705C-D114-72A3-42734215A021}"/>
                  </a:ext>
                </a:extLst>
              </p:cNvPr>
              <p:cNvSpPr/>
              <p:nvPr/>
            </p:nvSpPr>
            <p:spPr>
              <a:xfrm rot="16200000">
                <a:off x="4210402" y="5935645"/>
                <a:ext cx="405318" cy="35280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A43BD66-2789-F2C5-DE71-475F599D2A57}"/>
                  </a:ext>
                </a:extLst>
              </p:cNvPr>
              <p:cNvSpPr txBox="1"/>
              <p:nvPr/>
            </p:nvSpPr>
            <p:spPr>
              <a:xfrm>
                <a:off x="4634844" y="5834101"/>
                <a:ext cx="3653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感情表現を</a:t>
                </a:r>
                <a:r>
                  <a:rPr kumimoji="1" lang="ja-JP" altLang="en-US" sz="3200" u="sng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スコア化</a:t>
                </a:r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85566C8-0650-D225-714A-7029A729EE7F}"/>
                </a:ext>
              </a:extLst>
            </p:cNvPr>
            <p:cNvGrpSpPr/>
            <p:nvPr/>
          </p:nvGrpSpPr>
          <p:grpSpPr>
            <a:xfrm>
              <a:off x="3418842" y="2599074"/>
              <a:ext cx="5011945" cy="3170976"/>
              <a:chOff x="3418842" y="2599074"/>
              <a:chExt cx="5303269" cy="3170976"/>
            </a:xfrm>
          </p:grpSpPr>
          <p:sp>
            <p:nvSpPr>
              <p:cNvPr id="44" name="角丸四角形 43">
                <a:extLst>
                  <a:ext uri="{FF2B5EF4-FFF2-40B4-BE49-F238E27FC236}">
                    <a16:creationId xmlns:a16="http://schemas.microsoft.com/office/drawing/2014/main" id="{0870A2ED-CADA-E6F8-605E-14AFC0D0AC0B}"/>
                  </a:ext>
                </a:extLst>
              </p:cNvPr>
              <p:cNvSpPr/>
              <p:nvPr/>
            </p:nvSpPr>
            <p:spPr>
              <a:xfrm>
                <a:off x="3418842" y="3111377"/>
                <a:ext cx="5303269" cy="2658673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33AB78EE-0D53-4B39-9060-0BA1FE0E3BEB}"/>
                  </a:ext>
                </a:extLst>
              </p:cNvPr>
              <p:cNvSpPr/>
              <p:nvPr/>
            </p:nvSpPr>
            <p:spPr>
              <a:xfrm>
                <a:off x="7395886" y="2599074"/>
                <a:ext cx="1325411" cy="507439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回実行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1057560" y="1613652"/>
            <a:ext cx="743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「表情の感情表現の理解」が</a:t>
            </a:r>
            <a:r>
              <a:rPr kumimoji="1" lang="ja-JP" altLang="en-US" sz="3200" u="sng"/>
              <a:t>可能</a:t>
            </a:r>
            <a:r>
              <a:rPr kumimoji="1" lang="ja-JP" altLang="en-US" sz="3200"/>
              <a:t>か検証．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04A27A8C-E491-1CC1-4EAD-D7D4E66091D7}"/>
              </a:ext>
            </a:extLst>
          </p:cNvPr>
          <p:cNvSpPr/>
          <p:nvPr/>
        </p:nvSpPr>
        <p:spPr>
          <a:xfrm>
            <a:off x="1372403" y="2971886"/>
            <a:ext cx="2477896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事前調査</a:t>
            </a:r>
          </a:p>
        </p:txBody>
      </p:sp>
      <p:sp>
        <p:nvSpPr>
          <p:cNvPr id="72" name="下矢印 71">
            <a:extLst>
              <a:ext uri="{FF2B5EF4-FFF2-40B4-BE49-F238E27FC236}">
                <a16:creationId xmlns:a16="http://schemas.microsoft.com/office/drawing/2014/main" id="{0A7ADE35-E584-1D95-F88B-3B7B91ED5688}"/>
              </a:ext>
            </a:extLst>
          </p:cNvPr>
          <p:cNvSpPr/>
          <p:nvPr/>
        </p:nvSpPr>
        <p:spPr>
          <a:xfrm>
            <a:off x="2344156" y="3778191"/>
            <a:ext cx="534390" cy="4699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DA599620-C62F-ED87-6D32-9CD3D08A303C}"/>
              </a:ext>
            </a:extLst>
          </p:cNvPr>
          <p:cNvSpPr/>
          <p:nvPr/>
        </p:nvSpPr>
        <p:spPr>
          <a:xfrm>
            <a:off x="1372403" y="4379445"/>
            <a:ext cx="2477896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実験</a:t>
            </a:r>
          </a:p>
        </p:txBody>
      </p:sp>
      <p:sp>
        <p:nvSpPr>
          <p:cNvPr id="74" name="下矢印 73">
            <a:extLst>
              <a:ext uri="{FF2B5EF4-FFF2-40B4-BE49-F238E27FC236}">
                <a16:creationId xmlns:a16="http://schemas.microsoft.com/office/drawing/2014/main" id="{0DD56C54-C72E-3958-D05A-CF03D121AA41}"/>
              </a:ext>
            </a:extLst>
          </p:cNvPr>
          <p:cNvSpPr/>
          <p:nvPr/>
        </p:nvSpPr>
        <p:spPr>
          <a:xfrm>
            <a:off x="2344156" y="5185750"/>
            <a:ext cx="534390" cy="4699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80C5F893-7C75-3E8F-9B3E-712DFE48C0C1}"/>
              </a:ext>
            </a:extLst>
          </p:cNvPr>
          <p:cNvSpPr/>
          <p:nvPr/>
        </p:nvSpPr>
        <p:spPr>
          <a:xfrm>
            <a:off x="1372403" y="5787005"/>
            <a:ext cx="2477896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事後調査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FBFE9A8-E4A7-AC15-C4F9-E8918C00E14D}"/>
              </a:ext>
            </a:extLst>
          </p:cNvPr>
          <p:cNvGrpSpPr/>
          <p:nvPr/>
        </p:nvGrpSpPr>
        <p:grpSpPr>
          <a:xfrm>
            <a:off x="4852836" y="5894173"/>
            <a:ext cx="4051749" cy="584775"/>
            <a:chOff x="4236659" y="5834101"/>
            <a:chExt cx="4051749" cy="584775"/>
          </a:xfrm>
        </p:grpSpPr>
        <p:sp>
          <p:nvSpPr>
            <p:cNvPr id="79" name="下矢印 78">
              <a:extLst>
                <a:ext uri="{FF2B5EF4-FFF2-40B4-BE49-F238E27FC236}">
                  <a16:creationId xmlns:a16="http://schemas.microsoft.com/office/drawing/2014/main" id="{FE36A870-705C-D114-72A3-42734215A021}"/>
                </a:ext>
              </a:extLst>
            </p:cNvPr>
            <p:cNvSpPr/>
            <p:nvPr/>
          </p:nvSpPr>
          <p:spPr>
            <a:xfrm rot="16200000">
              <a:off x="4210402" y="5935645"/>
              <a:ext cx="405318" cy="352803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A43BD66-2789-F2C5-DE71-475F599D2A57}"/>
                </a:ext>
              </a:extLst>
            </p:cNvPr>
            <p:cNvSpPr txBox="1"/>
            <p:nvPr/>
          </p:nvSpPr>
          <p:spPr>
            <a:xfrm>
              <a:off x="4634844" y="5834101"/>
              <a:ext cx="36535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感情表現を</a:t>
              </a:r>
              <a:r>
                <a:rPr kumimoji="1" lang="ja-JP" altLang="en-US" sz="3200" u="sng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スコア化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90D99B7-40CA-0747-D561-D1C1F8F0B8B3}"/>
              </a:ext>
            </a:extLst>
          </p:cNvPr>
          <p:cNvGrpSpPr/>
          <p:nvPr/>
        </p:nvGrpSpPr>
        <p:grpSpPr>
          <a:xfrm>
            <a:off x="4906946" y="3351328"/>
            <a:ext cx="3400972" cy="2354563"/>
            <a:chOff x="4894612" y="3232838"/>
            <a:chExt cx="3400972" cy="235456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D6BB94B-6C7F-471C-71E2-BCCF4831287A}"/>
                </a:ext>
              </a:extLst>
            </p:cNvPr>
            <p:cNvGrpSpPr/>
            <p:nvPr/>
          </p:nvGrpSpPr>
          <p:grpSpPr>
            <a:xfrm>
              <a:off x="5585606" y="4037063"/>
              <a:ext cx="2048400" cy="1550338"/>
              <a:chOff x="4000986" y="4115766"/>
              <a:chExt cx="1206646" cy="1550338"/>
            </a:xfrm>
          </p:grpSpPr>
          <p:pic>
            <p:nvPicPr>
              <p:cNvPr id="61" name="グラフィックス 60" descr="ニヤリとした顔 (塗りつぶしなし) 単色塗りつぶし">
                <a:extLst>
                  <a:ext uri="{FF2B5EF4-FFF2-40B4-BE49-F238E27FC236}">
                    <a16:creationId xmlns:a16="http://schemas.microsoft.com/office/drawing/2014/main" id="{56E55EC7-629A-0267-1066-DEF0D46E281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96302" y="4399234"/>
                <a:ext cx="614987" cy="1045419"/>
              </a:xfrm>
              <a:prstGeom prst="rect">
                <a:avLst/>
              </a:prstGeom>
            </p:spPr>
          </p:pic>
          <p:sp>
            <p:nvSpPr>
              <p:cNvPr id="62" name="角丸四角形 61">
                <a:extLst>
                  <a:ext uri="{FF2B5EF4-FFF2-40B4-BE49-F238E27FC236}">
                    <a16:creationId xmlns:a16="http://schemas.microsoft.com/office/drawing/2014/main" id="{6460BC72-94AB-550D-37E8-321ADD3EEE93}"/>
                  </a:ext>
                </a:extLst>
              </p:cNvPr>
              <p:cNvSpPr/>
              <p:nvPr/>
            </p:nvSpPr>
            <p:spPr>
              <a:xfrm>
                <a:off x="4000986" y="4115766"/>
                <a:ext cx="1206646" cy="1550338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5D665A3-8A26-1045-BC30-0871AB7F4B3F}"/>
                </a:ext>
              </a:extLst>
            </p:cNvPr>
            <p:cNvGrpSpPr/>
            <p:nvPr/>
          </p:nvGrpSpPr>
          <p:grpSpPr>
            <a:xfrm>
              <a:off x="4894612" y="3232838"/>
              <a:ext cx="3400972" cy="2270250"/>
              <a:chOff x="3572261" y="3218159"/>
              <a:chExt cx="2003402" cy="2270250"/>
            </a:xfrm>
          </p:grpSpPr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37F1DD55-1BF6-41F0-25C6-F041C7608082}"/>
                  </a:ext>
                </a:extLst>
              </p:cNvPr>
              <p:cNvSpPr/>
              <p:nvPr/>
            </p:nvSpPr>
            <p:spPr>
              <a:xfrm>
                <a:off x="3572261" y="3730463"/>
                <a:ext cx="2003402" cy="1757946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333AE5-3EB0-893E-B44B-62997A3FD38A}"/>
                  </a:ext>
                </a:extLst>
              </p:cNvPr>
              <p:cNvSpPr/>
              <p:nvPr/>
            </p:nvSpPr>
            <p:spPr>
              <a:xfrm>
                <a:off x="3572287" y="3218159"/>
                <a:ext cx="1317319" cy="50743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種類の感情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5566C8-0650-D225-714A-7029A729EE7F}"/>
              </a:ext>
            </a:extLst>
          </p:cNvPr>
          <p:cNvGrpSpPr/>
          <p:nvPr/>
        </p:nvGrpSpPr>
        <p:grpSpPr>
          <a:xfrm>
            <a:off x="4620579" y="2608233"/>
            <a:ext cx="3965332" cy="3187286"/>
            <a:chOff x="6250490" y="2582764"/>
            <a:chExt cx="2471621" cy="3187286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0870A2ED-CADA-E6F8-605E-14AFC0D0AC0B}"/>
                </a:ext>
              </a:extLst>
            </p:cNvPr>
            <p:cNvSpPr/>
            <p:nvPr/>
          </p:nvSpPr>
          <p:spPr>
            <a:xfrm>
              <a:off x="6250490" y="3111377"/>
              <a:ext cx="2471621" cy="2658673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3AB78EE-0D53-4B39-9060-0BA1FE0E3BEB}"/>
                </a:ext>
              </a:extLst>
            </p:cNvPr>
            <p:cNvSpPr/>
            <p:nvPr/>
          </p:nvSpPr>
          <p:spPr>
            <a:xfrm>
              <a:off x="6250490" y="2582764"/>
              <a:ext cx="1325410" cy="50743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回実行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AA4D57-95C1-6249-259F-A14EFBCC09B2}"/>
              </a:ext>
            </a:extLst>
          </p:cNvPr>
          <p:cNvGrpSpPr/>
          <p:nvPr/>
        </p:nvGrpSpPr>
        <p:grpSpPr>
          <a:xfrm>
            <a:off x="606642" y="4510950"/>
            <a:ext cx="672070" cy="1675610"/>
            <a:chOff x="635008" y="4547385"/>
            <a:chExt cx="672070" cy="1675610"/>
          </a:xfrm>
        </p:grpSpPr>
        <p:sp>
          <p:nvSpPr>
            <p:cNvPr id="36" name="屈折矢印 35">
              <a:extLst>
                <a:ext uri="{FF2B5EF4-FFF2-40B4-BE49-F238E27FC236}">
                  <a16:creationId xmlns:a16="http://schemas.microsoft.com/office/drawing/2014/main" id="{7ED372DA-F5C2-AB6B-5B3E-90547D0D6EF0}"/>
                </a:ext>
              </a:extLst>
            </p:cNvPr>
            <p:cNvSpPr/>
            <p:nvPr/>
          </p:nvSpPr>
          <p:spPr>
            <a:xfrm rot="5400000" flipH="1">
              <a:off x="580454" y="4601939"/>
              <a:ext cx="770055" cy="660948"/>
            </a:xfrm>
            <a:prstGeom prst="bentUpArrow">
              <a:avLst>
                <a:gd name="adj1" fmla="val 24045"/>
                <a:gd name="adj2" fmla="val 29310"/>
                <a:gd name="adj3" fmla="val 3101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9DC82D-5887-A760-293C-592D5A95E793}"/>
                </a:ext>
              </a:extLst>
            </p:cNvPr>
            <p:cNvSpPr/>
            <p:nvPr/>
          </p:nvSpPr>
          <p:spPr>
            <a:xfrm>
              <a:off x="635034" y="4664764"/>
              <a:ext cx="672044" cy="1558231"/>
            </a:xfrm>
            <a:prstGeom prst="corner">
              <a:avLst>
                <a:gd name="adj1" fmla="val 25874"/>
                <a:gd name="adj2" fmla="val 2430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3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30269</TotalTime>
  <Words>865</Words>
  <Application>Microsoft Office PowerPoint</Application>
  <PresentationFormat>画面に合わせる (4:3)</PresentationFormat>
  <Paragraphs>330</Paragraphs>
  <Slides>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進捗報告(6/30)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85</cp:revision>
  <dcterms:created xsi:type="dcterms:W3CDTF">2021-11-05T11:24:13Z</dcterms:created>
  <dcterms:modified xsi:type="dcterms:W3CDTF">2023-02-13T12:07:16Z</dcterms:modified>
</cp:coreProperties>
</file>