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9"/>
  </p:notesMasterIdLst>
  <p:sldIdLst>
    <p:sldId id="658" r:id="rId4"/>
    <p:sldId id="609" r:id="rId5"/>
    <p:sldId id="585" r:id="rId6"/>
    <p:sldId id="682" r:id="rId7"/>
    <p:sldId id="68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D6DCE5"/>
    <a:srgbClr val="D4EFFA"/>
    <a:srgbClr val="76D6FF"/>
    <a:srgbClr val="0096FF"/>
    <a:srgbClr val="0432FF"/>
    <a:srgbClr val="005493"/>
    <a:srgbClr val="011893"/>
    <a:srgbClr val="941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97B2-309F-4BB5-917B-038B5DF9841A}" v="1" dt="2023-02-13T14:19:02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1"/>
    <p:restoredTop sz="84540"/>
  </p:normalViewPr>
  <p:slideViewPr>
    <p:cSldViewPr snapToGrid="0" snapToObjects="1">
      <p:cViewPr varScale="1">
        <p:scale>
          <a:sx n="53" d="100"/>
          <a:sy n="53" d="100"/>
        </p:scale>
        <p:origin x="1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87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1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8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AD5-AB1B-F042-BA22-1720A04359C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39-A5D2-4845-9FF7-19437F8662D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0E0-AAE9-B946-B73D-E53269FE19D6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7CCF-FA73-F143-907E-E3E88C78631A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9ADC-1146-2743-AEFF-A1983D586F4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9B14-DFD5-264F-A7B6-503D2CB01B1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D2E-E108-FC44-92A8-BA38AB25FE8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0F69-ACDE-DD4B-A3F6-3A2730C63DD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291D-382B-134F-A922-6FA8CFFD979E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E005-89B0-A149-84B0-F7C7C3E10DE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E6B3-0EB7-C94D-8213-18D1483FE73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3BA7-9F7F-BA4B-9C55-D0589F0EC4B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6.jpeg"/><Relationship Id="rId5" Type="http://schemas.openxmlformats.org/officeDocument/2006/relationships/image" Target="../media/image11.png"/><Relationship Id="rId10" Type="http://schemas.openxmlformats.org/officeDocument/2006/relationships/image" Target="../media/image15.jpeg"/><Relationship Id="rId4" Type="http://schemas.openxmlformats.org/officeDocument/2006/relationships/image" Target="../media/image10.sv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254" y="3908347"/>
            <a:ext cx="7133492" cy="2233036"/>
          </a:xfrm>
        </p:spPr>
        <p:txBody>
          <a:bodyPr>
            <a:no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佐賀大学　理工学部　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研究室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400"/>
              <a:t>指導教員：	福田 修 教授</a:t>
            </a:r>
          </a:p>
          <a:p>
            <a:r>
              <a:rPr lang="ja-JP" altLang="en-US"/>
              <a:t>			</a:t>
            </a:r>
            <a: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3DC9F5C9-154A-CE9A-4BA5-0F55C76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11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656244" y="700395"/>
            <a:ext cx="7831513" cy="107721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感情表現に基づく人とロボットの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インタラクションの設計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35033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D66E9A1-ED1B-BC18-EFB1-D0E0A685C3F6}"/>
              </a:ext>
            </a:extLst>
          </p:cNvPr>
          <p:cNvGrpSpPr/>
          <p:nvPr/>
        </p:nvGrpSpPr>
        <p:grpSpPr>
          <a:xfrm>
            <a:off x="480960" y="1877968"/>
            <a:ext cx="3740725" cy="2277634"/>
            <a:chOff x="480960" y="1874899"/>
            <a:chExt cx="3740725" cy="2277634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656244" y="1911494"/>
              <a:ext cx="1557851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rgbClr val="FF7E7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4000">
                <a:ln w="0"/>
                <a:solidFill>
                  <a:srgbClr val="FF7E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rgbClr val="FF7E79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73BEB5-CE1F-03DC-600A-CA5B49D8C6B4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598159-9C2A-03F8-7F8D-5173AF1445B8}"/>
              </a:ext>
            </a:extLst>
          </p:cNvPr>
          <p:cNvSpPr txBox="1"/>
          <p:nvPr/>
        </p:nvSpPr>
        <p:spPr>
          <a:xfrm>
            <a:off x="546022" y="-11986"/>
            <a:ext cx="340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Verdana" pitchFamily="34" charset="0"/>
              </a:rPr>
              <a:t>テーマ</a:t>
            </a:r>
            <a:endParaRPr kumimoji="1" lang="ja-JP" altLang="en-US" sz="32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06886B-9BBF-7DDD-E87F-B2D5DA2FE840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BA6F850-9530-30E6-8290-202B50205D08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A7D34F-B1D0-9D58-FC6A-ED1A4D2E0A33}"/>
              </a:ext>
            </a:extLst>
          </p:cNvPr>
          <p:cNvSpPr txBox="1"/>
          <p:nvPr/>
        </p:nvSpPr>
        <p:spPr>
          <a:xfrm>
            <a:off x="6929905" y="1910976"/>
            <a:ext cx="1557851" cy="70788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0"/>
                <a:solidFill>
                  <a:srgbClr val="009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kumimoji="1" lang="ja-JP" altLang="en-US" sz="4000">
              <a:ln w="0"/>
              <a:solidFill>
                <a:srgbClr val="009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31F130-392F-949E-BB10-A3C3D99CC416}"/>
              </a:ext>
            </a:extLst>
          </p:cNvPr>
          <p:cNvSpPr/>
          <p:nvPr/>
        </p:nvSpPr>
        <p:spPr>
          <a:xfrm>
            <a:off x="4922315" y="1877968"/>
            <a:ext cx="3740725" cy="2277634"/>
          </a:xfrm>
          <a:prstGeom prst="rect">
            <a:avLst/>
          </a:prstGeom>
          <a:noFill/>
          <a:ln w="57150">
            <a:solidFill>
              <a:srgbClr val="0096FF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A81FF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D4EACFB-11F6-01EF-7FFF-05BFDF7FB734}"/>
              </a:ext>
            </a:extLst>
          </p:cNvPr>
          <p:cNvGrpSpPr/>
          <p:nvPr/>
        </p:nvGrpSpPr>
        <p:grpSpPr>
          <a:xfrm>
            <a:off x="4922314" y="4316876"/>
            <a:ext cx="3740725" cy="2277634"/>
            <a:chOff x="480960" y="1874899"/>
            <a:chExt cx="3740725" cy="227763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4EAEB78-95EF-4699-3E18-031F2B3C9648}"/>
                </a:ext>
              </a:extLst>
            </p:cNvPr>
            <p:cNvSpPr txBox="1"/>
            <p:nvPr/>
          </p:nvSpPr>
          <p:spPr>
            <a:xfrm>
              <a:off x="2488552" y="1911494"/>
              <a:ext cx="1557851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</a:t>
              </a:r>
              <a:endParaRPr kumimoji="1" lang="ja-JP" altLang="en-US" sz="40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4304303-DD70-411B-EB61-1DE484C52574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7A81FF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D05622D-B66A-E80A-F388-D088F0EACFCE}"/>
              </a:ext>
            </a:extLst>
          </p:cNvPr>
          <p:cNvGrpSpPr/>
          <p:nvPr/>
        </p:nvGrpSpPr>
        <p:grpSpPr>
          <a:xfrm>
            <a:off x="480959" y="4316876"/>
            <a:ext cx="3740725" cy="2277634"/>
            <a:chOff x="480960" y="1874899"/>
            <a:chExt cx="3740725" cy="227763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A6786DC-88B8-C5D7-3E26-F0BA43E8343C}"/>
                </a:ext>
              </a:extLst>
            </p:cNvPr>
            <p:cNvSpPr txBox="1"/>
            <p:nvPr/>
          </p:nvSpPr>
          <p:spPr>
            <a:xfrm>
              <a:off x="656244" y="1911494"/>
              <a:ext cx="1831463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endParaRPr kumimoji="1" lang="ja-JP" altLang="en-US" sz="40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7DBCE19-B084-960F-30E4-2A03578A1420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4"/>
                </a:solidFill>
              </a:endParaRPr>
            </a:p>
          </p:txBody>
        </p:sp>
      </p:grpSp>
      <p:pic>
        <p:nvPicPr>
          <p:cNvPr id="36" name="図 35" descr="ロゴ, アイコン&#10;&#10;自動的に生成された説明">
            <a:extLst>
              <a:ext uri="{FF2B5EF4-FFF2-40B4-BE49-F238E27FC236}">
                <a16:creationId xmlns:a16="http://schemas.microsoft.com/office/drawing/2014/main" id="{9973E76B-D7DB-80EC-81CE-55EAE319D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3592" y="3187831"/>
            <a:ext cx="2096815" cy="2096815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C29021-F1B2-4D54-72EA-6B405D495CDD}"/>
              </a:ext>
            </a:extLst>
          </p:cNvPr>
          <p:cNvSpPr txBox="1"/>
          <p:nvPr/>
        </p:nvSpPr>
        <p:spPr>
          <a:xfrm>
            <a:off x="969548" y="2928567"/>
            <a:ext cx="276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75A2B94-085B-3D2E-4745-19FCA67DC668}"/>
              </a:ext>
            </a:extLst>
          </p:cNvPr>
          <p:cNvSpPr txBox="1"/>
          <p:nvPr/>
        </p:nvSpPr>
        <p:spPr>
          <a:xfrm>
            <a:off x="969548" y="5165126"/>
            <a:ext cx="276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・モータ動作の検討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8ACC8EF-F2CA-52C5-598E-B7D2B1AAD310}"/>
              </a:ext>
            </a:extLst>
          </p:cNvPr>
          <p:cNvSpPr txBox="1"/>
          <p:nvPr/>
        </p:nvSpPr>
        <p:spPr>
          <a:xfrm>
            <a:off x="5410902" y="5351085"/>
            <a:ext cx="276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・添削待ち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・実験方法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要相談．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6A537B-7BC2-7AF1-4AD5-3203BEDA89D1}"/>
              </a:ext>
            </a:extLst>
          </p:cNvPr>
          <p:cNvSpPr txBox="1"/>
          <p:nvPr/>
        </p:nvSpPr>
        <p:spPr>
          <a:xfrm>
            <a:off x="5410902" y="2740538"/>
            <a:ext cx="276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・実験方法の思案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6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7A1B92E4-4F35-E476-6BBE-037667C04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9335" y="2444794"/>
            <a:ext cx="5731498" cy="406191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EA84D80-D691-AEED-D8D7-3B41D99BA7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803" y="2166512"/>
            <a:ext cx="5731499" cy="406191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68D507E-745A-7E41-81B5-E53E3517AA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8271" y="1888242"/>
            <a:ext cx="5731498" cy="40619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C36179E-45D5-1C8C-359C-8CE1283B97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7739" y="1609976"/>
            <a:ext cx="5731498" cy="406189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卒論執筆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【 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現在：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枚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ED04702-D02A-DCC9-D541-A2F3275FF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7207" y="1331722"/>
            <a:ext cx="5731498" cy="406188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9864E3F-536D-CB8B-0C66-F21F1035589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675" y="1053442"/>
            <a:ext cx="5731498" cy="406191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A17324-AA6F-DD2B-B7CD-65FE9054CF4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42" y="775188"/>
            <a:ext cx="5731499" cy="406188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253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実験</a:t>
            </a:r>
            <a:endParaRPr kumimoji="1" lang="en-US" altLang="ja-JP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FBE38A-5647-E5D9-3819-78F493944AC7}"/>
              </a:ext>
            </a:extLst>
          </p:cNvPr>
          <p:cNvSpPr txBox="1"/>
          <p:nvPr/>
        </p:nvSpPr>
        <p:spPr>
          <a:xfrm>
            <a:off x="1643636" y="839989"/>
            <a:ext cx="545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感情に基づくロボットの効果の検証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C17B24-531E-771E-4427-CC4A6BCD564F}"/>
              </a:ext>
            </a:extLst>
          </p:cNvPr>
          <p:cNvSpPr txBox="1"/>
          <p:nvPr/>
        </p:nvSpPr>
        <p:spPr>
          <a:xfrm>
            <a:off x="4188178" y="608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E51E1A6-5E7C-025C-4DF2-7229D9FB473D}"/>
              </a:ext>
            </a:extLst>
          </p:cNvPr>
          <p:cNvGrpSpPr/>
          <p:nvPr/>
        </p:nvGrpSpPr>
        <p:grpSpPr>
          <a:xfrm>
            <a:off x="639898" y="2598684"/>
            <a:ext cx="2335848" cy="2082582"/>
            <a:chOff x="713213" y="4481137"/>
            <a:chExt cx="2335848" cy="2082582"/>
          </a:xfrm>
        </p:grpSpPr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82D4A1D4-6E9C-5E22-0379-F8BA3B036A09}"/>
                </a:ext>
              </a:extLst>
            </p:cNvPr>
            <p:cNvSpPr/>
            <p:nvPr/>
          </p:nvSpPr>
          <p:spPr>
            <a:xfrm>
              <a:off x="713213" y="4481137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実験</a:t>
              </a:r>
            </a:p>
          </p:txBody>
        </p:sp>
        <p:sp>
          <p:nvSpPr>
            <p:cNvPr id="17" name="下矢印 16">
              <a:extLst>
                <a:ext uri="{FF2B5EF4-FFF2-40B4-BE49-F238E27FC236}">
                  <a16:creationId xmlns:a16="http://schemas.microsoft.com/office/drawing/2014/main" id="{1BF9D5DC-CC56-7150-2C6E-F72AC1F46C59}"/>
                </a:ext>
              </a:extLst>
            </p:cNvPr>
            <p:cNvSpPr/>
            <p:nvPr/>
          </p:nvSpPr>
          <p:spPr>
            <a:xfrm>
              <a:off x="1089137" y="5427519"/>
              <a:ext cx="1584000" cy="189819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0B0DE0A1-F5FE-A055-F454-636EF1270533}"/>
                </a:ext>
              </a:extLst>
            </p:cNvPr>
            <p:cNvSpPr/>
            <p:nvPr/>
          </p:nvSpPr>
          <p:spPr>
            <a:xfrm>
              <a:off x="713213" y="5888697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事後調査</a:t>
              </a:r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561462A-6C95-834A-F549-7C92071CFA00}"/>
              </a:ext>
            </a:extLst>
          </p:cNvPr>
          <p:cNvSpPr/>
          <p:nvPr/>
        </p:nvSpPr>
        <p:spPr>
          <a:xfrm>
            <a:off x="523665" y="1720280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D8082D2-9200-3FAF-EFA7-2B2B981D8298}"/>
              </a:ext>
            </a:extLst>
          </p:cNvPr>
          <p:cNvSpPr/>
          <p:nvPr/>
        </p:nvSpPr>
        <p:spPr>
          <a:xfrm>
            <a:off x="523665" y="853015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目的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BA5527D-FA97-656F-0672-813009F1A86E}"/>
              </a:ext>
            </a:extLst>
          </p:cNvPr>
          <p:cNvGrpSpPr>
            <a:grpSpLocks noChangeAspect="1"/>
          </p:cNvGrpSpPr>
          <p:nvPr/>
        </p:nvGrpSpPr>
        <p:grpSpPr>
          <a:xfrm>
            <a:off x="3935896" y="1884340"/>
            <a:ext cx="4780175" cy="2221511"/>
            <a:chOff x="109628" y="1111152"/>
            <a:chExt cx="9034372" cy="4198582"/>
          </a:xfrm>
        </p:grpSpPr>
        <p:pic>
          <p:nvPicPr>
            <p:cNvPr id="53" name="グラフィックス 52" descr="ユーザー 単色塗りつぶし">
              <a:extLst>
                <a:ext uri="{FF2B5EF4-FFF2-40B4-BE49-F238E27FC236}">
                  <a16:creationId xmlns:a16="http://schemas.microsoft.com/office/drawing/2014/main" id="{FCED008F-CF9C-E4FC-CA23-053366B72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628" y="1868529"/>
              <a:ext cx="2683829" cy="2683829"/>
            </a:xfrm>
            <a:prstGeom prst="rect">
              <a:avLst/>
            </a:prstGeom>
          </p:spPr>
        </p:pic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4D6B5DE1-EF54-2690-09EA-41A61FE54BAD}"/>
                </a:ext>
              </a:extLst>
            </p:cNvPr>
            <p:cNvGrpSpPr/>
            <p:nvPr/>
          </p:nvGrpSpPr>
          <p:grpSpPr>
            <a:xfrm>
              <a:off x="2940316" y="1496689"/>
              <a:ext cx="2527426" cy="3414101"/>
              <a:chOff x="3040300" y="1681404"/>
              <a:chExt cx="2527426" cy="3414101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3067F55-6D95-639D-9479-B68AEAE5FBF2}"/>
                  </a:ext>
                </a:extLst>
              </p:cNvPr>
              <p:cNvSpPr txBox="1"/>
              <p:nvPr/>
            </p:nvSpPr>
            <p:spPr>
              <a:xfrm>
                <a:off x="3040300" y="1681404"/>
                <a:ext cx="2399148" cy="872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感情</a:t>
                </a: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5AAC484-177A-D812-4C40-3F3A1C83C182}"/>
                  </a:ext>
                </a:extLst>
              </p:cNvPr>
              <p:cNvSpPr txBox="1"/>
              <p:nvPr/>
            </p:nvSpPr>
            <p:spPr>
              <a:xfrm>
                <a:off x="3455042" y="4222973"/>
                <a:ext cx="1569661" cy="8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反応</a:t>
                </a:r>
              </a:p>
            </p:txBody>
          </p:sp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89368E6D-EAE7-85FD-B8EC-A75966D8D8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40302" y="2605148"/>
                <a:ext cx="2527424" cy="1496908"/>
                <a:chOff x="3039304" y="2838305"/>
                <a:chExt cx="2130069" cy="1261568"/>
              </a:xfrm>
            </p:grpSpPr>
            <p:sp>
              <p:nvSpPr>
                <p:cNvPr id="69" name="環状矢印 2">
                  <a:extLst>
                    <a:ext uri="{FF2B5EF4-FFF2-40B4-BE49-F238E27FC236}">
                      <a16:creationId xmlns:a16="http://schemas.microsoft.com/office/drawing/2014/main" id="{9BBC5B8B-76C9-53F5-0201-ECE4219A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3905093" y="2835593"/>
                  <a:ext cx="1175245" cy="1353315"/>
                </a:xfrm>
                <a:custGeom>
                  <a:avLst/>
                  <a:gdLst>
                    <a:gd name="connsiteX0" fmla="*/ 82934 w 1145808"/>
                    <a:gd name="connsiteY0" fmla="*/ 572904 h 1145808"/>
                    <a:gd name="connsiteX1" fmla="*/ 525511 w 1145808"/>
                    <a:gd name="connsiteY1" fmla="*/ 85231 h 1145808"/>
                    <a:gd name="connsiteX2" fmla="*/ 1053706 w 1145808"/>
                    <a:gd name="connsiteY2" fmla="*/ 478562 h 1145808"/>
                    <a:gd name="connsiteX3" fmla="*/ 1135053 w 1145808"/>
                    <a:gd name="connsiteY3" fmla="*/ 471918 h 1145808"/>
                    <a:gd name="connsiteX4" fmla="*/ 916339 w 1145808"/>
                    <a:gd name="connsiteY4" fmla="*/ 544850 h 1145808"/>
                    <a:gd name="connsiteX5" fmla="*/ 679919 w 1145808"/>
                    <a:gd name="connsiteY5" fmla="*/ 509096 h 1145808"/>
                    <a:gd name="connsiteX6" fmla="*/ 759277 w 1145808"/>
                    <a:gd name="connsiteY6" fmla="*/ 502614 h 1145808"/>
                    <a:gd name="connsiteX7" fmla="*/ 537180 w 1145808"/>
                    <a:gd name="connsiteY7" fmla="*/ 376947 h 1145808"/>
                    <a:gd name="connsiteX8" fmla="*/ 373717 w 1145808"/>
                    <a:gd name="connsiteY8" fmla="*/ 572904 h 1145808"/>
                    <a:gd name="connsiteX9" fmla="*/ 82934 w 1145808"/>
                    <a:gd name="connsiteY9" fmla="*/ 572904 h 1145808"/>
                    <a:gd name="connsiteX0" fmla="*/ 0 w 1052119"/>
                    <a:gd name="connsiteY0" fmla="*/ 489998 h 566719"/>
                    <a:gd name="connsiteX1" fmla="*/ 442577 w 1052119"/>
                    <a:gd name="connsiteY1" fmla="*/ 2325 h 566719"/>
                    <a:gd name="connsiteX2" fmla="*/ 970772 w 1052119"/>
                    <a:gd name="connsiteY2" fmla="*/ 395656 h 566719"/>
                    <a:gd name="connsiteX3" fmla="*/ 1052119 w 1052119"/>
                    <a:gd name="connsiteY3" fmla="*/ 389012 h 566719"/>
                    <a:gd name="connsiteX4" fmla="*/ 846105 w 1052119"/>
                    <a:gd name="connsiteY4" fmla="*/ 566719 h 566719"/>
                    <a:gd name="connsiteX5" fmla="*/ 596985 w 1052119"/>
                    <a:gd name="connsiteY5" fmla="*/ 426190 h 566719"/>
                    <a:gd name="connsiteX6" fmla="*/ 676343 w 1052119"/>
                    <a:gd name="connsiteY6" fmla="*/ 419708 h 566719"/>
                    <a:gd name="connsiteX7" fmla="*/ 454246 w 1052119"/>
                    <a:gd name="connsiteY7" fmla="*/ 294041 h 566719"/>
                    <a:gd name="connsiteX8" fmla="*/ 290783 w 1052119"/>
                    <a:gd name="connsiteY8" fmla="*/ 489998 h 566719"/>
                    <a:gd name="connsiteX9" fmla="*/ 0 w 1052119"/>
                    <a:gd name="connsiteY9" fmla="*/ 489998 h 56671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36569"/>
                    <a:gd name="connsiteX1" fmla="*/ 442577 w 1052119"/>
                    <a:gd name="connsiteY1" fmla="*/ 2325 h 636569"/>
                    <a:gd name="connsiteX2" fmla="*/ 970772 w 1052119"/>
                    <a:gd name="connsiteY2" fmla="*/ 395656 h 636569"/>
                    <a:gd name="connsiteX3" fmla="*/ 1052119 w 1052119"/>
                    <a:gd name="connsiteY3" fmla="*/ 389012 h 636569"/>
                    <a:gd name="connsiteX4" fmla="*/ 852455 w 1052119"/>
                    <a:gd name="connsiteY4" fmla="*/ 636569 h 636569"/>
                    <a:gd name="connsiteX5" fmla="*/ 596985 w 1052119"/>
                    <a:gd name="connsiteY5" fmla="*/ 426190 h 636569"/>
                    <a:gd name="connsiteX6" fmla="*/ 676343 w 1052119"/>
                    <a:gd name="connsiteY6" fmla="*/ 419708 h 636569"/>
                    <a:gd name="connsiteX7" fmla="*/ 454246 w 1052119"/>
                    <a:gd name="connsiteY7" fmla="*/ 294041 h 636569"/>
                    <a:gd name="connsiteX8" fmla="*/ 290783 w 1052119"/>
                    <a:gd name="connsiteY8" fmla="*/ 489998 h 636569"/>
                    <a:gd name="connsiteX9" fmla="*/ 0 w 1052119"/>
                    <a:gd name="connsiteY9" fmla="*/ 489998 h 63656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62060 w 1052119"/>
                    <a:gd name="connsiteY5" fmla="*/ 429365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93394"/>
                    <a:gd name="connsiteY0" fmla="*/ 489998 h 620694"/>
                    <a:gd name="connsiteX1" fmla="*/ 442577 w 1093394"/>
                    <a:gd name="connsiteY1" fmla="*/ 2325 h 620694"/>
                    <a:gd name="connsiteX2" fmla="*/ 970772 w 1093394"/>
                    <a:gd name="connsiteY2" fmla="*/ 395656 h 620694"/>
                    <a:gd name="connsiteX3" fmla="*/ 1093394 w 1093394"/>
                    <a:gd name="connsiteY3" fmla="*/ 385837 h 620694"/>
                    <a:gd name="connsiteX4" fmla="*/ 852455 w 1093394"/>
                    <a:gd name="connsiteY4" fmla="*/ 620694 h 620694"/>
                    <a:gd name="connsiteX5" fmla="*/ 562060 w 1093394"/>
                    <a:gd name="connsiteY5" fmla="*/ 429365 h 620694"/>
                    <a:gd name="connsiteX6" fmla="*/ 676343 w 1093394"/>
                    <a:gd name="connsiteY6" fmla="*/ 419708 h 620694"/>
                    <a:gd name="connsiteX7" fmla="*/ 454246 w 1093394"/>
                    <a:gd name="connsiteY7" fmla="*/ 294041 h 620694"/>
                    <a:gd name="connsiteX8" fmla="*/ 290783 w 1093394"/>
                    <a:gd name="connsiteY8" fmla="*/ 489998 h 620694"/>
                    <a:gd name="connsiteX9" fmla="*/ 0 w 1093394"/>
                    <a:gd name="connsiteY9" fmla="*/ 489998 h 620694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10978 w 1093394"/>
                    <a:gd name="connsiteY9" fmla="*/ 1259062 h 1259062"/>
                    <a:gd name="connsiteX10" fmla="*/ 0 w 1093394"/>
                    <a:gd name="connsiteY10" fmla="*/ 489998 h 1259062"/>
                    <a:gd name="connsiteX0" fmla="*/ 0 w 1093394"/>
                    <a:gd name="connsiteY0" fmla="*/ 489998 h 1329101"/>
                    <a:gd name="connsiteX1" fmla="*/ 442577 w 1093394"/>
                    <a:gd name="connsiteY1" fmla="*/ 2325 h 1329101"/>
                    <a:gd name="connsiteX2" fmla="*/ 970772 w 1093394"/>
                    <a:gd name="connsiteY2" fmla="*/ 395656 h 1329101"/>
                    <a:gd name="connsiteX3" fmla="*/ 1093394 w 1093394"/>
                    <a:gd name="connsiteY3" fmla="*/ 385837 h 1329101"/>
                    <a:gd name="connsiteX4" fmla="*/ 852455 w 1093394"/>
                    <a:gd name="connsiteY4" fmla="*/ 620694 h 1329101"/>
                    <a:gd name="connsiteX5" fmla="*/ 562060 w 1093394"/>
                    <a:gd name="connsiteY5" fmla="*/ 429365 h 1329101"/>
                    <a:gd name="connsiteX6" fmla="*/ 676343 w 1093394"/>
                    <a:gd name="connsiteY6" fmla="*/ 419708 h 1329101"/>
                    <a:gd name="connsiteX7" fmla="*/ 454246 w 1093394"/>
                    <a:gd name="connsiteY7" fmla="*/ 294041 h 1329101"/>
                    <a:gd name="connsiteX8" fmla="*/ 290783 w 1093394"/>
                    <a:gd name="connsiteY8" fmla="*/ 489998 h 1329101"/>
                    <a:gd name="connsiteX9" fmla="*/ 287203 w 1093394"/>
                    <a:gd name="connsiteY9" fmla="*/ 1254300 h 1329101"/>
                    <a:gd name="connsiteX10" fmla="*/ 10978 w 1093394"/>
                    <a:gd name="connsiteY10" fmla="*/ 1259062 h 1329101"/>
                    <a:gd name="connsiteX11" fmla="*/ 0 w 1093394"/>
                    <a:gd name="connsiteY11" fmla="*/ 489998 h 1329101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6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2670"/>
                    <a:gd name="connsiteX1" fmla="*/ 442577 w 1093394"/>
                    <a:gd name="connsiteY1" fmla="*/ 2325 h 1262670"/>
                    <a:gd name="connsiteX2" fmla="*/ 970772 w 1093394"/>
                    <a:gd name="connsiteY2" fmla="*/ 395656 h 1262670"/>
                    <a:gd name="connsiteX3" fmla="*/ 1093394 w 1093394"/>
                    <a:gd name="connsiteY3" fmla="*/ 385837 h 1262670"/>
                    <a:gd name="connsiteX4" fmla="*/ 852455 w 1093394"/>
                    <a:gd name="connsiteY4" fmla="*/ 620694 h 1262670"/>
                    <a:gd name="connsiteX5" fmla="*/ 562060 w 1093394"/>
                    <a:gd name="connsiteY5" fmla="*/ 429365 h 1262670"/>
                    <a:gd name="connsiteX6" fmla="*/ 676343 w 1093394"/>
                    <a:gd name="connsiteY6" fmla="*/ 419708 h 1262670"/>
                    <a:gd name="connsiteX7" fmla="*/ 454246 w 1093394"/>
                    <a:gd name="connsiteY7" fmla="*/ 294041 h 1262670"/>
                    <a:gd name="connsiteX8" fmla="*/ 290783 w 1093394"/>
                    <a:gd name="connsiteY8" fmla="*/ 489998 h 1262670"/>
                    <a:gd name="connsiteX9" fmla="*/ 287209 w 1093394"/>
                    <a:gd name="connsiteY9" fmla="*/ 1259062 h 1262670"/>
                    <a:gd name="connsiteX10" fmla="*/ 10978 w 1093394"/>
                    <a:gd name="connsiteY10" fmla="*/ 1259062 h 1262670"/>
                    <a:gd name="connsiteX11" fmla="*/ 0 w 1093394"/>
                    <a:gd name="connsiteY11" fmla="*/ 489998 h 1262670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4086 w 1097480"/>
                    <a:gd name="connsiteY0" fmla="*/ 489998 h 1259062"/>
                    <a:gd name="connsiteX1" fmla="*/ 446663 w 1097480"/>
                    <a:gd name="connsiteY1" fmla="*/ 2325 h 1259062"/>
                    <a:gd name="connsiteX2" fmla="*/ 974858 w 1097480"/>
                    <a:gd name="connsiteY2" fmla="*/ 395656 h 1259062"/>
                    <a:gd name="connsiteX3" fmla="*/ 1097480 w 1097480"/>
                    <a:gd name="connsiteY3" fmla="*/ 385837 h 1259062"/>
                    <a:gd name="connsiteX4" fmla="*/ 856541 w 1097480"/>
                    <a:gd name="connsiteY4" fmla="*/ 620694 h 1259062"/>
                    <a:gd name="connsiteX5" fmla="*/ 566146 w 1097480"/>
                    <a:gd name="connsiteY5" fmla="*/ 429365 h 1259062"/>
                    <a:gd name="connsiteX6" fmla="*/ 680429 w 1097480"/>
                    <a:gd name="connsiteY6" fmla="*/ 419708 h 1259062"/>
                    <a:gd name="connsiteX7" fmla="*/ 458332 w 1097480"/>
                    <a:gd name="connsiteY7" fmla="*/ 294041 h 1259062"/>
                    <a:gd name="connsiteX8" fmla="*/ 294869 w 1097480"/>
                    <a:gd name="connsiteY8" fmla="*/ 489998 h 1259062"/>
                    <a:gd name="connsiteX9" fmla="*/ 291295 w 1097480"/>
                    <a:gd name="connsiteY9" fmla="*/ 1259062 h 1259062"/>
                    <a:gd name="connsiteX10" fmla="*/ 777 w 1097480"/>
                    <a:gd name="connsiteY10" fmla="*/ 1259062 h 1259062"/>
                    <a:gd name="connsiteX11" fmla="*/ 4086 w 1097480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25267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859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621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3394" h="1259062">
                      <a:moveTo>
                        <a:pt x="0" y="489998"/>
                      </a:moveTo>
                      <a:cubicBezTo>
                        <a:pt x="0" y="237752"/>
                        <a:pt x="191513" y="26724"/>
                        <a:pt x="442577" y="2325"/>
                      </a:cubicBezTo>
                      <a:cubicBezTo>
                        <a:pt x="693641" y="-22074"/>
                        <a:pt x="922203" y="148130"/>
                        <a:pt x="970772" y="395656"/>
                      </a:cubicBezTo>
                      <a:lnTo>
                        <a:pt x="1093394" y="385837"/>
                      </a:lnTo>
                      <a:lnTo>
                        <a:pt x="852455" y="620694"/>
                      </a:lnTo>
                      <a:lnTo>
                        <a:pt x="562060" y="429365"/>
                      </a:lnTo>
                      <a:lnTo>
                        <a:pt x="676343" y="419708"/>
                      </a:lnTo>
                      <a:cubicBezTo>
                        <a:pt x="642385" y="329670"/>
                        <a:pt x="548914" y="276782"/>
                        <a:pt x="454246" y="294041"/>
                      </a:cubicBezTo>
                      <a:cubicBezTo>
                        <a:pt x="359578" y="311300"/>
                        <a:pt x="286879" y="420442"/>
                        <a:pt x="290783" y="489998"/>
                      </a:cubicBezTo>
                      <a:cubicBezTo>
                        <a:pt x="285171" y="592891"/>
                        <a:pt x="286218" y="1116598"/>
                        <a:pt x="282447" y="1259062"/>
                      </a:cubicBezTo>
                      <a:cubicBezTo>
                        <a:pt x="230057" y="1257475"/>
                        <a:pt x="63369" y="1258268"/>
                        <a:pt x="1454" y="1254300"/>
                      </a:cubicBezTo>
                      <a:cubicBezTo>
                        <a:pt x="-2202" y="1102720"/>
                        <a:pt x="3659" y="608241"/>
                        <a:pt x="0" y="48999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環状矢印 2">
                  <a:extLst>
                    <a:ext uri="{FF2B5EF4-FFF2-40B4-BE49-F238E27FC236}">
                      <a16:creationId xmlns:a16="http://schemas.microsoft.com/office/drawing/2014/main" id="{6D337620-6C2C-661F-45BA-950E6D4D5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3128339" y="2749270"/>
                  <a:ext cx="1175245" cy="1353315"/>
                </a:xfrm>
                <a:custGeom>
                  <a:avLst/>
                  <a:gdLst>
                    <a:gd name="connsiteX0" fmla="*/ 82934 w 1145808"/>
                    <a:gd name="connsiteY0" fmla="*/ 572904 h 1145808"/>
                    <a:gd name="connsiteX1" fmla="*/ 525511 w 1145808"/>
                    <a:gd name="connsiteY1" fmla="*/ 85231 h 1145808"/>
                    <a:gd name="connsiteX2" fmla="*/ 1053706 w 1145808"/>
                    <a:gd name="connsiteY2" fmla="*/ 478562 h 1145808"/>
                    <a:gd name="connsiteX3" fmla="*/ 1135053 w 1145808"/>
                    <a:gd name="connsiteY3" fmla="*/ 471918 h 1145808"/>
                    <a:gd name="connsiteX4" fmla="*/ 916339 w 1145808"/>
                    <a:gd name="connsiteY4" fmla="*/ 544850 h 1145808"/>
                    <a:gd name="connsiteX5" fmla="*/ 679919 w 1145808"/>
                    <a:gd name="connsiteY5" fmla="*/ 509096 h 1145808"/>
                    <a:gd name="connsiteX6" fmla="*/ 759277 w 1145808"/>
                    <a:gd name="connsiteY6" fmla="*/ 502614 h 1145808"/>
                    <a:gd name="connsiteX7" fmla="*/ 537180 w 1145808"/>
                    <a:gd name="connsiteY7" fmla="*/ 376947 h 1145808"/>
                    <a:gd name="connsiteX8" fmla="*/ 373717 w 1145808"/>
                    <a:gd name="connsiteY8" fmla="*/ 572904 h 1145808"/>
                    <a:gd name="connsiteX9" fmla="*/ 82934 w 1145808"/>
                    <a:gd name="connsiteY9" fmla="*/ 572904 h 1145808"/>
                    <a:gd name="connsiteX0" fmla="*/ 0 w 1052119"/>
                    <a:gd name="connsiteY0" fmla="*/ 489998 h 566719"/>
                    <a:gd name="connsiteX1" fmla="*/ 442577 w 1052119"/>
                    <a:gd name="connsiteY1" fmla="*/ 2325 h 566719"/>
                    <a:gd name="connsiteX2" fmla="*/ 970772 w 1052119"/>
                    <a:gd name="connsiteY2" fmla="*/ 395656 h 566719"/>
                    <a:gd name="connsiteX3" fmla="*/ 1052119 w 1052119"/>
                    <a:gd name="connsiteY3" fmla="*/ 389012 h 566719"/>
                    <a:gd name="connsiteX4" fmla="*/ 846105 w 1052119"/>
                    <a:gd name="connsiteY4" fmla="*/ 566719 h 566719"/>
                    <a:gd name="connsiteX5" fmla="*/ 596985 w 1052119"/>
                    <a:gd name="connsiteY5" fmla="*/ 426190 h 566719"/>
                    <a:gd name="connsiteX6" fmla="*/ 676343 w 1052119"/>
                    <a:gd name="connsiteY6" fmla="*/ 419708 h 566719"/>
                    <a:gd name="connsiteX7" fmla="*/ 454246 w 1052119"/>
                    <a:gd name="connsiteY7" fmla="*/ 294041 h 566719"/>
                    <a:gd name="connsiteX8" fmla="*/ 290783 w 1052119"/>
                    <a:gd name="connsiteY8" fmla="*/ 489998 h 566719"/>
                    <a:gd name="connsiteX9" fmla="*/ 0 w 1052119"/>
                    <a:gd name="connsiteY9" fmla="*/ 489998 h 56671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36569"/>
                    <a:gd name="connsiteX1" fmla="*/ 442577 w 1052119"/>
                    <a:gd name="connsiteY1" fmla="*/ 2325 h 636569"/>
                    <a:gd name="connsiteX2" fmla="*/ 970772 w 1052119"/>
                    <a:gd name="connsiteY2" fmla="*/ 395656 h 636569"/>
                    <a:gd name="connsiteX3" fmla="*/ 1052119 w 1052119"/>
                    <a:gd name="connsiteY3" fmla="*/ 389012 h 636569"/>
                    <a:gd name="connsiteX4" fmla="*/ 852455 w 1052119"/>
                    <a:gd name="connsiteY4" fmla="*/ 636569 h 636569"/>
                    <a:gd name="connsiteX5" fmla="*/ 596985 w 1052119"/>
                    <a:gd name="connsiteY5" fmla="*/ 426190 h 636569"/>
                    <a:gd name="connsiteX6" fmla="*/ 676343 w 1052119"/>
                    <a:gd name="connsiteY6" fmla="*/ 419708 h 636569"/>
                    <a:gd name="connsiteX7" fmla="*/ 454246 w 1052119"/>
                    <a:gd name="connsiteY7" fmla="*/ 294041 h 636569"/>
                    <a:gd name="connsiteX8" fmla="*/ 290783 w 1052119"/>
                    <a:gd name="connsiteY8" fmla="*/ 489998 h 636569"/>
                    <a:gd name="connsiteX9" fmla="*/ 0 w 1052119"/>
                    <a:gd name="connsiteY9" fmla="*/ 489998 h 63656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62060 w 1052119"/>
                    <a:gd name="connsiteY5" fmla="*/ 429365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93394"/>
                    <a:gd name="connsiteY0" fmla="*/ 489998 h 620694"/>
                    <a:gd name="connsiteX1" fmla="*/ 442577 w 1093394"/>
                    <a:gd name="connsiteY1" fmla="*/ 2325 h 620694"/>
                    <a:gd name="connsiteX2" fmla="*/ 970772 w 1093394"/>
                    <a:gd name="connsiteY2" fmla="*/ 395656 h 620694"/>
                    <a:gd name="connsiteX3" fmla="*/ 1093394 w 1093394"/>
                    <a:gd name="connsiteY3" fmla="*/ 385837 h 620694"/>
                    <a:gd name="connsiteX4" fmla="*/ 852455 w 1093394"/>
                    <a:gd name="connsiteY4" fmla="*/ 620694 h 620694"/>
                    <a:gd name="connsiteX5" fmla="*/ 562060 w 1093394"/>
                    <a:gd name="connsiteY5" fmla="*/ 429365 h 620694"/>
                    <a:gd name="connsiteX6" fmla="*/ 676343 w 1093394"/>
                    <a:gd name="connsiteY6" fmla="*/ 419708 h 620694"/>
                    <a:gd name="connsiteX7" fmla="*/ 454246 w 1093394"/>
                    <a:gd name="connsiteY7" fmla="*/ 294041 h 620694"/>
                    <a:gd name="connsiteX8" fmla="*/ 290783 w 1093394"/>
                    <a:gd name="connsiteY8" fmla="*/ 489998 h 620694"/>
                    <a:gd name="connsiteX9" fmla="*/ 0 w 1093394"/>
                    <a:gd name="connsiteY9" fmla="*/ 489998 h 620694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10978 w 1093394"/>
                    <a:gd name="connsiteY9" fmla="*/ 1259062 h 1259062"/>
                    <a:gd name="connsiteX10" fmla="*/ 0 w 1093394"/>
                    <a:gd name="connsiteY10" fmla="*/ 489998 h 1259062"/>
                    <a:gd name="connsiteX0" fmla="*/ 0 w 1093394"/>
                    <a:gd name="connsiteY0" fmla="*/ 489998 h 1329101"/>
                    <a:gd name="connsiteX1" fmla="*/ 442577 w 1093394"/>
                    <a:gd name="connsiteY1" fmla="*/ 2325 h 1329101"/>
                    <a:gd name="connsiteX2" fmla="*/ 970772 w 1093394"/>
                    <a:gd name="connsiteY2" fmla="*/ 395656 h 1329101"/>
                    <a:gd name="connsiteX3" fmla="*/ 1093394 w 1093394"/>
                    <a:gd name="connsiteY3" fmla="*/ 385837 h 1329101"/>
                    <a:gd name="connsiteX4" fmla="*/ 852455 w 1093394"/>
                    <a:gd name="connsiteY4" fmla="*/ 620694 h 1329101"/>
                    <a:gd name="connsiteX5" fmla="*/ 562060 w 1093394"/>
                    <a:gd name="connsiteY5" fmla="*/ 429365 h 1329101"/>
                    <a:gd name="connsiteX6" fmla="*/ 676343 w 1093394"/>
                    <a:gd name="connsiteY6" fmla="*/ 419708 h 1329101"/>
                    <a:gd name="connsiteX7" fmla="*/ 454246 w 1093394"/>
                    <a:gd name="connsiteY7" fmla="*/ 294041 h 1329101"/>
                    <a:gd name="connsiteX8" fmla="*/ 290783 w 1093394"/>
                    <a:gd name="connsiteY8" fmla="*/ 489998 h 1329101"/>
                    <a:gd name="connsiteX9" fmla="*/ 287203 w 1093394"/>
                    <a:gd name="connsiteY9" fmla="*/ 1254300 h 1329101"/>
                    <a:gd name="connsiteX10" fmla="*/ 10978 w 1093394"/>
                    <a:gd name="connsiteY10" fmla="*/ 1259062 h 1329101"/>
                    <a:gd name="connsiteX11" fmla="*/ 0 w 1093394"/>
                    <a:gd name="connsiteY11" fmla="*/ 489998 h 1329101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6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2670"/>
                    <a:gd name="connsiteX1" fmla="*/ 442577 w 1093394"/>
                    <a:gd name="connsiteY1" fmla="*/ 2325 h 1262670"/>
                    <a:gd name="connsiteX2" fmla="*/ 970772 w 1093394"/>
                    <a:gd name="connsiteY2" fmla="*/ 395656 h 1262670"/>
                    <a:gd name="connsiteX3" fmla="*/ 1093394 w 1093394"/>
                    <a:gd name="connsiteY3" fmla="*/ 385837 h 1262670"/>
                    <a:gd name="connsiteX4" fmla="*/ 852455 w 1093394"/>
                    <a:gd name="connsiteY4" fmla="*/ 620694 h 1262670"/>
                    <a:gd name="connsiteX5" fmla="*/ 562060 w 1093394"/>
                    <a:gd name="connsiteY5" fmla="*/ 429365 h 1262670"/>
                    <a:gd name="connsiteX6" fmla="*/ 676343 w 1093394"/>
                    <a:gd name="connsiteY6" fmla="*/ 419708 h 1262670"/>
                    <a:gd name="connsiteX7" fmla="*/ 454246 w 1093394"/>
                    <a:gd name="connsiteY7" fmla="*/ 294041 h 1262670"/>
                    <a:gd name="connsiteX8" fmla="*/ 290783 w 1093394"/>
                    <a:gd name="connsiteY8" fmla="*/ 489998 h 1262670"/>
                    <a:gd name="connsiteX9" fmla="*/ 287209 w 1093394"/>
                    <a:gd name="connsiteY9" fmla="*/ 1259062 h 1262670"/>
                    <a:gd name="connsiteX10" fmla="*/ 10978 w 1093394"/>
                    <a:gd name="connsiteY10" fmla="*/ 1259062 h 1262670"/>
                    <a:gd name="connsiteX11" fmla="*/ 0 w 1093394"/>
                    <a:gd name="connsiteY11" fmla="*/ 489998 h 1262670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4086 w 1097480"/>
                    <a:gd name="connsiteY0" fmla="*/ 489998 h 1259062"/>
                    <a:gd name="connsiteX1" fmla="*/ 446663 w 1097480"/>
                    <a:gd name="connsiteY1" fmla="*/ 2325 h 1259062"/>
                    <a:gd name="connsiteX2" fmla="*/ 974858 w 1097480"/>
                    <a:gd name="connsiteY2" fmla="*/ 395656 h 1259062"/>
                    <a:gd name="connsiteX3" fmla="*/ 1097480 w 1097480"/>
                    <a:gd name="connsiteY3" fmla="*/ 385837 h 1259062"/>
                    <a:gd name="connsiteX4" fmla="*/ 856541 w 1097480"/>
                    <a:gd name="connsiteY4" fmla="*/ 620694 h 1259062"/>
                    <a:gd name="connsiteX5" fmla="*/ 566146 w 1097480"/>
                    <a:gd name="connsiteY5" fmla="*/ 429365 h 1259062"/>
                    <a:gd name="connsiteX6" fmla="*/ 680429 w 1097480"/>
                    <a:gd name="connsiteY6" fmla="*/ 419708 h 1259062"/>
                    <a:gd name="connsiteX7" fmla="*/ 458332 w 1097480"/>
                    <a:gd name="connsiteY7" fmla="*/ 294041 h 1259062"/>
                    <a:gd name="connsiteX8" fmla="*/ 294869 w 1097480"/>
                    <a:gd name="connsiteY8" fmla="*/ 489998 h 1259062"/>
                    <a:gd name="connsiteX9" fmla="*/ 291295 w 1097480"/>
                    <a:gd name="connsiteY9" fmla="*/ 1259062 h 1259062"/>
                    <a:gd name="connsiteX10" fmla="*/ 777 w 1097480"/>
                    <a:gd name="connsiteY10" fmla="*/ 1259062 h 1259062"/>
                    <a:gd name="connsiteX11" fmla="*/ 4086 w 1097480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25267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859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621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3394" h="1259062">
                      <a:moveTo>
                        <a:pt x="0" y="489998"/>
                      </a:moveTo>
                      <a:cubicBezTo>
                        <a:pt x="0" y="237752"/>
                        <a:pt x="191513" y="26724"/>
                        <a:pt x="442577" y="2325"/>
                      </a:cubicBezTo>
                      <a:cubicBezTo>
                        <a:pt x="693641" y="-22074"/>
                        <a:pt x="922203" y="148130"/>
                        <a:pt x="970772" y="395656"/>
                      </a:cubicBezTo>
                      <a:lnTo>
                        <a:pt x="1093394" y="385837"/>
                      </a:lnTo>
                      <a:lnTo>
                        <a:pt x="852455" y="620694"/>
                      </a:lnTo>
                      <a:lnTo>
                        <a:pt x="562060" y="429365"/>
                      </a:lnTo>
                      <a:lnTo>
                        <a:pt x="676343" y="419708"/>
                      </a:lnTo>
                      <a:cubicBezTo>
                        <a:pt x="642385" y="329670"/>
                        <a:pt x="548914" y="276782"/>
                        <a:pt x="454246" y="294041"/>
                      </a:cubicBezTo>
                      <a:cubicBezTo>
                        <a:pt x="359578" y="311300"/>
                        <a:pt x="286879" y="420442"/>
                        <a:pt x="290783" y="489998"/>
                      </a:cubicBezTo>
                      <a:cubicBezTo>
                        <a:pt x="285171" y="592891"/>
                        <a:pt x="286218" y="1116598"/>
                        <a:pt x="282447" y="1259062"/>
                      </a:cubicBezTo>
                      <a:cubicBezTo>
                        <a:pt x="230057" y="1257475"/>
                        <a:pt x="63369" y="1258268"/>
                        <a:pt x="1454" y="1254300"/>
                      </a:cubicBezTo>
                      <a:cubicBezTo>
                        <a:pt x="-2202" y="1102720"/>
                        <a:pt x="3659" y="608241"/>
                        <a:pt x="0" y="48999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4C534991-0AEE-8C55-4F8B-E357FDE819FB}"/>
                </a:ext>
              </a:extLst>
            </p:cNvPr>
            <p:cNvGrpSpPr/>
            <p:nvPr/>
          </p:nvGrpSpPr>
          <p:grpSpPr>
            <a:xfrm>
              <a:off x="5338368" y="1111152"/>
              <a:ext cx="3805632" cy="4198582"/>
              <a:chOff x="5338368" y="1167564"/>
              <a:chExt cx="3805632" cy="4198582"/>
            </a:xfrm>
          </p:grpSpPr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E8EBC60E-10D8-EE25-AD01-21EF65958440}"/>
                  </a:ext>
                </a:extLst>
              </p:cNvPr>
              <p:cNvGrpSpPr/>
              <p:nvPr/>
            </p:nvGrpSpPr>
            <p:grpSpPr>
              <a:xfrm>
                <a:off x="5531300" y="1167564"/>
                <a:ext cx="3419768" cy="2458181"/>
                <a:chOff x="5724232" y="1938893"/>
                <a:chExt cx="3419768" cy="2458181"/>
              </a:xfrm>
            </p:grpSpPr>
            <p:pic>
              <p:nvPicPr>
                <p:cNvPr id="64" name="図 63" descr="座る, ブラシ, テーブル, 猫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DADA71-6223-5B42-CD74-3AE69BF55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034" b="100000" l="0" r="97490">
                              <a14:foregroundMark x1="0" y1="78079" x2="10114" y2="90960"/>
                              <a14:foregroundMark x1="10190" y1="91073" x2="26008" y2="99887"/>
                              <a14:foregroundMark x1="45551" y1="50621" x2="26464" y2="99887"/>
                              <a14:foregroundMark x1="45627" y1="50621" x2="63574" y2="63390"/>
                              <a14:foregroundMark x1="63574" y1="63390" x2="72167" y2="86554"/>
                              <a14:foregroundMark x1="72167" y1="86554" x2="95894" y2="98757"/>
                              <a14:foregroundMark x1="95894" y1="98757" x2="82053" y2="38192"/>
                              <a14:foregroundMark x1="82053" y1="38192" x2="50342" y2="11525"/>
                              <a14:foregroundMark x1="50342" y1="11525" x2="15133" y2="14915"/>
                              <a14:foregroundMark x1="15133" y1="14915" x2="17490" y2="39548"/>
                              <a14:foregroundMark x1="17490" y1="39548" x2="1293" y2="46667"/>
                              <a14:foregroundMark x1="1217" y1="46667" x2="0" y2="51412"/>
                              <a14:foregroundMark x1="17567" y1="13333" x2="31635" y2="2034"/>
                              <a14:foregroundMark x1="31635" y1="2034" x2="41369" y2="15593"/>
                              <a14:foregroundMark x1="49962" y1="17175" x2="82890" y2="52655"/>
                              <a14:foregroundMark x1="82890" y1="52655" x2="91635" y2="71864"/>
                              <a14:foregroundMark x1="91635" y1="71864" x2="76578" y2="76384"/>
                              <a14:foregroundMark x1="76578" y1="76384" x2="34297" y2="34915"/>
                              <a14:foregroundMark x1="42510" y1="40452" x2="61673" y2="61243"/>
                              <a14:foregroundMark x1="61673" y1="61243" x2="45475" y2="60904"/>
                              <a14:foregroundMark x1="45475" y1="60904" x2="35285" y2="38192"/>
                              <a14:foregroundMark x1="35285" y1="38192" x2="54677" y2="41469"/>
                              <a14:foregroundMark x1="54677" y1="41469" x2="60000" y2="60904"/>
                              <a14:foregroundMark x1="92015" y1="65876" x2="92471" y2="90960"/>
                              <a14:foregroundMark x1="92471" y1="90960" x2="84183" y2="90734"/>
                              <a14:foregroundMark x1="93840" y1="63164" x2="98707" y2="85198"/>
                              <a14:foregroundMark x1="98631" y1="85198" x2="87909" y2="99887"/>
                              <a14:foregroundMark x1="82662" y1="89605" x2="85932" y2="99887"/>
                              <a14:foregroundMark x1="94981" y1="65311" x2="97567" y2="88814"/>
                              <a14:foregroundMark x1="97567" y1="88814" x2="91635" y2="99096"/>
                              <a14:foregroundMark x1="10875" y1="96836" x2="17262" y2="99887"/>
                              <a14:foregroundMark x1="30951" y1="91864" x2="31635" y2="998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-1"/>
                <a:stretch/>
              </p:blipFill>
              <p:spPr>
                <a:xfrm>
                  <a:off x="5724232" y="1938893"/>
                  <a:ext cx="3419768" cy="2300807"/>
                </a:xfrm>
                <a:prstGeom prst="rect">
                  <a:avLst/>
                </a:prstGeom>
              </p:spPr>
            </p:pic>
            <p:sp>
              <p:nvSpPr>
                <p:cNvPr id="65" name="正方形/長方形 2">
                  <a:extLst>
                    <a:ext uri="{FF2B5EF4-FFF2-40B4-BE49-F238E27FC236}">
                      <a16:creationId xmlns:a16="http://schemas.microsoft.com/office/drawing/2014/main" id="{C2336B3E-C439-0E16-0C35-1EAE6167DA1F}"/>
                    </a:ext>
                  </a:extLst>
                </p:cNvPr>
                <p:cNvSpPr/>
                <p:nvPr/>
              </p:nvSpPr>
              <p:spPr>
                <a:xfrm>
                  <a:off x="5724232" y="2937336"/>
                  <a:ext cx="1352283" cy="1459738"/>
                </a:xfrm>
                <a:custGeom>
                  <a:avLst/>
                  <a:gdLst>
                    <a:gd name="connsiteX0" fmla="*/ 0 w 1209459"/>
                    <a:gd name="connsiteY0" fmla="*/ 0 h 1140240"/>
                    <a:gd name="connsiteX1" fmla="*/ 1209459 w 1209459"/>
                    <a:gd name="connsiteY1" fmla="*/ 0 h 1140240"/>
                    <a:gd name="connsiteX2" fmla="*/ 1209459 w 1209459"/>
                    <a:gd name="connsiteY2" fmla="*/ 1140240 h 1140240"/>
                    <a:gd name="connsiteX3" fmla="*/ 0 w 1209459"/>
                    <a:gd name="connsiteY3" fmla="*/ 1140240 h 1140240"/>
                    <a:gd name="connsiteX4" fmla="*/ 0 w 1209459"/>
                    <a:gd name="connsiteY4" fmla="*/ 0 h 1140240"/>
                    <a:gd name="connsiteX0" fmla="*/ 0 w 1209459"/>
                    <a:gd name="connsiteY0" fmla="*/ 0 h 1140240"/>
                    <a:gd name="connsiteX1" fmla="*/ 1197584 w 1209459"/>
                    <a:gd name="connsiteY1" fmla="*/ 665018 h 1140240"/>
                    <a:gd name="connsiteX2" fmla="*/ 1209459 w 1209459"/>
                    <a:gd name="connsiteY2" fmla="*/ 1140240 h 1140240"/>
                    <a:gd name="connsiteX3" fmla="*/ 0 w 1209459"/>
                    <a:gd name="connsiteY3" fmla="*/ 1140240 h 1140240"/>
                    <a:gd name="connsiteX4" fmla="*/ 0 w 1209459"/>
                    <a:gd name="connsiteY4" fmla="*/ 0 h 1140240"/>
                    <a:gd name="connsiteX0" fmla="*/ 0 w 1209459"/>
                    <a:gd name="connsiteY0" fmla="*/ 0 h 1080864"/>
                    <a:gd name="connsiteX1" fmla="*/ 1197584 w 1209459"/>
                    <a:gd name="connsiteY1" fmla="*/ 605642 h 1080864"/>
                    <a:gd name="connsiteX2" fmla="*/ 1209459 w 1209459"/>
                    <a:gd name="connsiteY2" fmla="*/ 1080864 h 1080864"/>
                    <a:gd name="connsiteX3" fmla="*/ 0 w 1209459"/>
                    <a:gd name="connsiteY3" fmla="*/ 1080864 h 1080864"/>
                    <a:gd name="connsiteX4" fmla="*/ 0 w 1209459"/>
                    <a:gd name="connsiteY4" fmla="*/ 0 h 1080864"/>
                    <a:gd name="connsiteX0" fmla="*/ 0 w 1209459"/>
                    <a:gd name="connsiteY0" fmla="*/ 0 h 1140241"/>
                    <a:gd name="connsiteX1" fmla="*/ 1197584 w 1209459"/>
                    <a:gd name="connsiteY1" fmla="*/ 665019 h 1140241"/>
                    <a:gd name="connsiteX2" fmla="*/ 1209459 w 1209459"/>
                    <a:gd name="connsiteY2" fmla="*/ 1140241 h 1140241"/>
                    <a:gd name="connsiteX3" fmla="*/ 0 w 1209459"/>
                    <a:gd name="connsiteY3" fmla="*/ 1140241 h 1140241"/>
                    <a:gd name="connsiteX4" fmla="*/ 0 w 1209459"/>
                    <a:gd name="connsiteY4" fmla="*/ 0 h 1140241"/>
                    <a:gd name="connsiteX0" fmla="*/ 0 w 1209459"/>
                    <a:gd name="connsiteY0" fmla="*/ 0 h 1140241"/>
                    <a:gd name="connsiteX1" fmla="*/ 1197584 w 1209459"/>
                    <a:gd name="connsiteY1" fmla="*/ 629393 h 1140241"/>
                    <a:gd name="connsiteX2" fmla="*/ 1209459 w 1209459"/>
                    <a:gd name="connsiteY2" fmla="*/ 1140241 h 1140241"/>
                    <a:gd name="connsiteX3" fmla="*/ 0 w 1209459"/>
                    <a:gd name="connsiteY3" fmla="*/ 1140241 h 1140241"/>
                    <a:gd name="connsiteX4" fmla="*/ 0 w 1209459"/>
                    <a:gd name="connsiteY4" fmla="*/ 0 h 1140241"/>
                    <a:gd name="connsiteX0" fmla="*/ 0 w 1221335"/>
                    <a:gd name="connsiteY0" fmla="*/ 0 h 1140241"/>
                    <a:gd name="connsiteX1" fmla="*/ 1221335 w 1221335"/>
                    <a:gd name="connsiteY1" fmla="*/ 684839 h 1140241"/>
                    <a:gd name="connsiteX2" fmla="*/ 1209459 w 1221335"/>
                    <a:gd name="connsiteY2" fmla="*/ 1140241 h 1140241"/>
                    <a:gd name="connsiteX3" fmla="*/ 0 w 1221335"/>
                    <a:gd name="connsiteY3" fmla="*/ 1140241 h 1140241"/>
                    <a:gd name="connsiteX4" fmla="*/ 0 w 1221335"/>
                    <a:gd name="connsiteY4" fmla="*/ 0 h 1140241"/>
                    <a:gd name="connsiteX0" fmla="*/ 0 w 1233210"/>
                    <a:gd name="connsiteY0" fmla="*/ 0 h 1140241"/>
                    <a:gd name="connsiteX1" fmla="*/ 1233210 w 1233210"/>
                    <a:gd name="connsiteY1" fmla="*/ 751373 h 1140241"/>
                    <a:gd name="connsiteX2" fmla="*/ 1209459 w 1233210"/>
                    <a:gd name="connsiteY2" fmla="*/ 1140241 h 1140241"/>
                    <a:gd name="connsiteX3" fmla="*/ 0 w 1233210"/>
                    <a:gd name="connsiteY3" fmla="*/ 1140241 h 1140241"/>
                    <a:gd name="connsiteX4" fmla="*/ 0 w 1233210"/>
                    <a:gd name="connsiteY4" fmla="*/ 0 h 1140241"/>
                    <a:gd name="connsiteX0" fmla="*/ 0 w 1209459"/>
                    <a:gd name="connsiteY0" fmla="*/ 0 h 1140241"/>
                    <a:gd name="connsiteX1" fmla="*/ 1185709 w 1209459"/>
                    <a:gd name="connsiteY1" fmla="*/ 684839 h 1140241"/>
                    <a:gd name="connsiteX2" fmla="*/ 1209459 w 1209459"/>
                    <a:gd name="connsiteY2" fmla="*/ 1140241 h 1140241"/>
                    <a:gd name="connsiteX3" fmla="*/ 0 w 1209459"/>
                    <a:gd name="connsiteY3" fmla="*/ 1140241 h 1140241"/>
                    <a:gd name="connsiteX4" fmla="*/ 0 w 1209459"/>
                    <a:gd name="connsiteY4" fmla="*/ 0 h 1140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459" h="1140241">
                      <a:moveTo>
                        <a:pt x="0" y="0"/>
                      </a:moveTo>
                      <a:lnTo>
                        <a:pt x="1185709" y="684839"/>
                      </a:lnTo>
                      <a:lnTo>
                        <a:pt x="1209459" y="1140241"/>
                      </a:lnTo>
                      <a:lnTo>
                        <a:pt x="0" y="11402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E7C3E8F6-0987-3658-9D06-BA46678012AB}"/>
                  </a:ext>
                </a:extLst>
              </p:cNvPr>
              <p:cNvGrpSpPr/>
              <p:nvPr/>
            </p:nvGrpSpPr>
            <p:grpSpPr>
              <a:xfrm>
                <a:off x="5338368" y="4363821"/>
                <a:ext cx="3805632" cy="1002325"/>
                <a:chOff x="5353116" y="3727868"/>
                <a:chExt cx="3805632" cy="1002325"/>
              </a:xfrm>
            </p:grpSpPr>
            <p:pic>
              <p:nvPicPr>
                <p:cNvPr id="59" name="図 58">
                  <a:extLst>
                    <a:ext uri="{FF2B5EF4-FFF2-40B4-BE49-F238E27FC236}">
                      <a16:creationId xmlns:a16="http://schemas.microsoft.com/office/drawing/2014/main" id="{0A737B1E-EE35-BA2B-B7E3-2E3ACE6E9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353116" y="3727868"/>
                  <a:ext cx="749171" cy="1002325"/>
                </a:xfrm>
                <a:prstGeom prst="rect">
                  <a:avLst/>
                </a:prstGeom>
              </p:spPr>
            </p:pic>
            <p:pic>
              <p:nvPicPr>
                <p:cNvPr id="60" name="図 59">
                  <a:extLst>
                    <a:ext uri="{FF2B5EF4-FFF2-40B4-BE49-F238E27FC236}">
                      <a16:creationId xmlns:a16="http://schemas.microsoft.com/office/drawing/2014/main" id="{F717B34E-8919-4C45-F2CC-7ECB782ED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881346" y="3727868"/>
                  <a:ext cx="749171" cy="1002325"/>
                </a:xfrm>
                <a:prstGeom prst="rect">
                  <a:avLst/>
                </a:prstGeom>
              </p:spPr>
            </p:pic>
            <p:pic>
              <p:nvPicPr>
                <p:cNvPr id="61" name="図 60">
                  <a:extLst>
                    <a:ext uri="{FF2B5EF4-FFF2-40B4-BE49-F238E27FC236}">
                      <a16:creationId xmlns:a16="http://schemas.microsoft.com/office/drawing/2014/main" id="{2331A886-D680-C10F-CBC8-A6A9A5DF2C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121408" y="3735960"/>
                  <a:ext cx="740817" cy="986140"/>
                </a:xfrm>
                <a:prstGeom prst="rect">
                  <a:avLst/>
                </a:prstGeom>
              </p:spPr>
            </p:pic>
            <p:pic>
              <p:nvPicPr>
                <p:cNvPr id="62" name="図 61">
                  <a:extLst>
                    <a:ext uri="{FF2B5EF4-FFF2-40B4-BE49-F238E27FC236}">
                      <a16:creationId xmlns:a16="http://schemas.microsoft.com/office/drawing/2014/main" id="{1045B177-34DF-2FA7-FBDC-6817850B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417931" y="3727868"/>
                  <a:ext cx="740817" cy="1002325"/>
                </a:xfrm>
                <a:prstGeom prst="rect">
                  <a:avLst/>
                </a:prstGeom>
              </p:spPr>
            </p:pic>
            <p:pic>
              <p:nvPicPr>
                <p:cNvPr id="63" name="図 62">
                  <a:extLst>
                    <a:ext uri="{FF2B5EF4-FFF2-40B4-BE49-F238E27FC236}">
                      <a16:creationId xmlns:a16="http://schemas.microsoft.com/office/drawing/2014/main" id="{A173781D-1F9E-8C50-9950-1A400429B5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649638" y="3727868"/>
                  <a:ext cx="749171" cy="1002325"/>
                </a:xfrm>
                <a:prstGeom prst="rect">
                  <a:avLst/>
                </a:prstGeom>
              </p:spPr>
            </p:pic>
          </p:grpSp>
          <p:sp>
            <p:nvSpPr>
              <p:cNvPr id="58" name="加算記号 57">
                <a:extLst>
                  <a:ext uri="{FF2B5EF4-FFF2-40B4-BE49-F238E27FC236}">
                    <a16:creationId xmlns:a16="http://schemas.microsoft.com/office/drawing/2014/main" id="{EA6B842B-CA0A-7C47-4876-95A7447FB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9041" y="3701574"/>
                <a:ext cx="584287" cy="586419"/>
              </a:xfrm>
              <a:prstGeom prst="mathPlus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1" name="線吹き出し 2 (枠付き) 70">
            <a:extLst>
              <a:ext uri="{FF2B5EF4-FFF2-40B4-BE49-F238E27FC236}">
                <a16:creationId xmlns:a16="http://schemas.microsoft.com/office/drawing/2014/main" id="{E0B82301-8790-4F84-10D1-381804BC94EB}"/>
              </a:ext>
            </a:extLst>
          </p:cNvPr>
          <p:cNvSpPr/>
          <p:nvPr/>
        </p:nvSpPr>
        <p:spPr>
          <a:xfrm>
            <a:off x="3776870" y="1720281"/>
            <a:ext cx="5158068" cy="2573424"/>
          </a:xfrm>
          <a:prstGeom prst="borderCallout2">
            <a:avLst>
              <a:gd name="adj1" fmla="val 7421"/>
              <a:gd name="adj2" fmla="val -3708"/>
              <a:gd name="adj3" fmla="val 7421"/>
              <a:gd name="adj4" fmla="val -8446"/>
              <a:gd name="adj5" fmla="val 42465"/>
              <a:gd name="adj6" fmla="val -1301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線吹き出し 2 (枠付き) 71">
            <a:extLst>
              <a:ext uri="{FF2B5EF4-FFF2-40B4-BE49-F238E27FC236}">
                <a16:creationId xmlns:a16="http://schemas.microsoft.com/office/drawing/2014/main" id="{BCBE3320-C98D-FEE9-4A61-07F08A17C616}"/>
              </a:ext>
            </a:extLst>
          </p:cNvPr>
          <p:cNvSpPr/>
          <p:nvPr/>
        </p:nvSpPr>
        <p:spPr>
          <a:xfrm>
            <a:off x="1643636" y="4821991"/>
            <a:ext cx="6247695" cy="1930340"/>
          </a:xfrm>
          <a:prstGeom prst="borderCallout2">
            <a:avLst>
              <a:gd name="adj1" fmla="val 36774"/>
              <a:gd name="adj2" fmla="val -4993"/>
              <a:gd name="adj3" fmla="val 37289"/>
              <a:gd name="adj4" fmla="val -13025"/>
              <a:gd name="adj5" fmla="val -960"/>
              <a:gd name="adj6" fmla="val -12062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91C003E-AFC0-A998-86ED-ED4431A12163}"/>
              </a:ext>
            </a:extLst>
          </p:cNvPr>
          <p:cNvSpPr txBox="1"/>
          <p:nvPr/>
        </p:nvSpPr>
        <p:spPr>
          <a:xfrm>
            <a:off x="1788507" y="4848443"/>
            <a:ext cx="59579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・アンケート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楽しさ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緊張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気軽さ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行動の評価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改善点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・表情の比較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事前調査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追加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AWS</a:t>
            </a:r>
            <a:r>
              <a:rPr kumimoji="1"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での信頼度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D14958D-6D60-A30B-1A8B-73608E3430FC}"/>
              </a:ext>
            </a:extLst>
          </p:cNvPr>
          <p:cNvSpPr txBox="1"/>
          <p:nvPr/>
        </p:nvSpPr>
        <p:spPr>
          <a:xfrm>
            <a:off x="3837876" y="1778043"/>
            <a:ext cx="185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kumimoji="1" lang="en-US" altLang="ja-JP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5~15</a:t>
            </a:r>
            <a:r>
              <a:rPr kumimoji="1" lang="ja-JP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34863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656244" y="700395"/>
            <a:ext cx="7831513" cy="107721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感情表現に基づく人とロボットの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インタラクションの設計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35033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D66E9A1-ED1B-BC18-EFB1-D0E0A685C3F6}"/>
              </a:ext>
            </a:extLst>
          </p:cNvPr>
          <p:cNvGrpSpPr/>
          <p:nvPr/>
        </p:nvGrpSpPr>
        <p:grpSpPr>
          <a:xfrm>
            <a:off x="480960" y="1877968"/>
            <a:ext cx="3740725" cy="2277634"/>
            <a:chOff x="480960" y="1874899"/>
            <a:chExt cx="3740725" cy="2277634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656244" y="1911494"/>
              <a:ext cx="1557851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rgbClr val="FF7E7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4000">
                <a:ln w="0"/>
                <a:solidFill>
                  <a:srgbClr val="FF7E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rgbClr val="FF7E79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73BEB5-CE1F-03DC-600A-CA5B49D8C6B4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598159-9C2A-03F8-7F8D-5173AF1445B8}"/>
              </a:ext>
            </a:extLst>
          </p:cNvPr>
          <p:cNvSpPr txBox="1"/>
          <p:nvPr/>
        </p:nvSpPr>
        <p:spPr>
          <a:xfrm>
            <a:off x="546022" y="-11986"/>
            <a:ext cx="340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Verdana" pitchFamily="34" charset="0"/>
              </a:rPr>
              <a:t>テーマ</a:t>
            </a:r>
            <a:endParaRPr kumimoji="1" lang="ja-JP" altLang="en-US" sz="32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06886B-9BBF-7DDD-E87F-B2D5DA2FE840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BA6F850-9530-30E6-8290-202B50205D08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A7D34F-B1D0-9D58-FC6A-ED1A4D2E0A33}"/>
              </a:ext>
            </a:extLst>
          </p:cNvPr>
          <p:cNvSpPr txBox="1"/>
          <p:nvPr/>
        </p:nvSpPr>
        <p:spPr>
          <a:xfrm>
            <a:off x="6929905" y="1910976"/>
            <a:ext cx="1557851" cy="70788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0"/>
                <a:solidFill>
                  <a:srgbClr val="009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kumimoji="1" lang="ja-JP" altLang="en-US" sz="4000">
              <a:ln w="0"/>
              <a:solidFill>
                <a:srgbClr val="009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31F130-392F-949E-BB10-A3C3D99CC416}"/>
              </a:ext>
            </a:extLst>
          </p:cNvPr>
          <p:cNvSpPr/>
          <p:nvPr/>
        </p:nvSpPr>
        <p:spPr>
          <a:xfrm>
            <a:off x="4922315" y="1877968"/>
            <a:ext cx="3740725" cy="2277634"/>
          </a:xfrm>
          <a:prstGeom prst="rect">
            <a:avLst/>
          </a:prstGeom>
          <a:noFill/>
          <a:ln w="57150">
            <a:solidFill>
              <a:srgbClr val="0096FF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A81FF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D4EACFB-11F6-01EF-7FFF-05BFDF7FB734}"/>
              </a:ext>
            </a:extLst>
          </p:cNvPr>
          <p:cNvGrpSpPr/>
          <p:nvPr/>
        </p:nvGrpSpPr>
        <p:grpSpPr>
          <a:xfrm>
            <a:off x="4922314" y="4316876"/>
            <a:ext cx="3740725" cy="2277634"/>
            <a:chOff x="480960" y="1874899"/>
            <a:chExt cx="3740725" cy="227763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4EAEB78-95EF-4699-3E18-031F2B3C9648}"/>
                </a:ext>
              </a:extLst>
            </p:cNvPr>
            <p:cNvSpPr txBox="1"/>
            <p:nvPr/>
          </p:nvSpPr>
          <p:spPr>
            <a:xfrm>
              <a:off x="2488552" y="1911494"/>
              <a:ext cx="1557851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</a:t>
              </a:r>
              <a:endParaRPr kumimoji="1" lang="ja-JP" altLang="en-US" sz="40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4304303-DD70-411B-EB61-1DE484C52574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7A81FF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D05622D-B66A-E80A-F388-D088F0EACFCE}"/>
              </a:ext>
            </a:extLst>
          </p:cNvPr>
          <p:cNvGrpSpPr/>
          <p:nvPr/>
        </p:nvGrpSpPr>
        <p:grpSpPr>
          <a:xfrm>
            <a:off x="480959" y="4316876"/>
            <a:ext cx="3740725" cy="2277634"/>
            <a:chOff x="480960" y="1874899"/>
            <a:chExt cx="3740725" cy="227763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A6786DC-88B8-C5D7-3E26-F0BA43E8343C}"/>
                </a:ext>
              </a:extLst>
            </p:cNvPr>
            <p:cNvSpPr txBox="1"/>
            <p:nvPr/>
          </p:nvSpPr>
          <p:spPr>
            <a:xfrm>
              <a:off x="656244" y="1911494"/>
              <a:ext cx="1831463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endParaRPr kumimoji="1" lang="ja-JP" altLang="en-US" sz="40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7DBCE19-B084-960F-30E4-2A03578A1420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4"/>
                </a:solidFill>
              </a:endParaRPr>
            </a:p>
          </p:txBody>
        </p:sp>
      </p:grpSp>
      <p:pic>
        <p:nvPicPr>
          <p:cNvPr id="36" name="図 35" descr="ロゴ, アイコン&#10;&#10;自動的に生成された説明">
            <a:extLst>
              <a:ext uri="{FF2B5EF4-FFF2-40B4-BE49-F238E27FC236}">
                <a16:creationId xmlns:a16="http://schemas.microsoft.com/office/drawing/2014/main" id="{9973E76B-D7DB-80EC-81CE-55EAE319D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3592" y="3187831"/>
            <a:ext cx="2096815" cy="2096815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C29021-F1B2-4D54-72EA-6B405D495CDD}"/>
              </a:ext>
            </a:extLst>
          </p:cNvPr>
          <p:cNvSpPr txBox="1"/>
          <p:nvPr/>
        </p:nvSpPr>
        <p:spPr>
          <a:xfrm>
            <a:off x="969548" y="2928567"/>
            <a:ext cx="276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75A2B94-085B-3D2E-4745-19FCA67DC668}"/>
              </a:ext>
            </a:extLst>
          </p:cNvPr>
          <p:cNvSpPr txBox="1"/>
          <p:nvPr/>
        </p:nvSpPr>
        <p:spPr>
          <a:xfrm>
            <a:off x="969548" y="5165126"/>
            <a:ext cx="276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・モータ動作の検討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8ACC8EF-F2CA-52C5-598E-B7D2B1AAD310}"/>
              </a:ext>
            </a:extLst>
          </p:cNvPr>
          <p:cNvSpPr txBox="1"/>
          <p:nvPr/>
        </p:nvSpPr>
        <p:spPr>
          <a:xfrm>
            <a:off x="5410902" y="5351085"/>
            <a:ext cx="276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・添削待ち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・実験方法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要相談．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6A537B-7BC2-7AF1-4AD5-3203BEDA89D1}"/>
              </a:ext>
            </a:extLst>
          </p:cNvPr>
          <p:cNvSpPr txBox="1"/>
          <p:nvPr/>
        </p:nvSpPr>
        <p:spPr>
          <a:xfrm>
            <a:off x="5410902" y="2740538"/>
            <a:ext cx="276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・実験方法の思案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EEA4EB4B1C87045B2C7B9E34AE6DFF4" ma:contentTypeVersion="16" ma:contentTypeDescription="新しいドキュメントを作成します。" ma:contentTypeScope="" ma:versionID="3b7890b58973926469a24e18cabb1b6a">
  <xsd:schema xmlns:xsd="http://www.w3.org/2001/XMLSchema" xmlns:xs="http://www.w3.org/2001/XMLSchema" xmlns:p="http://schemas.microsoft.com/office/2006/metadata/properties" xmlns:ns2="c8a3c59a-3bb1-4ac4-8580-9b2ba74cfe5b" xmlns:ns3="56bf2a1e-b0f5-401e-a825-4d0cd333482d" targetNamespace="http://schemas.microsoft.com/office/2006/metadata/properties" ma:root="true" ma:fieldsID="c719e2dd3f90b946f6cf698ef2cf7f3d" ns2:_="" ns3:_="">
    <xsd:import namespace="c8a3c59a-3bb1-4ac4-8580-9b2ba74cfe5b"/>
    <xsd:import namespace="56bf2a1e-b0f5-401e-a825-4d0cd33348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3c59a-3bb1-4ac4-8580-9b2ba74cf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60da577d-8c11-42e1-9807-59d1f71190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f2a1e-b0f5-401e-a825-4d0cd333482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b7adad-3fb7-4e7a-8b83-8b41f07d25c8}" ma:internalName="TaxCatchAll" ma:showField="CatchAllData" ma:web="56bf2a1e-b0f5-401e-a825-4d0cd33348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053A5C-C824-4F6E-9984-EBC18E1E7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a3c59a-3bb1-4ac4-8580-9b2ba74cfe5b"/>
    <ds:schemaRef ds:uri="56bf2a1e-b0f5-401e-a825-4d0cd33348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CCCB20-9FF4-46A0-8679-3A2E73993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{DC8F35D1-E404-D442-AF2A-52B4D421E384}tf16401378</Template>
  <TotalTime>55026</TotalTime>
  <Words>226</Words>
  <Application>Microsoft Office PowerPoint</Application>
  <PresentationFormat>画面に合わせる (4:3)</PresentationFormat>
  <Paragraphs>65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MS Gothic</vt:lpstr>
      <vt:lpstr>游ゴシック</vt:lpstr>
      <vt:lpstr>Arial</vt:lpstr>
      <vt:lpstr>Garamond</vt:lpstr>
      <vt:lpstr>Times New Roman</vt:lpstr>
      <vt:lpstr>Verdana</vt:lpstr>
      <vt:lpstr>Office テーマ</vt:lpstr>
      <vt:lpstr>福田 &amp; Yeoh ゼミ 進捗報告(01/13)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147</cp:revision>
  <dcterms:created xsi:type="dcterms:W3CDTF">2021-11-05T11:24:13Z</dcterms:created>
  <dcterms:modified xsi:type="dcterms:W3CDTF">2023-02-13T14:19:02Z</dcterms:modified>
</cp:coreProperties>
</file>