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17"/>
  </p:notesMasterIdLst>
  <p:sldIdLst>
    <p:sldId id="658" r:id="rId4"/>
    <p:sldId id="609" r:id="rId5"/>
    <p:sldId id="585" r:id="rId6"/>
    <p:sldId id="685" r:id="rId7"/>
    <p:sldId id="689" r:id="rId8"/>
    <p:sldId id="684" r:id="rId9"/>
    <p:sldId id="688" r:id="rId10"/>
    <p:sldId id="690" r:id="rId11"/>
    <p:sldId id="691" r:id="rId12"/>
    <p:sldId id="692" r:id="rId13"/>
    <p:sldId id="686" r:id="rId14"/>
    <p:sldId id="687" r:id="rId15"/>
    <p:sldId id="69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D6DCE5"/>
    <a:srgbClr val="D4EFFA"/>
    <a:srgbClr val="76D6FF"/>
    <a:srgbClr val="0096FF"/>
    <a:srgbClr val="0432FF"/>
    <a:srgbClr val="005493"/>
    <a:srgbClr val="011893"/>
    <a:srgbClr val="941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F969E-F3DD-4667-8D1A-2D2E33D25C60}" v="1" dt="2023-02-13T14:19:25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53"/>
    <p:restoredTop sz="84569"/>
  </p:normalViewPr>
  <p:slideViewPr>
    <p:cSldViewPr snapToGrid="0" snapToObjects="1">
      <p:cViewPr varScale="1">
        <p:scale>
          <a:sx n="53" d="100"/>
          <a:sy n="53" d="100"/>
        </p:scale>
        <p:origin x="1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8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ru\Desktop\&#23455;&#39443;\&#12450;&#12531;&#12465;&#12540;&#124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ru\Desktop\&#23455;&#39443;\&#12450;&#12531;&#12465;&#12540;&#1248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ru\Desktop\&#23455;&#39443;\&#12450;&#12531;&#12465;&#12540;&#1248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心理特性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鏡/Before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心理!$C$19:$L$19</c:f>
                <c:numCache>
                  <c:formatCode>General</c:formatCode>
                  <c:ptCount val="10"/>
                  <c:pt idx="0">
                    <c:v>0.96609178307929577</c:v>
                  </c:pt>
                  <c:pt idx="1">
                    <c:v>0.97182531580755005</c:v>
                  </c:pt>
                  <c:pt idx="2">
                    <c:v>1.2292725943057183</c:v>
                  </c:pt>
                  <c:pt idx="3">
                    <c:v>1.0801234497346435</c:v>
                  </c:pt>
                  <c:pt idx="4">
                    <c:v>1.0593499054713802</c:v>
                  </c:pt>
                  <c:pt idx="5">
                    <c:v>1.1547005383792515</c:v>
                  </c:pt>
                  <c:pt idx="6">
                    <c:v>0.67494855771055284</c:v>
                  </c:pt>
                  <c:pt idx="7">
                    <c:v>1.0593499054713802</c:v>
                  </c:pt>
                  <c:pt idx="8">
                    <c:v>0.69920589878010109</c:v>
                  </c:pt>
                  <c:pt idx="9">
                    <c:v>1.0327955589886444</c:v>
                  </c:pt>
                </c:numCache>
              </c:numRef>
            </c:plus>
            <c:minus>
              <c:numRef>
                <c:f>心理!$C$19:$L$19</c:f>
                <c:numCache>
                  <c:formatCode>General</c:formatCode>
                  <c:ptCount val="10"/>
                  <c:pt idx="0">
                    <c:v>0.96609178307929577</c:v>
                  </c:pt>
                  <c:pt idx="1">
                    <c:v>0.97182531580755005</c:v>
                  </c:pt>
                  <c:pt idx="2">
                    <c:v>1.2292725943057183</c:v>
                  </c:pt>
                  <c:pt idx="3">
                    <c:v>1.0801234497346435</c:v>
                  </c:pt>
                  <c:pt idx="4">
                    <c:v>1.0593499054713802</c:v>
                  </c:pt>
                  <c:pt idx="5">
                    <c:v>1.1547005383792515</c:v>
                  </c:pt>
                  <c:pt idx="6">
                    <c:v>0.67494855771055284</c:v>
                  </c:pt>
                  <c:pt idx="7">
                    <c:v>1.0593499054713802</c:v>
                  </c:pt>
                  <c:pt idx="8">
                    <c:v>0.69920589878010109</c:v>
                  </c:pt>
                  <c:pt idx="9">
                    <c:v>1.0327955589886444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心理!$C$16:$L$16</c:f>
              <c:strCache>
                <c:ptCount val="10"/>
                <c:pt idx="0">
                  <c:v>緊張する</c:v>
                </c:pt>
                <c:pt idx="1">
                  <c:v>堅苦しい</c:v>
                </c:pt>
                <c:pt idx="2">
                  <c:v>苦手である</c:v>
                </c:pt>
                <c:pt idx="3">
                  <c:v>気軽である</c:v>
                </c:pt>
                <c:pt idx="4">
                  <c:v>疲れる</c:v>
                </c:pt>
                <c:pt idx="5">
                  <c:v>孤独を和らげる</c:v>
                </c:pt>
                <c:pt idx="6">
                  <c:v>楽しい</c:v>
                </c:pt>
                <c:pt idx="7">
                  <c:v>気軽に心を開ける</c:v>
                </c:pt>
                <c:pt idx="8">
                  <c:v>集中できる</c:v>
                </c:pt>
                <c:pt idx="9">
                  <c:v>感情を表現しやすい</c:v>
                </c:pt>
              </c:strCache>
            </c:strRef>
          </c:cat>
          <c:val>
            <c:numRef>
              <c:f>心理!$C$17:$L$17</c:f>
              <c:numCache>
                <c:formatCode>General</c:formatCode>
                <c:ptCount val="10"/>
                <c:pt idx="0">
                  <c:v>3.4</c:v>
                </c:pt>
                <c:pt idx="1">
                  <c:v>2.5</c:v>
                </c:pt>
                <c:pt idx="2">
                  <c:v>3.2</c:v>
                </c:pt>
                <c:pt idx="3">
                  <c:v>3.5</c:v>
                </c:pt>
                <c:pt idx="4">
                  <c:v>2.2999999999999998</c:v>
                </c:pt>
                <c:pt idx="5">
                  <c:v>3</c:v>
                </c:pt>
                <c:pt idx="6">
                  <c:v>3.7</c:v>
                </c:pt>
                <c:pt idx="7">
                  <c:v>3.7</c:v>
                </c:pt>
                <c:pt idx="8">
                  <c:v>3.6</c:v>
                </c:pt>
                <c:pt idx="9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C5-3F47-A3EE-B58005FAFBE0}"/>
            </c:ext>
          </c:extLst>
        </c:ser>
        <c:ser>
          <c:idx val="1"/>
          <c:order val="1"/>
          <c:tx>
            <c:v>鏡/After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心理!$C$20:$L$20</c:f>
                <c:numCache>
                  <c:formatCode>General</c:formatCode>
                  <c:ptCount val="10"/>
                  <c:pt idx="0">
                    <c:v>1.0593499054713802</c:v>
                  </c:pt>
                  <c:pt idx="1">
                    <c:v>0.63245553203367588</c:v>
                  </c:pt>
                  <c:pt idx="2">
                    <c:v>1.2516655570345725</c:v>
                  </c:pt>
                  <c:pt idx="3">
                    <c:v>0.99442892601175326</c:v>
                  </c:pt>
                  <c:pt idx="4">
                    <c:v>1.0327955589886446</c:v>
                  </c:pt>
                  <c:pt idx="5">
                    <c:v>1.0749676997731401</c:v>
                  </c:pt>
                  <c:pt idx="6">
                    <c:v>0.81649658092772603</c:v>
                  </c:pt>
                  <c:pt idx="7">
                    <c:v>0.99442892601175326</c:v>
                  </c:pt>
                  <c:pt idx="8">
                    <c:v>0.87559503577091313</c:v>
                  </c:pt>
                  <c:pt idx="9">
                    <c:v>0.31622776601683794</c:v>
                  </c:pt>
                </c:numCache>
              </c:numRef>
            </c:plus>
            <c:minus>
              <c:numRef>
                <c:f>心理!$C$20:$L$20</c:f>
                <c:numCache>
                  <c:formatCode>General</c:formatCode>
                  <c:ptCount val="10"/>
                  <c:pt idx="0">
                    <c:v>1.0593499054713802</c:v>
                  </c:pt>
                  <c:pt idx="1">
                    <c:v>0.63245553203367588</c:v>
                  </c:pt>
                  <c:pt idx="2">
                    <c:v>1.2516655570345725</c:v>
                  </c:pt>
                  <c:pt idx="3">
                    <c:v>0.99442892601175326</c:v>
                  </c:pt>
                  <c:pt idx="4">
                    <c:v>1.0327955589886446</c:v>
                  </c:pt>
                  <c:pt idx="5">
                    <c:v>1.0749676997731401</c:v>
                  </c:pt>
                  <c:pt idx="6">
                    <c:v>0.81649658092772603</c:v>
                  </c:pt>
                  <c:pt idx="7">
                    <c:v>0.99442892601175326</c:v>
                  </c:pt>
                  <c:pt idx="8">
                    <c:v>0.87559503577091313</c:v>
                  </c:pt>
                  <c:pt idx="9">
                    <c:v>0.31622776601683794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心理!$C$16:$L$16</c:f>
              <c:strCache>
                <c:ptCount val="10"/>
                <c:pt idx="0">
                  <c:v>緊張する</c:v>
                </c:pt>
                <c:pt idx="1">
                  <c:v>堅苦しい</c:v>
                </c:pt>
                <c:pt idx="2">
                  <c:v>苦手である</c:v>
                </c:pt>
                <c:pt idx="3">
                  <c:v>気軽である</c:v>
                </c:pt>
                <c:pt idx="4">
                  <c:v>疲れる</c:v>
                </c:pt>
                <c:pt idx="5">
                  <c:v>孤独を和らげる</c:v>
                </c:pt>
                <c:pt idx="6">
                  <c:v>楽しい</c:v>
                </c:pt>
                <c:pt idx="7">
                  <c:v>気軽に心を開ける</c:v>
                </c:pt>
                <c:pt idx="8">
                  <c:v>集中できる</c:v>
                </c:pt>
                <c:pt idx="9">
                  <c:v>感情を表現しやすい</c:v>
                </c:pt>
              </c:strCache>
            </c:strRef>
          </c:cat>
          <c:val>
            <c:numRef>
              <c:f>心理!$C$18:$L$18</c:f>
              <c:numCache>
                <c:formatCode>General</c:formatCode>
                <c:ptCount val="10"/>
                <c:pt idx="0">
                  <c:v>2.2999999999999998</c:v>
                </c:pt>
                <c:pt idx="1">
                  <c:v>1.8</c:v>
                </c:pt>
                <c:pt idx="2">
                  <c:v>2.7</c:v>
                </c:pt>
                <c:pt idx="3">
                  <c:v>3.9</c:v>
                </c:pt>
                <c:pt idx="4">
                  <c:v>1.8</c:v>
                </c:pt>
                <c:pt idx="5">
                  <c:v>3.6</c:v>
                </c:pt>
                <c:pt idx="6">
                  <c:v>4</c:v>
                </c:pt>
                <c:pt idx="7">
                  <c:v>3.9</c:v>
                </c:pt>
                <c:pt idx="8">
                  <c:v>3.9</c:v>
                </c:pt>
                <c:pt idx="9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C5-3F47-A3EE-B58005FAFBE0}"/>
            </c:ext>
          </c:extLst>
        </c:ser>
        <c:ser>
          <c:idx val="2"/>
          <c:order val="2"/>
          <c:tx>
            <c:v>ロボット/Before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心理!$Z$17:$AI$17</c:f>
              <c:numCache>
                <c:formatCode>General</c:formatCode>
                <c:ptCount val="10"/>
                <c:pt idx="0">
                  <c:v>2.4</c:v>
                </c:pt>
                <c:pt idx="1">
                  <c:v>1.8</c:v>
                </c:pt>
                <c:pt idx="2">
                  <c:v>3</c:v>
                </c:pt>
                <c:pt idx="3">
                  <c:v>3.8</c:v>
                </c:pt>
                <c:pt idx="4">
                  <c:v>1.8</c:v>
                </c:pt>
                <c:pt idx="5">
                  <c:v>3.4</c:v>
                </c:pt>
                <c:pt idx="6">
                  <c:v>3.6</c:v>
                </c:pt>
                <c:pt idx="7">
                  <c:v>3.8</c:v>
                </c:pt>
                <c:pt idx="8">
                  <c:v>4</c:v>
                </c:pt>
                <c:pt idx="9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C5-3F47-A3EE-B58005FAFBE0}"/>
            </c:ext>
          </c:extLst>
        </c:ser>
        <c:ser>
          <c:idx val="3"/>
          <c:order val="3"/>
          <c:tx>
            <c:v>ロボット/After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心理!$Z$18:$AI$18</c:f>
              <c:numCache>
                <c:formatCode>General</c:formatCode>
                <c:ptCount val="10"/>
                <c:pt idx="0">
                  <c:v>1.6</c:v>
                </c:pt>
                <c:pt idx="1">
                  <c:v>1.4</c:v>
                </c:pt>
                <c:pt idx="2">
                  <c:v>2.2000000000000002</c:v>
                </c:pt>
                <c:pt idx="3">
                  <c:v>4.5999999999999996</c:v>
                </c:pt>
                <c:pt idx="4">
                  <c:v>1.4</c:v>
                </c:pt>
                <c:pt idx="5">
                  <c:v>5</c:v>
                </c:pt>
                <c:pt idx="6">
                  <c:v>4.8</c:v>
                </c:pt>
                <c:pt idx="7">
                  <c:v>4.5999999999999996</c:v>
                </c:pt>
                <c:pt idx="8">
                  <c:v>4.5999999999999996</c:v>
                </c:pt>
                <c:pt idx="9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C5-3F47-A3EE-B58005FAF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036335"/>
        <c:axId val="74037983"/>
      </c:barChart>
      <c:catAx>
        <c:axId val="7403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037983"/>
        <c:crosses val="autoZero"/>
        <c:auto val="1"/>
        <c:lblAlgn val="ctr"/>
        <c:lblOffset val="100"/>
        <c:noMultiLvlLbl val="0"/>
      </c:catAx>
      <c:valAx>
        <c:axId val="74037983"/>
        <c:scaling>
          <c:orientation val="minMax"/>
          <c:max val="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03633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ja-JP"/>
              <a:t>満足度調査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ja-JP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'アンケート集計 人数'!$A$26</c:f>
              <c:strCache>
                <c:ptCount val="1"/>
                <c:pt idx="0">
                  <c:v>非常にそう思う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'アンケート集計 人数'!$B$24:$K$25</c:f>
              <c:multiLvlStrCache>
                <c:ptCount val="10"/>
                <c:lvl>
                  <c:pt idx="0">
                    <c:v>トレーニングを楽しく行なうことができたか</c:v>
                  </c:pt>
                  <c:pt idx="1">
                    <c:v>表現力が向上したと感じるか</c:v>
                  </c:pt>
                  <c:pt idx="2">
                    <c:v>継続しやすいと思うか</c:v>
                  </c:pt>
                  <c:pt idx="3">
                    <c:v>トレーニングとして満足できたか</c:v>
                  </c:pt>
                  <c:pt idx="4">
                    <c:v>また使いたいと思うか</c:v>
                  </c:pt>
                  <c:pt idx="5">
                    <c:v>トレーニングを楽しく行なうことができたか</c:v>
                  </c:pt>
                  <c:pt idx="6">
                    <c:v>表現力が向上したと感じるか</c:v>
                  </c:pt>
                  <c:pt idx="7">
                    <c:v>継続しやすいと思うか</c:v>
                  </c:pt>
                  <c:pt idx="8">
                    <c:v>トレーニングとして満足できたか</c:v>
                  </c:pt>
                  <c:pt idx="9">
                    <c:v>また使いたいと思うか</c:v>
                  </c:pt>
                </c:lvl>
                <c:lvl>
                  <c:pt idx="0">
                    <c:v>鏡</c:v>
                  </c:pt>
                  <c:pt idx="5">
                    <c:v>ロボット</c:v>
                  </c:pt>
                </c:lvl>
              </c:multiLvlStrCache>
            </c:multiLvlStrRef>
          </c:cat>
          <c:val>
            <c:numRef>
              <c:f>'アンケート集計 人数'!$B$26:$K$26</c:f>
              <c:numCache>
                <c:formatCode>General</c:formatCode>
                <c:ptCount val="10"/>
                <c:pt idx="0">
                  <c:v>2</c:v>
                </c:pt>
                <c:pt idx="1">
                  <c:v>6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88-634C-A6A8-7C668C535F2F}"/>
            </c:ext>
          </c:extLst>
        </c:ser>
        <c:ser>
          <c:idx val="1"/>
          <c:order val="1"/>
          <c:tx>
            <c:strRef>
              <c:f>'アンケート集計 人数'!$A$27</c:f>
              <c:strCache>
                <c:ptCount val="1"/>
                <c:pt idx="0">
                  <c:v>ややそう思う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'アンケート集計 人数'!$B$24:$K$25</c:f>
              <c:multiLvlStrCache>
                <c:ptCount val="10"/>
                <c:lvl>
                  <c:pt idx="0">
                    <c:v>トレーニングを楽しく行なうことができたか</c:v>
                  </c:pt>
                  <c:pt idx="1">
                    <c:v>表現力が向上したと感じるか</c:v>
                  </c:pt>
                  <c:pt idx="2">
                    <c:v>継続しやすいと思うか</c:v>
                  </c:pt>
                  <c:pt idx="3">
                    <c:v>トレーニングとして満足できたか</c:v>
                  </c:pt>
                  <c:pt idx="4">
                    <c:v>また使いたいと思うか</c:v>
                  </c:pt>
                  <c:pt idx="5">
                    <c:v>トレーニングを楽しく行なうことができたか</c:v>
                  </c:pt>
                  <c:pt idx="6">
                    <c:v>表現力が向上したと感じるか</c:v>
                  </c:pt>
                  <c:pt idx="7">
                    <c:v>継続しやすいと思うか</c:v>
                  </c:pt>
                  <c:pt idx="8">
                    <c:v>トレーニングとして満足できたか</c:v>
                  </c:pt>
                  <c:pt idx="9">
                    <c:v>また使いたいと思うか</c:v>
                  </c:pt>
                </c:lvl>
                <c:lvl>
                  <c:pt idx="0">
                    <c:v>鏡</c:v>
                  </c:pt>
                  <c:pt idx="5">
                    <c:v>ロボット</c:v>
                  </c:pt>
                </c:lvl>
              </c:multiLvlStrCache>
            </c:multiLvlStrRef>
          </c:cat>
          <c:val>
            <c:numRef>
              <c:f>'アンケート集計 人数'!$B$27:$K$27</c:f>
              <c:numCache>
                <c:formatCode>General</c:formatCode>
                <c:ptCount val="10"/>
                <c:pt idx="0">
                  <c:v>7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88-634C-A6A8-7C668C535F2F}"/>
            </c:ext>
          </c:extLst>
        </c:ser>
        <c:ser>
          <c:idx val="2"/>
          <c:order val="2"/>
          <c:tx>
            <c:strRef>
              <c:f>'アンケート集計 人数'!$A$28</c:f>
              <c:strCache>
                <c:ptCount val="1"/>
                <c:pt idx="0">
                  <c:v>どちらとも言えない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'アンケート集計 人数'!$B$24:$K$25</c:f>
              <c:multiLvlStrCache>
                <c:ptCount val="10"/>
                <c:lvl>
                  <c:pt idx="0">
                    <c:v>トレーニングを楽しく行なうことができたか</c:v>
                  </c:pt>
                  <c:pt idx="1">
                    <c:v>表現力が向上したと感じるか</c:v>
                  </c:pt>
                  <c:pt idx="2">
                    <c:v>継続しやすいと思うか</c:v>
                  </c:pt>
                  <c:pt idx="3">
                    <c:v>トレーニングとして満足できたか</c:v>
                  </c:pt>
                  <c:pt idx="4">
                    <c:v>また使いたいと思うか</c:v>
                  </c:pt>
                  <c:pt idx="5">
                    <c:v>トレーニングを楽しく行なうことができたか</c:v>
                  </c:pt>
                  <c:pt idx="6">
                    <c:v>表現力が向上したと感じるか</c:v>
                  </c:pt>
                  <c:pt idx="7">
                    <c:v>継続しやすいと思うか</c:v>
                  </c:pt>
                  <c:pt idx="8">
                    <c:v>トレーニングとして満足できたか</c:v>
                  </c:pt>
                  <c:pt idx="9">
                    <c:v>また使いたいと思うか</c:v>
                  </c:pt>
                </c:lvl>
                <c:lvl>
                  <c:pt idx="0">
                    <c:v>鏡</c:v>
                  </c:pt>
                  <c:pt idx="5">
                    <c:v>ロボット</c:v>
                  </c:pt>
                </c:lvl>
              </c:multiLvlStrCache>
            </c:multiLvlStrRef>
          </c:cat>
          <c:val>
            <c:numRef>
              <c:f>'アンケート集計 人数'!$B$28:$K$28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88-634C-A6A8-7C668C535F2F}"/>
            </c:ext>
          </c:extLst>
        </c:ser>
        <c:ser>
          <c:idx val="3"/>
          <c:order val="3"/>
          <c:tx>
            <c:strRef>
              <c:f>'アンケート集計 人数'!$A$29</c:f>
              <c:strCache>
                <c:ptCount val="1"/>
                <c:pt idx="0">
                  <c:v>あまりそう思わない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'アンケート集計 人数'!$B$24:$K$25</c:f>
              <c:multiLvlStrCache>
                <c:ptCount val="10"/>
                <c:lvl>
                  <c:pt idx="0">
                    <c:v>トレーニングを楽しく行なうことができたか</c:v>
                  </c:pt>
                  <c:pt idx="1">
                    <c:v>表現力が向上したと感じるか</c:v>
                  </c:pt>
                  <c:pt idx="2">
                    <c:v>継続しやすいと思うか</c:v>
                  </c:pt>
                  <c:pt idx="3">
                    <c:v>トレーニングとして満足できたか</c:v>
                  </c:pt>
                  <c:pt idx="4">
                    <c:v>また使いたいと思うか</c:v>
                  </c:pt>
                  <c:pt idx="5">
                    <c:v>トレーニングを楽しく行なうことができたか</c:v>
                  </c:pt>
                  <c:pt idx="6">
                    <c:v>表現力が向上したと感じるか</c:v>
                  </c:pt>
                  <c:pt idx="7">
                    <c:v>継続しやすいと思うか</c:v>
                  </c:pt>
                  <c:pt idx="8">
                    <c:v>トレーニングとして満足できたか</c:v>
                  </c:pt>
                  <c:pt idx="9">
                    <c:v>また使いたいと思うか</c:v>
                  </c:pt>
                </c:lvl>
                <c:lvl>
                  <c:pt idx="0">
                    <c:v>鏡</c:v>
                  </c:pt>
                  <c:pt idx="5">
                    <c:v>ロボット</c:v>
                  </c:pt>
                </c:lvl>
              </c:multiLvlStrCache>
            </c:multiLvlStrRef>
          </c:cat>
          <c:val>
            <c:numRef>
              <c:f>'アンケート集計 人数'!$B$29:$K$29</c:f>
              <c:numCache>
                <c:formatCode>General</c:formatCode>
                <c:ptCount val="1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88-634C-A6A8-7C668C535F2F}"/>
            </c:ext>
          </c:extLst>
        </c:ser>
        <c:ser>
          <c:idx val="4"/>
          <c:order val="4"/>
          <c:tx>
            <c:strRef>
              <c:f>'アンケート集計 人数'!$A$30</c:f>
              <c:strCache>
                <c:ptCount val="1"/>
                <c:pt idx="0">
                  <c:v>全くそう思わない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'アンケート集計 人数'!$B$24:$K$25</c:f>
              <c:multiLvlStrCache>
                <c:ptCount val="10"/>
                <c:lvl>
                  <c:pt idx="0">
                    <c:v>トレーニングを楽しく行なうことができたか</c:v>
                  </c:pt>
                  <c:pt idx="1">
                    <c:v>表現力が向上したと感じるか</c:v>
                  </c:pt>
                  <c:pt idx="2">
                    <c:v>継続しやすいと思うか</c:v>
                  </c:pt>
                  <c:pt idx="3">
                    <c:v>トレーニングとして満足できたか</c:v>
                  </c:pt>
                  <c:pt idx="4">
                    <c:v>また使いたいと思うか</c:v>
                  </c:pt>
                  <c:pt idx="5">
                    <c:v>トレーニングを楽しく行なうことができたか</c:v>
                  </c:pt>
                  <c:pt idx="6">
                    <c:v>表現力が向上したと感じるか</c:v>
                  </c:pt>
                  <c:pt idx="7">
                    <c:v>継続しやすいと思うか</c:v>
                  </c:pt>
                  <c:pt idx="8">
                    <c:v>トレーニングとして満足できたか</c:v>
                  </c:pt>
                  <c:pt idx="9">
                    <c:v>また使いたいと思うか</c:v>
                  </c:pt>
                </c:lvl>
                <c:lvl>
                  <c:pt idx="0">
                    <c:v>鏡</c:v>
                  </c:pt>
                  <c:pt idx="5">
                    <c:v>ロボット</c:v>
                  </c:pt>
                </c:lvl>
              </c:multiLvlStrCache>
            </c:multiLvlStrRef>
          </c:cat>
          <c:val>
            <c:numRef>
              <c:f>'アンケート集計 人数'!$B$30:$K$30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88-634C-A6A8-7C668C535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3613887"/>
        <c:axId val="90415839"/>
      </c:barChart>
      <c:catAx>
        <c:axId val="223613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90415839"/>
        <c:crosses val="autoZero"/>
        <c:auto val="1"/>
        <c:lblAlgn val="ctr"/>
        <c:lblOffset val="100"/>
        <c:noMultiLvlLbl val="0"/>
      </c:catAx>
      <c:valAx>
        <c:axId val="9041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22361388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pPr>
            <a:r>
              <a:rPr lang="ja-JP"/>
              <a:t>満足度調査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鏡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満足度!$C$19:$G$19</c:f>
                <c:numCache>
                  <c:formatCode>General</c:formatCode>
                  <c:ptCount val="5"/>
                  <c:pt idx="0">
                    <c:v>0.81649658092772603</c:v>
                  </c:pt>
                  <c:pt idx="1">
                    <c:v>0.70710678118654757</c:v>
                  </c:pt>
                  <c:pt idx="2">
                    <c:v>0.78881063774661553</c:v>
                  </c:pt>
                  <c:pt idx="3">
                    <c:v>1.0749676997731401</c:v>
                  </c:pt>
                  <c:pt idx="4">
                    <c:v>0.78881063774661553</c:v>
                  </c:pt>
                </c:numCache>
              </c:numRef>
            </c:plus>
            <c:minus>
              <c:numRef>
                <c:f>満足度!$C$19:$G$19</c:f>
                <c:numCache>
                  <c:formatCode>General</c:formatCode>
                  <c:ptCount val="5"/>
                  <c:pt idx="0">
                    <c:v>0.81649658092772603</c:v>
                  </c:pt>
                  <c:pt idx="1">
                    <c:v>0.70710678118654757</c:v>
                  </c:pt>
                  <c:pt idx="2">
                    <c:v>0.78881063774661553</c:v>
                  </c:pt>
                  <c:pt idx="3">
                    <c:v>1.0749676997731401</c:v>
                  </c:pt>
                  <c:pt idx="4">
                    <c:v>0.78881063774661553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満足度!$C$16:$G$16</c:f>
              <c:strCache>
                <c:ptCount val="5"/>
                <c:pt idx="0">
                  <c:v>トレーニングを楽しく行なうことができたか</c:v>
                </c:pt>
                <c:pt idx="1">
                  <c:v>表現力が向上したと感じるか</c:v>
                </c:pt>
                <c:pt idx="2">
                  <c:v>継続しやすいと思うか</c:v>
                </c:pt>
                <c:pt idx="3">
                  <c:v>トレーニングとして満足できたか</c:v>
                </c:pt>
                <c:pt idx="4">
                  <c:v>また使いたいと思うか</c:v>
                </c:pt>
              </c:strCache>
            </c:strRef>
          </c:cat>
          <c:val>
            <c:numRef>
              <c:f>満足度!$B$9:$F$9</c:f>
              <c:numCache>
                <c:formatCode>General</c:formatCode>
                <c:ptCount val="5"/>
                <c:pt idx="0">
                  <c:v>4</c:v>
                </c:pt>
                <c:pt idx="1">
                  <c:v>4.5</c:v>
                </c:pt>
                <c:pt idx="2">
                  <c:v>3.8</c:v>
                </c:pt>
                <c:pt idx="3">
                  <c:v>3.6</c:v>
                </c:pt>
                <c:pt idx="4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C-BD49-A351-7BF1F9822A5E}"/>
            </c:ext>
          </c:extLst>
        </c:ser>
        <c:ser>
          <c:idx val="1"/>
          <c:order val="1"/>
          <c:tx>
            <c:v>ロボット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満足度!$C$20:$G$20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0.29814239699997191</c:v>
                  </c:pt>
                  <c:pt idx="3">
                    <c:v>0.29814239699997191</c:v>
                  </c:pt>
                  <c:pt idx="4">
                    <c:v>0.29814239699997191</c:v>
                  </c:pt>
                </c:numCache>
              </c:numRef>
            </c:plus>
            <c:minus>
              <c:numRef>
                <c:f>満足度!$C$20:$G$20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0.29814239699997191</c:v>
                  </c:pt>
                  <c:pt idx="3">
                    <c:v>0.29814239699997191</c:v>
                  </c:pt>
                  <c:pt idx="4">
                    <c:v>0.29814239699997191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満足度!$C$16:$G$16</c:f>
              <c:strCache>
                <c:ptCount val="5"/>
                <c:pt idx="0">
                  <c:v>トレーニングを楽しく行なうことができたか</c:v>
                </c:pt>
                <c:pt idx="1">
                  <c:v>表現力が向上したと感じるか</c:v>
                </c:pt>
                <c:pt idx="2">
                  <c:v>継続しやすいと思うか</c:v>
                </c:pt>
                <c:pt idx="3">
                  <c:v>トレーニングとして満足できたか</c:v>
                </c:pt>
                <c:pt idx="4">
                  <c:v>また使いたいと思うか</c:v>
                </c:pt>
              </c:strCache>
            </c:strRef>
          </c:cat>
          <c:val>
            <c:numRef>
              <c:f>満足度!$G$9:$K$9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4.8</c:v>
                </c:pt>
                <c:pt idx="3">
                  <c:v>4.8</c:v>
                </c:pt>
                <c:pt idx="4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6C-BD49-A351-7BF1F9822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123295"/>
        <c:axId val="164482271"/>
      </c:barChart>
      <c:catAx>
        <c:axId val="16412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pPr>
            <a:endParaRPr lang="ja-JP"/>
          </a:p>
        </c:txPr>
        <c:crossAx val="164482271"/>
        <c:crosses val="autoZero"/>
        <c:auto val="1"/>
        <c:lblAlgn val="ctr"/>
        <c:lblOffset val="100"/>
        <c:noMultiLvlLbl val="0"/>
      </c:catAx>
      <c:valAx>
        <c:axId val="164482271"/>
        <c:scaling>
          <c:orientation val="minMax"/>
          <c:max val="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pPr>
            <a:endParaRPr lang="ja-JP"/>
          </a:p>
        </c:txPr>
        <c:crossAx val="164123295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ea typeface="MS PGothic" panose="020B0600070205080204" pitchFamily="34" charset="-128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5CD6-65A6-884F-BFAE-0CD43BA2F985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3C71-927B-0448-B2BF-188A4E19F9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364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841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293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269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35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87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8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14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33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70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716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864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ja-JP" dirty="0"/>
              <a:t>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AD5-AB1B-F042-BA22-1720A04359C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1539-A5D2-4845-9FF7-19437F8662D3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0E0-AAE9-B946-B73D-E53269FE19D6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7CCF-FA73-F143-907E-E3E88C78631A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9ADC-1146-2743-AEFF-A1983D586F48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9B14-DFD5-264F-A7B6-503D2CB01B1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D2E-E108-FC44-92A8-BA38AB25FE8D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0F69-ACDE-DD4B-A3F6-3A2730C63DD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3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291D-382B-134F-A922-6FA8CFFD979E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4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E005-89B0-A149-84B0-F7C7C3E10DE4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E6B3-0EB7-C94D-8213-18D1483FE737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3BA7-9F7F-BA4B-9C55-D0589F0EC4B8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9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9.jpeg"/><Relationship Id="rId5" Type="http://schemas.openxmlformats.org/officeDocument/2006/relationships/image" Target="../media/image14.png"/><Relationship Id="rId10" Type="http://schemas.openxmlformats.org/officeDocument/2006/relationships/image" Target="../media/image18.jpeg"/><Relationship Id="rId4" Type="http://schemas.openxmlformats.org/officeDocument/2006/relationships/image" Target="../media/image10.sv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福田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Yeoh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ゼミ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進捗報告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/27)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254" y="3908347"/>
            <a:ext cx="7133492" cy="2233036"/>
          </a:xfrm>
        </p:spPr>
        <p:txBody>
          <a:bodyPr>
            <a:no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佐賀大学　理工学部　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研究室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400"/>
              <a:t>指導教員：	福田 修 教授</a:t>
            </a:r>
          </a:p>
          <a:p>
            <a:r>
              <a:rPr lang="ja-JP" altLang="en-US"/>
              <a:t>			</a:t>
            </a:r>
            <a:r>
              <a:rPr lang="e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Yeoh Wen Liang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プロジェクト助教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7" name="スライド番号プレースホルダー 2">
            <a:extLst>
              <a:ext uri="{FF2B5EF4-FFF2-40B4-BE49-F238E27FC236}">
                <a16:creationId xmlns:a16="http://schemas.microsoft.com/office/drawing/2014/main" id="{3DC9F5C9-154A-CE9A-4BA5-0F55C76F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11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3D2EBC-F093-68C8-5589-34F3C10E6BD3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799674-5DC2-415F-E221-34A0BE2D8AC7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9EE07C-3ABA-5C9D-7F73-60BEF9EE3E37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DB0532F9-2449-1D59-55F5-31F9096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BD535601-B597-7451-92D3-FC602794E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610087"/>
              </p:ext>
            </p:extLst>
          </p:nvPr>
        </p:nvGraphicFramePr>
        <p:xfrm>
          <a:off x="238463" y="759422"/>
          <a:ext cx="8678301" cy="5733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549344-9148-18C5-02E2-D045C6E3A5A5}"/>
              </a:ext>
            </a:extLst>
          </p:cNvPr>
          <p:cNvSpPr txBox="1"/>
          <p:nvPr/>
        </p:nvSpPr>
        <p:spPr>
          <a:xfrm>
            <a:off x="546022" y="-11986"/>
            <a:ext cx="504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満足度調査結果　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【2/2】</a:t>
            </a:r>
          </a:p>
        </p:txBody>
      </p:sp>
    </p:spTree>
    <p:extLst>
      <p:ext uri="{BB962C8B-B14F-4D97-AF65-F5344CB8AC3E}">
        <p14:creationId xmlns:p14="http://schemas.microsoft.com/office/powerpoint/2010/main" val="265984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3D2EBC-F093-68C8-5589-34F3C10E6BD3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F53DE3-C39E-FF73-500C-322809A71A14}"/>
              </a:ext>
            </a:extLst>
          </p:cNvPr>
          <p:cNvSpPr txBox="1"/>
          <p:nvPr/>
        </p:nvSpPr>
        <p:spPr>
          <a:xfrm>
            <a:off x="546022" y="-11986"/>
            <a:ext cx="504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正解率　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【1/2】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799674-5DC2-415F-E221-34A0BE2D8AC7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9EE07C-3ABA-5C9D-7F73-60BEF9EE3E37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DB0532F9-2449-1D59-55F5-31F9096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4" name="図 13" descr="グラフ, 棒グラフ&#10;&#10;自動的に生成された説明">
            <a:extLst>
              <a:ext uri="{FF2B5EF4-FFF2-40B4-BE49-F238E27FC236}">
                <a16:creationId xmlns:a16="http://schemas.microsoft.com/office/drawing/2014/main" id="{15014101-0774-D414-6D6E-DC1D4FED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29" y="696130"/>
            <a:ext cx="7834272" cy="60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3D2EBC-F093-68C8-5589-34F3C10E6BD3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799674-5DC2-415F-E221-34A0BE2D8AC7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9EE07C-3ABA-5C9D-7F73-60BEF9EE3E37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DB0532F9-2449-1D59-55F5-31F9096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3" name="図 2" descr="グラフ, 棒グラフ&#10;&#10;自動的に生成された説明">
            <a:extLst>
              <a:ext uri="{FF2B5EF4-FFF2-40B4-BE49-F238E27FC236}">
                <a16:creationId xmlns:a16="http://schemas.microsoft.com/office/drawing/2014/main" id="{092FBE58-159D-0BE8-39CD-BE1038098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92" y="748755"/>
            <a:ext cx="7881813" cy="599703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58419-6E23-63DE-3EB5-AA74FE82F335}"/>
              </a:ext>
            </a:extLst>
          </p:cNvPr>
          <p:cNvSpPr txBox="1"/>
          <p:nvPr/>
        </p:nvSpPr>
        <p:spPr>
          <a:xfrm>
            <a:off x="546022" y="-11986"/>
            <a:ext cx="504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正解率　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【2/2】</a:t>
            </a:r>
          </a:p>
        </p:txBody>
      </p:sp>
    </p:spTree>
    <p:extLst>
      <p:ext uri="{BB962C8B-B14F-4D97-AF65-F5344CB8AC3E}">
        <p14:creationId xmlns:p14="http://schemas.microsoft.com/office/powerpoint/2010/main" val="165846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656244" y="700395"/>
            <a:ext cx="7831513" cy="107721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感情表現の訓練を目的とした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人とロボットのインタラクション 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35033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D66E9A1-ED1B-BC18-EFB1-D0E0A685C3F6}"/>
              </a:ext>
            </a:extLst>
          </p:cNvPr>
          <p:cNvGrpSpPr/>
          <p:nvPr/>
        </p:nvGrpSpPr>
        <p:grpSpPr>
          <a:xfrm>
            <a:off x="480960" y="1877968"/>
            <a:ext cx="3740725" cy="2277634"/>
            <a:chOff x="480960" y="1874899"/>
            <a:chExt cx="3740725" cy="2277634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656244" y="1911494"/>
              <a:ext cx="1557851" cy="70788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n w="0"/>
                  <a:solidFill>
                    <a:srgbClr val="FF7E7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4000">
                <a:ln w="0"/>
                <a:solidFill>
                  <a:srgbClr val="FF7E7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1874899"/>
              <a:ext cx="3740725" cy="2277634"/>
            </a:xfrm>
            <a:prstGeom prst="rect">
              <a:avLst/>
            </a:prstGeom>
            <a:noFill/>
            <a:ln w="57150">
              <a:solidFill>
                <a:srgbClr val="FF7E79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73BEB5-CE1F-03DC-600A-CA5B49D8C6B4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598159-9C2A-03F8-7F8D-5173AF1445B8}"/>
              </a:ext>
            </a:extLst>
          </p:cNvPr>
          <p:cNvSpPr txBox="1"/>
          <p:nvPr/>
        </p:nvSpPr>
        <p:spPr>
          <a:xfrm>
            <a:off x="546022" y="-11986"/>
            <a:ext cx="340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Verdana" pitchFamily="34" charset="0"/>
              </a:rPr>
              <a:t>テーマ</a:t>
            </a:r>
            <a:endParaRPr kumimoji="1" lang="ja-JP" altLang="en-US" sz="32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06886B-9BBF-7DDD-E87F-B2D5DA2FE840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BA6F850-9530-30E6-8290-202B50205D08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8A7D34F-B1D0-9D58-FC6A-ED1A4D2E0A33}"/>
              </a:ext>
            </a:extLst>
          </p:cNvPr>
          <p:cNvSpPr txBox="1"/>
          <p:nvPr/>
        </p:nvSpPr>
        <p:spPr>
          <a:xfrm>
            <a:off x="6929905" y="1910976"/>
            <a:ext cx="1557851" cy="70788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n w="0"/>
                <a:solidFill>
                  <a:srgbClr val="009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kumimoji="1" lang="ja-JP" altLang="en-US" sz="4000">
              <a:ln w="0"/>
              <a:solidFill>
                <a:srgbClr val="009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C31F130-392F-949E-BB10-A3C3D99CC416}"/>
              </a:ext>
            </a:extLst>
          </p:cNvPr>
          <p:cNvSpPr/>
          <p:nvPr/>
        </p:nvSpPr>
        <p:spPr>
          <a:xfrm>
            <a:off x="4922315" y="1877968"/>
            <a:ext cx="3740725" cy="2277634"/>
          </a:xfrm>
          <a:prstGeom prst="rect">
            <a:avLst/>
          </a:prstGeom>
          <a:noFill/>
          <a:ln w="57150">
            <a:solidFill>
              <a:srgbClr val="0096FF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7A81FF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D4EACFB-11F6-01EF-7FFF-05BFDF7FB734}"/>
              </a:ext>
            </a:extLst>
          </p:cNvPr>
          <p:cNvGrpSpPr/>
          <p:nvPr/>
        </p:nvGrpSpPr>
        <p:grpSpPr>
          <a:xfrm>
            <a:off x="4922314" y="4316876"/>
            <a:ext cx="3740725" cy="2277634"/>
            <a:chOff x="480960" y="1874899"/>
            <a:chExt cx="3740725" cy="227763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4EAEB78-95EF-4699-3E18-031F2B3C9648}"/>
                </a:ext>
              </a:extLst>
            </p:cNvPr>
            <p:cNvSpPr txBox="1"/>
            <p:nvPr/>
          </p:nvSpPr>
          <p:spPr>
            <a:xfrm>
              <a:off x="2488552" y="1911494"/>
              <a:ext cx="1557851" cy="70788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</a:t>
              </a:r>
              <a:endParaRPr kumimoji="1" lang="ja-JP" altLang="en-US" sz="40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4304303-DD70-411B-EB61-1DE484C52574}"/>
                </a:ext>
              </a:extLst>
            </p:cNvPr>
            <p:cNvSpPr/>
            <p:nvPr/>
          </p:nvSpPr>
          <p:spPr>
            <a:xfrm>
              <a:off x="480960" y="1874899"/>
              <a:ext cx="3740725" cy="2277634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7A81FF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D05622D-B66A-E80A-F388-D088F0EACFCE}"/>
              </a:ext>
            </a:extLst>
          </p:cNvPr>
          <p:cNvGrpSpPr/>
          <p:nvPr/>
        </p:nvGrpSpPr>
        <p:grpSpPr>
          <a:xfrm>
            <a:off x="480959" y="4316876"/>
            <a:ext cx="3740725" cy="2277634"/>
            <a:chOff x="480960" y="1874899"/>
            <a:chExt cx="3740725" cy="2277634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A6786DC-88B8-C5D7-3E26-F0BA43E8343C}"/>
                </a:ext>
              </a:extLst>
            </p:cNvPr>
            <p:cNvSpPr txBox="1"/>
            <p:nvPr/>
          </p:nvSpPr>
          <p:spPr>
            <a:xfrm>
              <a:off x="656244" y="1911494"/>
              <a:ext cx="1831463" cy="70788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endParaRPr kumimoji="1" lang="ja-JP" altLang="en-US" sz="400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7DBCE19-B084-960F-30E4-2A03578A1420}"/>
                </a:ext>
              </a:extLst>
            </p:cNvPr>
            <p:cNvSpPr/>
            <p:nvPr/>
          </p:nvSpPr>
          <p:spPr>
            <a:xfrm>
              <a:off x="480960" y="1874899"/>
              <a:ext cx="3740725" cy="2277634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4"/>
                </a:solidFill>
              </a:endParaRPr>
            </a:p>
          </p:txBody>
        </p:sp>
      </p:grpSp>
      <p:pic>
        <p:nvPicPr>
          <p:cNvPr id="36" name="図 35" descr="ロゴ, アイコン&#10;&#10;自動的に生成された説明">
            <a:extLst>
              <a:ext uri="{FF2B5EF4-FFF2-40B4-BE49-F238E27FC236}">
                <a16:creationId xmlns:a16="http://schemas.microsoft.com/office/drawing/2014/main" id="{9973E76B-D7DB-80EC-81CE-55EAE319D2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3592" y="3187831"/>
            <a:ext cx="2096815" cy="2096815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1C29021-F1B2-4D54-72EA-6B405D495CDD}"/>
              </a:ext>
            </a:extLst>
          </p:cNvPr>
          <p:cNvSpPr txBox="1"/>
          <p:nvPr/>
        </p:nvSpPr>
        <p:spPr>
          <a:xfrm>
            <a:off x="969548" y="2740538"/>
            <a:ext cx="276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・卒論執筆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75A2B94-085B-3D2E-4745-19FCA67DC668}"/>
              </a:ext>
            </a:extLst>
          </p:cNvPr>
          <p:cNvSpPr txBox="1"/>
          <p:nvPr/>
        </p:nvSpPr>
        <p:spPr>
          <a:xfrm>
            <a:off x="969548" y="5351084"/>
            <a:ext cx="2763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・卒論執筆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8ACC8EF-F2CA-52C5-598E-B7D2B1AAD310}"/>
              </a:ext>
            </a:extLst>
          </p:cNvPr>
          <p:cNvSpPr txBox="1"/>
          <p:nvPr/>
        </p:nvSpPr>
        <p:spPr>
          <a:xfrm>
            <a:off x="5410902" y="5351085"/>
            <a:ext cx="2763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1/28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更新予定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ver4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・実験の結果待ち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46A537B-7BC2-7AF1-4AD5-3203BEDA89D1}"/>
              </a:ext>
            </a:extLst>
          </p:cNvPr>
          <p:cNvSpPr txBox="1"/>
          <p:nvPr/>
        </p:nvSpPr>
        <p:spPr>
          <a:xfrm>
            <a:off x="5410902" y="2740538"/>
            <a:ext cx="276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・卒論執筆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・アンケート作成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・実験実施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8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656244" y="700395"/>
            <a:ext cx="7831513" cy="107721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感情表現の訓練を目的とした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人とロボットのインタラクション 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35033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D66E9A1-ED1B-BC18-EFB1-D0E0A685C3F6}"/>
              </a:ext>
            </a:extLst>
          </p:cNvPr>
          <p:cNvGrpSpPr/>
          <p:nvPr/>
        </p:nvGrpSpPr>
        <p:grpSpPr>
          <a:xfrm>
            <a:off x="480960" y="1877968"/>
            <a:ext cx="3740725" cy="2277634"/>
            <a:chOff x="480960" y="1874899"/>
            <a:chExt cx="3740725" cy="2277634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656244" y="1911494"/>
              <a:ext cx="1557851" cy="70788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n w="0"/>
                  <a:solidFill>
                    <a:srgbClr val="FF7E7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4000">
                <a:ln w="0"/>
                <a:solidFill>
                  <a:srgbClr val="FF7E7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1874899"/>
              <a:ext cx="3740725" cy="2277634"/>
            </a:xfrm>
            <a:prstGeom prst="rect">
              <a:avLst/>
            </a:prstGeom>
            <a:noFill/>
            <a:ln w="57150">
              <a:solidFill>
                <a:srgbClr val="FF7E79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73BEB5-CE1F-03DC-600A-CA5B49D8C6B4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598159-9C2A-03F8-7F8D-5173AF1445B8}"/>
              </a:ext>
            </a:extLst>
          </p:cNvPr>
          <p:cNvSpPr txBox="1"/>
          <p:nvPr/>
        </p:nvSpPr>
        <p:spPr>
          <a:xfrm>
            <a:off x="546022" y="-11986"/>
            <a:ext cx="340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Verdana" pitchFamily="34" charset="0"/>
              </a:rPr>
              <a:t>テーマ</a:t>
            </a:r>
            <a:endParaRPr kumimoji="1" lang="ja-JP" altLang="en-US" sz="32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06886B-9BBF-7DDD-E87F-B2D5DA2FE840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BA6F850-9530-30E6-8290-202B50205D08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8A7D34F-B1D0-9D58-FC6A-ED1A4D2E0A33}"/>
              </a:ext>
            </a:extLst>
          </p:cNvPr>
          <p:cNvSpPr txBox="1"/>
          <p:nvPr/>
        </p:nvSpPr>
        <p:spPr>
          <a:xfrm>
            <a:off x="6929905" y="1910976"/>
            <a:ext cx="1557851" cy="70788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n w="0"/>
                <a:solidFill>
                  <a:srgbClr val="009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kumimoji="1" lang="ja-JP" altLang="en-US" sz="4000">
              <a:ln w="0"/>
              <a:solidFill>
                <a:srgbClr val="009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C31F130-392F-949E-BB10-A3C3D99CC416}"/>
              </a:ext>
            </a:extLst>
          </p:cNvPr>
          <p:cNvSpPr/>
          <p:nvPr/>
        </p:nvSpPr>
        <p:spPr>
          <a:xfrm>
            <a:off x="4922315" y="1877968"/>
            <a:ext cx="3740725" cy="2277634"/>
          </a:xfrm>
          <a:prstGeom prst="rect">
            <a:avLst/>
          </a:prstGeom>
          <a:noFill/>
          <a:ln w="57150">
            <a:solidFill>
              <a:srgbClr val="0096FF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7A81FF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D4EACFB-11F6-01EF-7FFF-05BFDF7FB734}"/>
              </a:ext>
            </a:extLst>
          </p:cNvPr>
          <p:cNvGrpSpPr/>
          <p:nvPr/>
        </p:nvGrpSpPr>
        <p:grpSpPr>
          <a:xfrm>
            <a:off x="4922314" y="4316876"/>
            <a:ext cx="3740725" cy="2277634"/>
            <a:chOff x="480960" y="1874899"/>
            <a:chExt cx="3740725" cy="227763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4EAEB78-95EF-4699-3E18-031F2B3C9648}"/>
                </a:ext>
              </a:extLst>
            </p:cNvPr>
            <p:cNvSpPr txBox="1"/>
            <p:nvPr/>
          </p:nvSpPr>
          <p:spPr>
            <a:xfrm>
              <a:off x="2488552" y="1911494"/>
              <a:ext cx="1557851" cy="70788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</a:t>
              </a:r>
              <a:endParaRPr kumimoji="1" lang="ja-JP" altLang="en-US" sz="40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4304303-DD70-411B-EB61-1DE484C52574}"/>
                </a:ext>
              </a:extLst>
            </p:cNvPr>
            <p:cNvSpPr/>
            <p:nvPr/>
          </p:nvSpPr>
          <p:spPr>
            <a:xfrm>
              <a:off x="480960" y="1874899"/>
              <a:ext cx="3740725" cy="2277634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7A81FF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D05622D-B66A-E80A-F388-D088F0EACFCE}"/>
              </a:ext>
            </a:extLst>
          </p:cNvPr>
          <p:cNvGrpSpPr/>
          <p:nvPr/>
        </p:nvGrpSpPr>
        <p:grpSpPr>
          <a:xfrm>
            <a:off x="480959" y="4316876"/>
            <a:ext cx="3740725" cy="2277634"/>
            <a:chOff x="480960" y="1874899"/>
            <a:chExt cx="3740725" cy="2277634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A6786DC-88B8-C5D7-3E26-F0BA43E8343C}"/>
                </a:ext>
              </a:extLst>
            </p:cNvPr>
            <p:cNvSpPr txBox="1"/>
            <p:nvPr/>
          </p:nvSpPr>
          <p:spPr>
            <a:xfrm>
              <a:off x="656244" y="1911494"/>
              <a:ext cx="1831463" cy="70788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endParaRPr kumimoji="1" lang="ja-JP" altLang="en-US" sz="400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7DBCE19-B084-960F-30E4-2A03578A1420}"/>
                </a:ext>
              </a:extLst>
            </p:cNvPr>
            <p:cNvSpPr/>
            <p:nvPr/>
          </p:nvSpPr>
          <p:spPr>
            <a:xfrm>
              <a:off x="480960" y="1874899"/>
              <a:ext cx="3740725" cy="2277634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4"/>
                </a:solidFill>
              </a:endParaRPr>
            </a:p>
          </p:txBody>
        </p:sp>
      </p:grpSp>
      <p:pic>
        <p:nvPicPr>
          <p:cNvPr id="36" name="図 35" descr="ロゴ, アイコン&#10;&#10;自動的に生成された説明">
            <a:extLst>
              <a:ext uri="{FF2B5EF4-FFF2-40B4-BE49-F238E27FC236}">
                <a16:creationId xmlns:a16="http://schemas.microsoft.com/office/drawing/2014/main" id="{9973E76B-D7DB-80EC-81CE-55EAE319D2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3592" y="3187831"/>
            <a:ext cx="2096815" cy="2096815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1C29021-F1B2-4D54-72EA-6B405D495CDD}"/>
              </a:ext>
            </a:extLst>
          </p:cNvPr>
          <p:cNvSpPr txBox="1"/>
          <p:nvPr/>
        </p:nvSpPr>
        <p:spPr>
          <a:xfrm>
            <a:off x="969548" y="2740538"/>
            <a:ext cx="276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・卒論執筆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75A2B94-085B-3D2E-4745-19FCA67DC668}"/>
              </a:ext>
            </a:extLst>
          </p:cNvPr>
          <p:cNvSpPr txBox="1"/>
          <p:nvPr/>
        </p:nvSpPr>
        <p:spPr>
          <a:xfrm>
            <a:off x="969548" y="5351084"/>
            <a:ext cx="2763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・卒論執筆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8ACC8EF-F2CA-52C5-598E-B7D2B1AAD310}"/>
              </a:ext>
            </a:extLst>
          </p:cNvPr>
          <p:cNvSpPr txBox="1"/>
          <p:nvPr/>
        </p:nvSpPr>
        <p:spPr>
          <a:xfrm>
            <a:off x="5410902" y="5351085"/>
            <a:ext cx="2763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1/28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更新予定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ver4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・実験の結果待ち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46A537B-7BC2-7AF1-4AD5-3203BEDA89D1}"/>
              </a:ext>
            </a:extLst>
          </p:cNvPr>
          <p:cNvSpPr txBox="1"/>
          <p:nvPr/>
        </p:nvSpPr>
        <p:spPr>
          <a:xfrm>
            <a:off x="5410902" y="2740538"/>
            <a:ext cx="276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・卒論執筆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・アンケート作成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・実験実施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6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7A1B92E4-4F35-E476-6BBE-037667C04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9335" y="2444794"/>
            <a:ext cx="5731498" cy="406191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EA84D80-D691-AEED-D8D7-3B41D99BA7B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8803" y="2166512"/>
            <a:ext cx="5731499" cy="406191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68D507E-745A-7E41-81B5-E53E3517AA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8271" y="1888242"/>
            <a:ext cx="5731498" cy="40619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C36179E-45D5-1C8C-359C-8CE1283B978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7739" y="1609976"/>
            <a:ext cx="5731498" cy="406189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3D2EBC-F093-68C8-5589-34F3C10E6BD3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F53DE3-C39E-FF73-500C-322809A71A14}"/>
              </a:ext>
            </a:extLst>
          </p:cNvPr>
          <p:cNvSpPr txBox="1"/>
          <p:nvPr/>
        </p:nvSpPr>
        <p:spPr>
          <a:xfrm>
            <a:off x="546022" y="-11986"/>
            <a:ext cx="504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卒論執筆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【 </a:t>
            </a:r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現在：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枚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】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799674-5DC2-415F-E221-34A0BE2D8AC7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9EE07C-3ABA-5C9D-7F73-60BEF9EE3E37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DB0532F9-2449-1D59-55F5-31F9096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ED04702-D02A-DCC9-D541-A2F3275FF1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7207" y="1331722"/>
            <a:ext cx="5731498" cy="406188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9864E3F-536D-CB8B-0C66-F21F1035589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675" y="1053442"/>
            <a:ext cx="5731498" cy="406191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1A17324-AA6F-DD2B-B7CD-65FE9054CF4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42" y="775188"/>
            <a:ext cx="5731499" cy="406188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2533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3D2EBC-F093-68C8-5589-34F3C10E6BD3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F53DE3-C39E-FF73-500C-322809A71A14}"/>
              </a:ext>
            </a:extLst>
          </p:cNvPr>
          <p:cNvSpPr txBox="1"/>
          <p:nvPr/>
        </p:nvSpPr>
        <p:spPr>
          <a:xfrm>
            <a:off x="546022" y="-11986"/>
            <a:ext cx="504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実験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【</a:t>
            </a:r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鏡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799674-5DC2-415F-E221-34A0BE2D8AC7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9EE07C-3ABA-5C9D-7F73-60BEF9EE3E37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DB0532F9-2449-1D59-55F5-31F9096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FBE38A-5647-E5D9-3819-78F493944AC7}"/>
              </a:ext>
            </a:extLst>
          </p:cNvPr>
          <p:cNvSpPr txBox="1"/>
          <p:nvPr/>
        </p:nvSpPr>
        <p:spPr>
          <a:xfrm>
            <a:off x="1643636" y="839989"/>
            <a:ext cx="545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感情に基づくロボットの効果の検証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C17B24-531E-771E-4427-CC4A6BCD564F}"/>
              </a:ext>
            </a:extLst>
          </p:cNvPr>
          <p:cNvSpPr txBox="1"/>
          <p:nvPr/>
        </p:nvSpPr>
        <p:spPr>
          <a:xfrm>
            <a:off x="4188178" y="608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561462A-6C95-834A-F549-7C92071CFA00}"/>
              </a:ext>
            </a:extLst>
          </p:cNvPr>
          <p:cNvSpPr/>
          <p:nvPr/>
        </p:nvSpPr>
        <p:spPr>
          <a:xfrm>
            <a:off x="523665" y="1720280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D8082D2-9200-3FAF-EFA7-2B2B981D8298}"/>
              </a:ext>
            </a:extLst>
          </p:cNvPr>
          <p:cNvSpPr/>
          <p:nvPr/>
        </p:nvSpPr>
        <p:spPr>
          <a:xfrm>
            <a:off x="523665" y="853015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目的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BA5527D-FA97-656F-0672-813009F1A86E}"/>
              </a:ext>
            </a:extLst>
          </p:cNvPr>
          <p:cNvGrpSpPr>
            <a:grpSpLocks noChangeAspect="1"/>
          </p:cNvGrpSpPr>
          <p:nvPr/>
        </p:nvGrpSpPr>
        <p:grpSpPr>
          <a:xfrm>
            <a:off x="3935896" y="2088332"/>
            <a:ext cx="2835030" cy="1806435"/>
            <a:chOff x="109628" y="1496689"/>
            <a:chExt cx="5358114" cy="3414101"/>
          </a:xfrm>
        </p:grpSpPr>
        <p:pic>
          <p:nvPicPr>
            <p:cNvPr id="53" name="グラフィックス 52" descr="ユーザー 単色塗りつぶし">
              <a:extLst>
                <a:ext uri="{FF2B5EF4-FFF2-40B4-BE49-F238E27FC236}">
                  <a16:creationId xmlns:a16="http://schemas.microsoft.com/office/drawing/2014/main" id="{FCED008F-CF9C-E4FC-CA23-053366B72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628" y="1868529"/>
              <a:ext cx="2683829" cy="2683829"/>
            </a:xfrm>
            <a:prstGeom prst="rect">
              <a:avLst/>
            </a:prstGeom>
          </p:spPr>
        </p:pic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4D6B5DE1-EF54-2690-09EA-41A61FE54BAD}"/>
                </a:ext>
              </a:extLst>
            </p:cNvPr>
            <p:cNvGrpSpPr/>
            <p:nvPr/>
          </p:nvGrpSpPr>
          <p:grpSpPr>
            <a:xfrm>
              <a:off x="2940316" y="1496689"/>
              <a:ext cx="2527426" cy="3414101"/>
              <a:chOff x="3040300" y="1681404"/>
              <a:chExt cx="2527426" cy="3414101"/>
            </a:xfrm>
          </p:grpSpPr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3067F55-6D95-639D-9479-B68AEAE5FBF2}"/>
                  </a:ext>
                </a:extLst>
              </p:cNvPr>
              <p:cNvSpPr txBox="1"/>
              <p:nvPr/>
            </p:nvSpPr>
            <p:spPr>
              <a:xfrm>
                <a:off x="3040300" y="1681404"/>
                <a:ext cx="2399148" cy="872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/>
                  <a:t>感情</a:t>
                </a:r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65AAC484-177A-D812-4C40-3F3A1C83C182}"/>
                  </a:ext>
                </a:extLst>
              </p:cNvPr>
              <p:cNvSpPr txBox="1"/>
              <p:nvPr/>
            </p:nvSpPr>
            <p:spPr>
              <a:xfrm>
                <a:off x="3455042" y="4222973"/>
                <a:ext cx="1569661" cy="87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/>
                  <a:t>評価</a:t>
                </a:r>
              </a:p>
            </p:txBody>
          </p:sp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89368E6D-EAE7-85FD-B8EC-A75966D8D83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040302" y="2605148"/>
                <a:ext cx="2527424" cy="1496908"/>
                <a:chOff x="3039304" y="2838305"/>
                <a:chExt cx="2130069" cy="1261568"/>
              </a:xfrm>
            </p:grpSpPr>
            <p:sp>
              <p:nvSpPr>
                <p:cNvPr id="69" name="環状矢印 2">
                  <a:extLst>
                    <a:ext uri="{FF2B5EF4-FFF2-40B4-BE49-F238E27FC236}">
                      <a16:creationId xmlns:a16="http://schemas.microsoft.com/office/drawing/2014/main" id="{9BBC5B8B-76C9-53F5-0201-ECE4219A2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3905093" y="2835593"/>
                  <a:ext cx="1175245" cy="1353315"/>
                </a:xfrm>
                <a:custGeom>
                  <a:avLst/>
                  <a:gdLst>
                    <a:gd name="connsiteX0" fmla="*/ 82934 w 1145808"/>
                    <a:gd name="connsiteY0" fmla="*/ 572904 h 1145808"/>
                    <a:gd name="connsiteX1" fmla="*/ 525511 w 1145808"/>
                    <a:gd name="connsiteY1" fmla="*/ 85231 h 1145808"/>
                    <a:gd name="connsiteX2" fmla="*/ 1053706 w 1145808"/>
                    <a:gd name="connsiteY2" fmla="*/ 478562 h 1145808"/>
                    <a:gd name="connsiteX3" fmla="*/ 1135053 w 1145808"/>
                    <a:gd name="connsiteY3" fmla="*/ 471918 h 1145808"/>
                    <a:gd name="connsiteX4" fmla="*/ 916339 w 1145808"/>
                    <a:gd name="connsiteY4" fmla="*/ 544850 h 1145808"/>
                    <a:gd name="connsiteX5" fmla="*/ 679919 w 1145808"/>
                    <a:gd name="connsiteY5" fmla="*/ 509096 h 1145808"/>
                    <a:gd name="connsiteX6" fmla="*/ 759277 w 1145808"/>
                    <a:gd name="connsiteY6" fmla="*/ 502614 h 1145808"/>
                    <a:gd name="connsiteX7" fmla="*/ 537180 w 1145808"/>
                    <a:gd name="connsiteY7" fmla="*/ 376947 h 1145808"/>
                    <a:gd name="connsiteX8" fmla="*/ 373717 w 1145808"/>
                    <a:gd name="connsiteY8" fmla="*/ 572904 h 1145808"/>
                    <a:gd name="connsiteX9" fmla="*/ 82934 w 1145808"/>
                    <a:gd name="connsiteY9" fmla="*/ 572904 h 1145808"/>
                    <a:gd name="connsiteX0" fmla="*/ 0 w 1052119"/>
                    <a:gd name="connsiteY0" fmla="*/ 489998 h 566719"/>
                    <a:gd name="connsiteX1" fmla="*/ 442577 w 1052119"/>
                    <a:gd name="connsiteY1" fmla="*/ 2325 h 566719"/>
                    <a:gd name="connsiteX2" fmla="*/ 970772 w 1052119"/>
                    <a:gd name="connsiteY2" fmla="*/ 395656 h 566719"/>
                    <a:gd name="connsiteX3" fmla="*/ 1052119 w 1052119"/>
                    <a:gd name="connsiteY3" fmla="*/ 389012 h 566719"/>
                    <a:gd name="connsiteX4" fmla="*/ 846105 w 1052119"/>
                    <a:gd name="connsiteY4" fmla="*/ 566719 h 566719"/>
                    <a:gd name="connsiteX5" fmla="*/ 596985 w 1052119"/>
                    <a:gd name="connsiteY5" fmla="*/ 426190 h 566719"/>
                    <a:gd name="connsiteX6" fmla="*/ 676343 w 1052119"/>
                    <a:gd name="connsiteY6" fmla="*/ 419708 h 566719"/>
                    <a:gd name="connsiteX7" fmla="*/ 454246 w 1052119"/>
                    <a:gd name="connsiteY7" fmla="*/ 294041 h 566719"/>
                    <a:gd name="connsiteX8" fmla="*/ 290783 w 1052119"/>
                    <a:gd name="connsiteY8" fmla="*/ 489998 h 566719"/>
                    <a:gd name="connsiteX9" fmla="*/ 0 w 1052119"/>
                    <a:gd name="connsiteY9" fmla="*/ 489998 h 566719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96985 w 1052119"/>
                    <a:gd name="connsiteY5" fmla="*/ 426190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52119"/>
                    <a:gd name="connsiteY0" fmla="*/ 489998 h 636569"/>
                    <a:gd name="connsiteX1" fmla="*/ 442577 w 1052119"/>
                    <a:gd name="connsiteY1" fmla="*/ 2325 h 636569"/>
                    <a:gd name="connsiteX2" fmla="*/ 970772 w 1052119"/>
                    <a:gd name="connsiteY2" fmla="*/ 395656 h 636569"/>
                    <a:gd name="connsiteX3" fmla="*/ 1052119 w 1052119"/>
                    <a:gd name="connsiteY3" fmla="*/ 389012 h 636569"/>
                    <a:gd name="connsiteX4" fmla="*/ 852455 w 1052119"/>
                    <a:gd name="connsiteY4" fmla="*/ 636569 h 636569"/>
                    <a:gd name="connsiteX5" fmla="*/ 596985 w 1052119"/>
                    <a:gd name="connsiteY5" fmla="*/ 426190 h 636569"/>
                    <a:gd name="connsiteX6" fmla="*/ 676343 w 1052119"/>
                    <a:gd name="connsiteY6" fmla="*/ 419708 h 636569"/>
                    <a:gd name="connsiteX7" fmla="*/ 454246 w 1052119"/>
                    <a:gd name="connsiteY7" fmla="*/ 294041 h 636569"/>
                    <a:gd name="connsiteX8" fmla="*/ 290783 w 1052119"/>
                    <a:gd name="connsiteY8" fmla="*/ 489998 h 636569"/>
                    <a:gd name="connsiteX9" fmla="*/ 0 w 1052119"/>
                    <a:gd name="connsiteY9" fmla="*/ 489998 h 636569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96985 w 1052119"/>
                    <a:gd name="connsiteY5" fmla="*/ 426190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62060 w 1052119"/>
                    <a:gd name="connsiteY5" fmla="*/ 429365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93394"/>
                    <a:gd name="connsiteY0" fmla="*/ 489998 h 620694"/>
                    <a:gd name="connsiteX1" fmla="*/ 442577 w 1093394"/>
                    <a:gd name="connsiteY1" fmla="*/ 2325 h 620694"/>
                    <a:gd name="connsiteX2" fmla="*/ 970772 w 1093394"/>
                    <a:gd name="connsiteY2" fmla="*/ 395656 h 620694"/>
                    <a:gd name="connsiteX3" fmla="*/ 1093394 w 1093394"/>
                    <a:gd name="connsiteY3" fmla="*/ 385837 h 620694"/>
                    <a:gd name="connsiteX4" fmla="*/ 852455 w 1093394"/>
                    <a:gd name="connsiteY4" fmla="*/ 620694 h 620694"/>
                    <a:gd name="connsiteX5" fmla="*/ 562060 w 1093394"/>
                    <a:gd name="connsiteY5" fmla="*/ 429365 h 620694"/>
                    <a:gd name="connsiteX6" fmla="*/ 676343 w 1093394"/>
                    <a:gd name="connsiteY6" fmla="*/ 419708 h 620694"/>
                    <a:gd name="connsiteX7" fmla="*/ 454246 w 1093394"/>
                    <a:gd name="connsiteY7" fmla="*/ 294041 h 620694"/>
                    <a:gd name="connsiteX8" fmla="*/ 290783 w 1093394"/>
                    <a:gd name="connsiteY8" fmla="*/ 489998 h 620694"/>
                    <a:gd name="connsiteX9" fmla="*/ 0 w 1093394"/>
                    <a:gd name="connsiteY9" fmla="*/ 489998 h 620694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10978 w 1093394"/>
                    <a:gd name="connsiteY9" fmla="*/ 1259062 h 1259062"/>
                    <a:gd name="connsiteX10" fmla="*/ 0 w 1093394"/>
                    <a:gd name="connsiteY10" fmla="*/ 489998 h 1259062"/>
                    <a:gd name="connsiteX0" fmla="*/ 0 w 1093394"/>
                    <a:gd name="connsiteY0" fmla="*/ 489998 h 1329101"/>
                    <a:gd name="connsiteX1" fmla="*/ 442577 w 1093394"/>
                    <a:gd name="connsiteY1" fmla="*/ 2325 h 1329101"/>
                    <a:gd name="connsiteX2" fmla="*/ 970772 w 1093394"/>
                    <a:gd name="connsiteY2" fmla="*/ 395656 h 1329101"/>
                    <a:gd name="connsiteX3" fmla="*/ 1093394 w 1093394"/>
                    <a:gd name="connsiteY3" fmla="*/ 385837 h 1329101"/>
                    <a:gd name="connsiteX4" fmla="*/ 852455 w 1093394"/>
                    <a:gd name="connsiteY4" fmla="*/ 620694 h 1329101"/>
                    <a:gd name="connsiteX5" fmla="*/ 562060 w 1093394"/>
                    <a:gd name="connsiteY5" fmla="*/ 429365 h 1329101"/>
                    <a:gd name="connsiteX6" fmla="*/ 676343 w 1093394"/>
                    <a:gd name="connsiteY6" fmla="*/ 419708 h 1329101"/>
                    <a:gd name="connsiteX7" fmla="*/ 454246 w 1093394"/>
                    <a:gd name="connsiteY7" fmla="*/ 294041 h 1329101"/>
                    <a:gd name="connsiteX8" fmla="*/ 290783 w 1093394"/>
                    <a:gd name="connsiteY8" fmla="*/ 489998 h 1329101"/>
                    <a:gd name="connsiteX9" fmla="*/ 287203 w 1093394"/>
                    <a:gd name="connsiteY9" fmla="*/ 1254300 h 1329101"/>
                    <a:gd name="connsiteX10" fmla="*/ 10978 w 1093394"/>
                    <a:gd name="connsiteY10" fmla="*/ 1259062 h 1329101"/>
                    <a:gd name="connsiteX11" fmla="*/ 0 w 1093394"/>
                    <a:gd name="connsiteY11" fmla="*/ 489998 h 1329101"/>
                    <a:gd name="connsiteX0" fmla="*/ 0 w 1093394"/>
                    <a:gd name="connsiteY0" fmla="*/ 489998 h 1284778"/>
                    <a:gd name="connsiteX1" fmla="*/ 442577 w 1093394"/>
                    <a:gd name="connsiteY1" fmla="*/ 2325 h 1284778"/>
                    <a:gd name="connsiteX2" fmla="*/ 970772 w 1093394"/>
                    <a:gd name="connsiteY2" fmla="*/ 395656 h 1284778"/>
                    <a:gd name="connsiteX3" fmla="*/ 1093394 w 1093394"/>
                    <a:gd name="connsiteY3" fmla="*/ 385837 h 1284778"/>
                    <a:gd name="connsiteX4" fmla="*/ 852455 w 1093394"/>
                    <a:gd name="connsiteY4" fmla="*/ 620694 h 1284778"/>
                    <a:gd name="connsiteX5" fmla="*/ 562060 w 1093394"/>
                    <a:gd name="connsiteY5" fmla="*/ 429365 h 1284778"/>
                    <a:gd name="connsiteX6" fmla="*/ 676343 w 1093394"/>
                    <a:gd name="connsiteY6" fmla="*/ 419708 h 1284778"/>
                    <a:gd name="connsiteX7" fmla="*/ 454246 w 1093394"/>
                    <a:gd name="connsiteY7" fmla="*/ 294041 h 1284778"/>
                    <a:gd name="connsiteX8" fmla="*/ 290783 w 1093394"/>
                    <a:gd name="connsiteY8" fmla="*/ 489998 h 1284778"/>
                    <a:gd name="connsiteX9" fmla="*/ 287203 w 1093394"/>
                    <a:gd name="connsiteY9" fmla="*/ 1254300 h 1284778"/>
                    <a:gd name="connsiteX10" fmla="*/ 10978 w 1093394"/>
                    <a:gd name="connsiteY10" fmla="*/ 1259062 h 1284778"/>
                    <a:gd name="connsiteX11" fmla="*/ 0 w 1093394"/>
                    <a:gd name="connsiteY11" fmla="*/ 489998 h 1284778"/>
                    <a:gd name="connsiteX0" fmla="*/ 0 w 1093394"/>
                    <a:gd name="connsiteY0" fmla="*/ 489998 h 1284778"/>
                    <a:gd name="connsiteX1" fmla="*/ 442577 w 1093394"/>
                    <a:gd name="connsiteY1" fmla="*/ 2325 h 1284778"/>
                    <a:gd name="connsiteX2" fmla="*/ 970772 w 1093394"/>
                    <a:gd name="connsiteY2" fmla="*/ 395656 h 1284778"/>
                    <a:gd name="connsiteX3" fmla="*/ 1093394 w 1093394"/>
                    <a:gd name="connsiteY3" fmla="*/ 385837 h 1284778"/>
                    <a:gd name="connsiteX4" fmla="*/ 852455 w 1093394"/>
                    <a:gd name="connsiteY4" fmla="*/ 620694 h 1284778"/>
                    <a:gd name="connsiteX5" fmla="*/ 562060 w 1093394"/>
                    <a:gd name="connsiteY5" fmla="*/ 429365 h 1284778"/>
                    <a:gd name="connsiteX6" fmla="*/ 676343 w 1093394"/>
                    <a:gd name="connsiteY6" fmla="*/ 419708 h 1284778"/>
                    <a:gd name="connsiteX7" fmla="*/ 454246 w 1093394"/>
                    <a:gd name="connsiteY7" fmla="*/ 294041 h 1284778"/>
                    <a:gd name="connsiteX8" fmla="*/ 290783 w 1093394"/>
                    <a:gd name="connsiteY8" fmla="*/ 489998 h 1284778"/>
                    <a:gd name="connsiteX9" fmla="*/ 287203 w 1093394"/>
                    <a:gd name="connsiteY9" fmla="*/ 1254300 h 1284778"/>
                    <a:gd name="connsiteX10" fmla="*/ 10978 w 1093394"/>
                    <a:gd name="connsiteY10" fmla="*/ 1259062 h 1284778"/>
                    <a:gd name="connsiteX11" fmla="*/ 0 w 1093394"/>
                    <a:gd name="connsiteY11" fmla="*/ 489998 h 1284778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6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2670"/>
                    <a:gd name="connsiteX1" fmla="*/ 442577 w 1093394"/>
                    <a:gd name="connsiteY1" fmla="*/ 2325 h 1262670"/>
                    <a:gd name="connsiteX2" fmla="*/ 970772 w 1093394"/>
                    <a:gd name="connsiteY2" fmla="*/ 395656 h 1262670"/>
                    <a:gd name="connsiteX3" fmla="*/ 1093394 w 1093394"/>
                    <a:gd name="connsiteY3" fmla="*/ 385837 h 1262670"/>
                    <a:gd name="connsiteX4" fmla="*/ 852455 w 1093394"/>
                    <a:gd name="connsiteY4" fmla="*/ 620694 h 1262670"/>
                    <a:gd name="connsiteX5" fmla="*/ 562060 w 1093394"/>
                    <a:gd name="connsiteY5" fmla="*/ 429365 h 1262670"/>
                    <a:gd name="connsiteX6" fmla="*/ 676343 w 1093394"/>
                    <a:gd name="connsiteY6" fmla="*/ 419708 h 1262670"/>
                    <a:gd name="connsiteX7" fmla="*/ 454246 w 1093394"/>
                    <a:gd name="connsiteY7" fmla="*/ 294041 h 1262670"/>
                    <a:gd name="connsiteX8" fmla="*/ 290783 w 1093394"/>
                    <a:gd name="connsiteY8" fmla="*/ 489998 h 1262670"/>
                    <a:gd name="connsiteX9" fmla="*/ 287209 w 1093394"/>
                    <a:gd name="connsiteY9" fmla="*/ 1259062 h 1262670"/>
                    <a:gd name="connsiteX10" fmla="*/ 10978 w 1093394"/>
                    <a:gd name="connsiteY10" fmla="*/ 1259062 h 1262670"/>
                    <a:gd name="connsiteX11" fmla="*/ 0 w 1093394"/>
                    <a:gd name="connsiteY11" fmla="*/ 489998 h 1262670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8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8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4086 w 1097480"/>
                    <a:gd name="connsiteY0" fmla="*/ 489998 h 1259062"/>
                    <a:gd name="connsiteX1" fmla="*/ 446663 w 1097480"/>
                    <a:gd name="connsiteY1" fmla="*/ 2325 h 1259062"/>
                    <a:gd name="connsiteX2" fmla="*/ 974858 w 1097480"/>
                    <a:gd name="connsiteY2" fmla="*/ 395656 h 1259062"/>
                    <a:gd name="connsiteX3" fmla="*/ 1097480 w 1097480"/>
                    <a:gd name="connsiteY3" fmla="*/ 385837 h 1259062"/>
                    <a:gd name="connsiteX4" fmla="*/ 856541 w 1097480"/>
                    <a:gd name="connsiteY4" fmla="*/ 620694 h 1259062"/>
                    <a:gd name="connsiteX5" fmla="*/ 566146 w 1097480"/>
                    <a:gd name="connsiteY5" fmla="*/ 429365 h 1259062"/>
                    <a:gd name="connsiteX6" fmla="*/ 680429 w 1097480"/>
                    <a:gd name="connsiteY6" fmla="*/ 419708 h 1259062"/>
                    <a:gd name="connsiteX7" fmla="*/ 458332 w 1097480"/>
                    <a:gd name="connsiteY7" fmla="*/ 294041 h 1259062"/>
                    <a:gd name="connsiteX8" fmla="*/ 294869 w 1097480"/>
                    <a:gd name="connsiteY8" fmla="*/ 489998 h 1259062"/>
                    <a:gd name="connsiteX9" fmla="*/ 291295 w 1097480"/>
                    <a:gd name="connsiteY9" fmla="*/ 1259062 h 1259062"/>
                    <a:gd name="connsiteX10" fmla="*/ 777 w 1097480"/>
                    <a:gd name="connsiteY10" fmla="*/ 1259062 h 1259062"/>
                    <a:gd name="connsiteX11" fmla="*/ 4086 w 1097480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9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25267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9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668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668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8597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6217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93394" h="1259062">
                      <a:moveTo>
                        <a:pt x="0" y="489998"/>
                      </a:moveTo>
                      <a:cubicBezTo>
                        <a:pt x="0" y="237752"/>
                        <a:pt x="191513" y="26724"/>
                        <a:pt x="442577" y="2325"/>
                      </a:cubicBezTo>
                      <a:cubicBezTo>
                        <a:pt x="693641" y="-22074"/>
                        <a:pt x="922203" y="148130"/>
                        <a:pt x="970772" y="395656"/>
                      </a:cubicBezTo>
                      <a:lnTo>
                        <a:pt x="1093394" y="385837"/>
                      </a:lnTo>
                      <a:lnTo>
                        <a:pt x="852455" y="620694"/>
                      </a:lnTo>
                      <a:lnTo>
                        <a:pt x="562060" y="429365"/>
                      </a:lnTo>
                      <a:lnTo>
                        <a:pt x="676343" y="419708"/>
                      </a:lnTo>
                      <a:cubicBezTo>
                        <a:pt x="642385" y="329670"/>
                        <a:pt x="548914" y="276782"/>
                        <a:pt x="454246" y="294041"/>
                      </a:cubicBezTo>
                      <a:cubicBezTo>
                        <a:pt x="359578" y="311300"/>
                        <a:pt x="286879" y="420442"/>
                        <a:pt x="290783" y="489998"/>
                      </a:cubicBezTo>
                      <a:cubicBezTo>
                        <a:pt x="285171" y="592891"/>
                        <a:pt x="286218" y="1116598"/>
                        <a:pt x="282447" y="1259062"/>
                      </a:cubicBezTo>
                      <a:cubicBezTo>
                        <a:pt x="230057" y="1257475"/>
                        <a:pt x="63369" y="1258268"/>
                        <a:pt x="1454" y="1254300"/>
                      </a:cubicBezTo>
                      <a:cubicBezTo>
                        <a:pt x="-2202" y="1102720"/>
                        <a:pt x="3659" y="608241"/>
                        <a:pt x="0" y="489998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285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環状矢印 2">
                  <a:extLst>
                    <a:ext uri="{FF2B5EF4-FFF2-40B4-BE49-F238E27FC236}">
                      <a16:creationId xmlns:a16="http://schemas.microsoft.com/office/drawing/2014/main" id="{6D337620-6C2C-661F-45BA-950E6D4D5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3128339" y="2749270"/>
                  <a:ext cx="1175245" cy="1353315"/>
                </a:xfrm>
                <a:custGeom>
                  <a:avLst/>
                  <a:gdLst>
                    <a:gd name="connsiteX0" fmla="*/ 82934 w 1145808"/>
                    <a:gd name="connsiteY0" fmla="*/ 572904 h 1145808"/>
                    <a:gd name="connsiteX1" fmla="*/ 525511 w 1145808"/>
                    <a:gd name="connsiteY1" fmla="*/ 85231 h 1145808"/>
                    <a:gd name="connsiteX2" fmla="*/ 1053706 w 1145808"/>
                    <a:gd name="connsiteY2" fmla="*/ 478562 h 1145808"/>
                    <a:gd name="connsiteX3" fmla="*/ 1135053 w 1145808"/>
                    <a:gd name="connsiteY3" fmla="*/ 471918 h 1145808"/>
                    <a:gd name="connsiteX4" fmla="*/ 916339 w 1145808"/>
                    <a:gd name="connsiteY4" fmla="*/ 544850 h 1145808"/>
                    <a:gd name="connsiteX5" fmla="*/ 679919 w 1145808"/>
                    <a:gd name="connsiteY5" fmla="*/ 509096 h 1145808"/>
                    <a:gd name="connsiteX6" fmla="*/ 759277 w 1145808"/>
                    <a:gd name="connsiteY6" fmla="*/ 502614 h 1145808"/>
                    <a:gd name="connsiteX7" fmla="*/ 537180 w 1145808"/>
                    <a:gd name="connsiteY7" fmla="*/ 376947 h 1145808"/>
                    <a:gd name="connsiteX8" fmla="*/ 373717 w 1145808"/>
                    <a:gd name="connsiteY8" fmla="*/ 572904 h 1145808"/>
                    <a:gd name="connsiteX9" fmla="*/ 82934 w 1145808"/>
                    <a:gd name="connsiteY9" fmla="*/ 572904 h 1145808"/>
                    <a:gd name="connsiteX0" fmla="*/ 0 w 1052119"/>
                    <a:gd name="connsiteY0" fmla="*/ 489998 h 566719"/>
                    <a:gd name="connsiteX1" fmla="*/ 442577 w 1052119"/>
                    <a:gd name="connsiteY1" fmla="*/ 2325 h 566719"/>
                    <a:gd name="connsiteX2" fmla="*/ 970772 w 1052119"/>
                    <a:gd name="connsiteY2" fmla="*/ 395656 h 566719"/>
                    <a:gd name="connsiteX3" fmla="*/ 1052119 w 1052119"/>
                    <a:gd name="connsiteY3" fmla="*/ 389012 h 566719"/>
                    <a:gd name="connsiteX4" fmla="*/ 846105 w 1052119"/>
                    <a:gd name="connsiteY4" fmla="*/ 566719 h 566719"/>
                    <a:gd name="connsiteX5" fmla="*/ 596985 w 1052119"/>
                    <a:gd name="connsiteY5" fmla="*/ 426190 h 566719"/>
                    <a:gd name="connsiteX6" fmla="*/ 676343 w 1052119"/>
                    <a:gd name="connsiteY6" fmla="*/ 419708 h 566719"/>
                    <a:gd name="connsiteX7" fmla="*/ 454246 w 1052119"/>
                    <a:gd name="connsiteY7" fmla="*/ 294041 h 566719"/>
                    <a:gd name="connsiteX8" fmla="*/ 290783 w 1052119"/>
                    <a:gd name="connsiteY8" fmla="*/ 489998 h 566719"/>
                    <a:gd name="connsiteX9" fmla="*/ 0 w 1052119"/>
                    <a:gd name="connsiteY9" fmla="*/ 489998 h 566719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96985 w 1052119"/>
                    <a:gd name="connsiteY5" fmla="*/ 426190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52119"/>
                    <a:gd name="connsiteY0" fmla="*/ 489998 h 636569"/>
                    <a:gd name="connsiteX1" fmla="*/ 442577 w 1052119"/>
                    <a:gd name="connsiteY1" fmla="*/ 2325 h 636569"/>
                    <a:gd name="connsiteX2" fmla="*/ 970772 w 1052119"/>
                    <a:gd name="connsiteY2" fmla="*/ 395656 h 636569"/>
                    <a:gd name="connsiteX3" fmla="*/ 1052119 w 1052119"/>
                    <a:gd name="connsiteY3" fmla="*/ 389012 h 636569"/>
                    <a:gd name="connsiteX4" fmla="*/ 852455 w 1052119"/>
                    <a:gd name="connsiteY4" fmla="*/ 636569 h 636569"/>
                    <a:gd name="connsiteX5" fmla="*/ 596985 w 1052119"/>
                    <a:gd name="connsiteY5" fmla="*/ 426190 h 636569"/>
                    <a:gd name="connsiteX6" fmla="*/ 676343 w 1052119"/>
                    <a:gd name="connsiteY6" fmla="*/ 419708 h 636569"/>
                    <a:gd name="connsiteX7" fmla="*/ 454246 w 1052119"/>
                    <a:gd name="connsiteY7" fmla="*/ 294041 h 636569"/>
                    <a:gd name="connsiteX8" fmla="*/ 290783 w 1052119"/>
                    <a:gd name="connsiteY8" fmla="*/ 489998 h 636569"/>
                    <a:gd name="connsiteX9" fmla="*/ 0 w 1052119"/>
                    <a:gd name="connsiteY9" fmla="*/ 489998 h 636569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96985 w 1052119"/>
                    <a:gd name="connsiteY5" fmla="*/ 426190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62060 w 1052119"/>
                    <a:gd name="connsiteY5" fmla="*/ 429365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93394"/>
                    <a:gd name="connsiteY0" fmla="*/ 489998 h 620694"/>
                    <a:gd name="connsiteX1" fmla="*/ 442577 w 1093394"/>
                    <a:gd name="connsiteY1" fmla="*/ 2325 h 620694"/>
                    <a:gd name="connsiteX2" fmla="*/ 970772 w 1093394"/>
                    <a:gd name="connsiteY2" fmla="*/ 395656 h 620694"/>
                    <a:gd name="connsiteX3" fmla="*/ 1093394 w 1093394"/>
                    <a:gd name="connsiteY3" fmla="*/ 385837 h 620694"/>
                    <a:gd name="connsiteX4" fmla="*/ 852455 w 1093394"/>
                    <a:gd name="connsiteY4" fmla="*/ 620694 h 620694"/>
                    <a:gd name="connsiteX5" fmla="*/ 562060 w 1093394"/>
                    <a:gd name="connsiteY5" fmla="*/ 429365 h 620694"/>
                    <a:gd name="connsiteX6" fmla="*/ 676343 w 1093394"/>
                    <a:gd name="connsiteY6" fmla="*/ 419708 h 620694"/>
                    <a:gd name="connsiteX7" fmla="*/ 454246 w 1093394"/>
                    <a:gd name="connsiteY7" fmla="*/ 294041 h 620694"/>
                    <a:gd name="connsiteX8" fmla="*/ 290783 w 1093394"/>
                    <a:gd name="connsiteY8" fmla="*/ 489998 h 620694"/>
                    <a:gd name="connsiteX9" fmla="*/ 0 w 1093394"/>
                    <a:gd name="connsiteY9" fmla="*/ 489998 h 620694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10978 w 1093394"/>
                    <a:gd name="connsiteY9" fmla="*/ 1259062 h 1259062"/>
                    <a:gd name="connsiteX10" fmla="*/ 0 w 1093394"/>
                    <a:gd name="connsiteY10" fmla="*/ 489998 h 1259062"/>
                    <a:gd name="connsiteX0" fmla="*/ 0 w 1093394"/>
                    <a:gd name="connsiteY0" fmla="*/ 489998 h 1329101"/>
                    <a:gd name="connsiteX1" fmla="*/ 442577 w 1093394"/>
                    <a:gd name="connsiteY1" fmla="*/ 2325 h 1329101"/>
                    <a:gd name="connsiteX2" fmla="*/ 970772 w 1093394"/>
                    <a:gd name="connsiteY2" fmla="*/ 395656 h 1329101"/>
                    <a:gd name="connsiteX3" fmla="*/ 1093394 w 1093394"/>
                    <a:gd name="connsiteY3" fmla="*/ 385837 h 1329101"/>
                    <a:gd name="connsiteX4" fmla="*/ 852455 w 1093394"/>
                    <a:gd name="connsiteY4" fmla="*/ 620694 h 1329101"/>
                    <a:gd name="connsiteX5" fmla="*/ 562060 w 1093394"/>
                    <a:gd name="connsiteY5" fmla="*/ 429365 h 1329101"/>
                    <a:gd name="connsiteX6" fmla="*/ 676343 w 1093394"/>
                    <a:gd name="connsiteY6" fmla="*/ 419708 h 1329101"/>
                    <a:gd name="connsiteX7" fmla="*/ 454246 w 1093394"/>
                    <a:gd name="connsiteY7" fmla="*/ 294041 h 1329101"/>
                    <a:gd name="connsiteX8" fmla="*/ 290783 w 1093394"/>
                    <a:gd name="connsiteY8" fmla="*/ 489998 h 1329101"/>
                    <a:gd name="connsiteX9" fmla="*/ 287203 w 1093394"/>
                    <a:gd name="connsiteY9" fmla="*/ 1254300 h 1329101"/>
                    <a:gd name="connsiteX10" fmla="*/ 10978 w 1093394"/>
                    <a:gd name="connsiteY10" fmla="*/ 1259062 h 1329101"/>
                    <a:gd name="connsiteX11" fmla="*/ 0 w 1093394"/>
                    <a:gd name="connsiteY11" fmla="*/ 489998 h 1329101"/>
                    <a:gd name="connsiteX0" fmla="*/ 0 w 1093394"/>
                    <a:gd name="connsiteY0" fmla="*/ 489998 h 1284778"/>
                    <a:gd name="connsiteX1" fmla="*/ 442577 w 1093394"/>
                    <a:gd name="connsiteY1" fmla="*/ 2325 h 1284778"/>
                    <a:gd name="connsiteX2" fmla="*/ 970772 w 1093394"/>
                    <a:gd name="connsiteY2" fmla="*/ 395656 h 1284778"/>
                    <a:gd name="connsiteX3" fmla="*/ 1093394 w 1093394"/>
                    <a:gd name="connsiteY3" fmla="*/ 385837 h 1284778"/>
                    <a:gd name="connsiteX4" fmla="*/ 852455 w 1093394"/>
                    <a:gd name="connsiteY4" fmla="*/ 620694 h 1284778"/>
                    <a:gd name="connsiteX5" fmla="*/ 562060 w 1093394"/>
                    <a:gd name="connsiteY5" fmla="*/ 429365 h 1284778"/>
                    <a:gd name="connsiteX6" fmla="*/ 676343 w 1093394"/>
                    <a:gd name="connsiteY6" fmla="*/ 419708 h 1284778"/>
                    <a:gd name="connsiteX7" fmla="*/ 454246 w 1093394"/>
                    <a:gd name="connsiteY7" fmla="*/ 294041 h 1284778"/>
                    <a:gd name="connsiteX8" fmla="*/ 290783 w 1093394"/>
                    <a:gd name="connsiteY8" fmla="*/ 489998 h 1284778"/>
                    <a:gd name="connsiteX9" fmla="*/ 287203 w 1093394"/>
                    <a:gd name="connsiteY9" fmla="*/ 1254300 h 1284778"/>
                    <a:gd name="connsiteX10" fmla="*/ 10978 w 1093394"/>
                    <a:gd name="connsiteY10" fmla="*/ 1259062 h 1284778"/>
                    <a:gd name="connsiteX11" fmla="*/ 0 w 1093394"/>
                    <a:gd name="connsiteY11" fmla="*/ 489998 h 1284778"/>
                    <a:gd name="connsiteX0" fmla="*/ 0 w 1093394"/>
                    <a:gd name="connsiteY0" fmla="*/ 489998 h 1284778"/>
                    <a:gd name="connsiteX1" fmla="*/ 442577 w 1093394"/>
                    <a:gd name="connsiteY1" fmla="*/ 2325 h 1284778"/>
                    <a:gd name="connsiteX2" fmla="*/ 970772 w 1093394"/>
                    <a:gd name="connsiteY2" fmla="*/ 395656 h 1284778"/>
                    <a:gd name="connsiteX3" fmla="*/ 1093394 w 1093394"/>
                    <a:gd name="connsiteY3" fmla="*/ 385837 h 1284778"/>
                    <a:gd name="connsiteX4" fmla="*/ 852455 w 1093394"/>
                    <a:gd name="connsiteY4" fmla="*/ 620694 h 1284778"/>
                    <a:gd name="connsiteX5" fmla="*/ 562060 w 1093394"/>
                    <a:gd name="connsiteY5" fmla="*/ 429365 h 1284778"/>
                    <a:gd name="connsiteX6" fmla="*/ 676343 w 1093394"/>
                    <a:gd name="connsiteY6" fmla="*/ 419708 h 1284778"/>
                    <a:gd name="connsiteX7" fmla="*/ 454246 w 1093394"/>
                    <a:gd name="connsiteY7" fmla="*/ 294041 h 1284778"/>
                    <a:gd name="connsiteX8" fmla="*/ 290783 w 1093394"/>
                    <a:gd name="connsiteY8" fmla="*/ 489998 h 1284778"/>
                    <a:gd name="connsiteX9" fmla="*/ 287203 w 1093394"/>
                    <a:gd name="connsiteY9" fmla="*/ 1254300 h 1284778"/>
                    <a:gd name="connsiteX10" fmla="*/ 10978 w 1093394"/>
                    <a:gd name="connsiteY10" fmla="*/ 1259062 h 1284778"/>
                    <a:gd name="connsiteX11" fmla="*/ 0 w 1093394"/>
                    <a:gd name="connsiteY11" fmla="*/ 489998 h 1284778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6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2670"/>
                    <a:gd name="connsiteX1" fmla="*/ 442577 w 1093394"/>
                    <a:gd name="connsiteY1" fmla="*/ 2325 h 1262670"/>
                    <a:gd name="connsiteX2" fmla="*/ 970772 w 1093394"/>
                    <a:gd name="connsiteY2" fmla="*/ 395656 h 1262670"/>
                    <a:gd name="connsiteX3" fmla="*/ 1093394 w 1093394"/>
                    <a:gd name="connsiteY3" fmla="*/ 385837 h 1262670"/>
                    <a:gd name="connsiteX4" fmla="*/ 852455 w 1093394"/>
                    <a:gd name="connsiteY4" fmla="*/ 620694 h 1262670"/>
                    <a:gd name="connsiteX5" fmla="*/ 562060 w 1093394"/>
                    <a:gd name="connsiteY5" fmla="*/ 429365 h 1262670"/>
                    <a:gd name="connsiteX6" fmla="*/ 676343 w 1093394"/>
                    <a:gd name="connsiteY6" fmla="*/ 419708 h 1262670"/>
                    <a:gd name="connsiteX7" fmla="*/ 454246 w 1093394"/>
                    <a:gd name="connsiteY7" fmla="*/ 294041 h 1262670"/>
                    <a:gd name="connsiteX8" fmla="*/ 290783 w 1093394"/>
                    <a:gd name="connsiteY8" fmla="*/ 489998 h 1262670"/>
                    <a:gd name="connsiteX9" fmla="*/ 287209 w 1093394"/>
                    <a:gd name="connsiteY9" fmla="*/ 1259062 h 1262670"/>
                    <a:gd name="connsiteX10" fmla="*/ 10978 w 1093394"/>
                    <a:gd name="connsiteY10" fmla="*/ 1259062 h 1262670"/>
                    <a:gd name="connsiteX11" fmla="*/ 0 w 1093394"/>
                    <a:gd name="connsiteY11" fmla="*/ 489998 h 1262670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8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8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4086 w 1097480"/>
                    <a:gd name="connsiteY0" fmla="*/ 489998 h 1259062"/>
                    <a:gd name="connsiteX1" fmla="*/ 446663 w 1097480"/>
                    <a:gd name="connsiteY1" fmla="*/ 2325 h 1259062"/>
                    <a:gd name="connsiteX2" fmla="*/ 974858 w 1097480"/>
                    <a:gd name="connsiteY2" fmla="*/ 395656 h 1259062"/>
                    <a:gd name="connsiteX3" fmla="*/ 1097480 w 1097480"/>
                    <a:gd name="connsiteY3" fmla="*/ 385837 h 1259062"/>
                    <a:gd name="connsiteX4" fmla="*/ 856541 w 1097480"/>
                    <a:gd name="connsiteY4" fmla="*/ 620694 h 1259062"/>
                    <a:gd name="connsiteX5" fmla="*/ 566146 w 1097480"/>
                    <a:gd name="connsiteY5" fmla="*/ 429365 h 1259062"/>
                    <a:gd name="connsiteX6" fmla="*/ 680429 w 1097480"/>
                    <a:gd name="connsiteY6" fmla="*/ 419708 h 1259062"/>
                    <a:gd name="connsiteX7" fmla="*/ 458332 w 1097480"/>
                    <a:gd name="connsiteY7" fmla="*/ 294041 h 1259062"/>
                    <a:gd name="connsiteX8" fmla="*/ 294869 w 1097480"/>
                    <a:gd name="connsiteY8" fmla="*/ 489998 h 1259062"/>
                    <a:gd name="connsiteX9" fmla="*/ 291295 w 1097480"/>
                    <a:gd name="connsiteY9" fmla="*/ 1259062 h 1259062"/>
                    <a:gd name="connsiteX10" fmla="*/ 777 w 1097480"/>
                    <a:gd name="connsiteY10" fmla="*/ 1259062 h 1259062"/>
                    <a:gd name="connsiteX11" fmla="*/ 4086 w 1097480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9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25267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9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668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668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8597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6217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93394" h="1259062">
                      <a:moveTo>
                        <a:pt x="0" y="489998"/>
                      </a:moveTo>
                      <a:cubicBezTo>
                        <a:pt x="0" y="237752"/>
                        <a:pt x="191513" y="26724"/>
                        <a:pt x="442577" y="2325"/>
                      </a:cubicBezTo>
                      <a:cubicBezTo>
                        <a:pt x="693641" y="-22074"/>
                        <a:pt x="922203" y="148130"/>
                        <a:pt x="970772" y="395656"/>
                      </a:cubicBezTo>
                      <a:lnTo>
                        <a:pt x="1093394" y="385837"/>
                      </a:lnTo>
                      <a:lnTo>
                        <a:pt x="852455" y="620694"/>
                      </a:lnTo>
                      <a:lnTo>
                        <a:pt x="562060" y="429365"/>
                      </a:lnTo>
                      <a:lnTo>
                        <a:pt x="676343" y="419708"/>
                      </a:lnTo>
                      <a:cubicBezTo>
                        <a:pt x="642385" y="329670"/>
                        <a:pt x="548914" y="276782"/>
                        <a:pt x="454246" y="294041"/>
                      </a:cubicBezTo>
                      <a:cubicBezTo>
                        <a:pt x="359578" y="311300"/>
                        <a:pt x="286879" y="420442"/>
                        <a:pt x="290783" y="489998"/>
                      </a:cubicBezTo>
                      <a:cubicBezTo>
                        <a:pt x="285171" y="592891"/>
                        <a:pt x="286218" y="1116598"/>
                        <a:pt x="282447" y="1259062"/>
                      </a:cubicBezTo>
                      <a:cubicBezTo>
                        <a:pt x="230057" y="1257475"/>
                        <a:pt x="63369" y="1258268"/>
                        <a:pt x="1454" y="1254300"/>
                      </a:cubicBezTo>
                      <a:cubicBezTo>
                        <a:pt x="-2202" y="1102720"/>
                        <a:pt x="3659" y="608241"/>
                        <a:pt x="0" y="489998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285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71" name="線吹き出し 2 (枠付き) 70">
            <a:extLst>
              <a:ext uri="{FF2B5EF4-FFF2-40B4-BE49-F238E27FC236}">
                <a16:creationId xmlns:a16="http://schemas.microsoft.com/office/drawing/2014/main" id="{E0B82301-8790-4F84-10D1-381804BC94EB}"/>
              </a:ext>
            </a:extLst>
          </p:cNvPr>
          <p:cNvSpPr/>
          <p:nvPr/>
        </p:nvSpPr>
        <p:spPr>
          <a:xfrm>
            <a:off x="3776870" y="1720281"/>
            <a:ext cx="5158068" cy="2573424"/>
          </a:xfrm>
          <a:prstGeom prst="borderCallout2">
            <a:avLst>
              <a:gd name="adj1" fmla="val 53517"/>
              <a:gd name="adj2" fmla="val -2989"/>
              <a:gd name="adj3" fmla="val 53998"/>
              <a:gd name="adj4" fmla="val -11800"/>
              <a:gd name="adj5" fmla="val 98165"/>
              <a:gd name="adj6" fmla="val -19478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B6371C8-2979-9F05-FBE2-4FF363B93C39}"/>
              </a:ext>
            </a:extLst>
          </p:cNvPr>
          <p:cNvGrpSpPr/>
          <p:nvPr/>
        </p:nvGrpSpPr>
        <p:grpSpPr>
          <a:xfrm>
            <a:off x="3549515" y="4749997"/>
            <a:ext cx="5385423" cy="1930340"/>
            <a:chOff x="1643636" y="4821991"/>
            <a:chExt cx="6247695" cy="1930340"/>
          </a:xfrm>
        </p:grpSpPr>
        <p:sp>
          <p:nvSpPr>
            <p:cNvPr id="72" name="線吹き出し 2 (枠付き) 71">
              <a:extLst>
                <a:ext uri="{FF2B5EF4-FFF2-40B4-BE49-F238E27FC236}">
                  <a16:creationId xmlns:a16="http://schemas.microsoft.com/office/drawing/2014/main" id="{BCBE3320-C98D-FEE9-4A61-07F08A17C616}"/>
                </a:ext>
              </a:extLst>
            </p:cNvPr>
            <p:cNvSpPr/>
            <p:nvPr/>
          </p:nvSpPr>
          <p:spPr>
            <a:xfrm>
              <a:off x="1643636" y="4821991"/>
              <a:ext cx="6247695" cy="1930340"/>
            </a:xfrm>
            <a:prstGeom prst="borderCallout2">
              <a:avLst>
                <a:gd name="adj1" fmla="val 84144"/>
                <a:gd name="adj2" fmla="val -4392"/>
                <a:gd name="adj3" fmla="val 84659"/>
                <a:gd name="adj4" fmla="val -15028"/>
                <a:gd name="adj5" fmla="val 72655"/>
                <a:gd name="adj6" fmla="val -27691"/>
              </a:avLst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D91C003E-AFC0-A998-86ED-ED4431A12163}"/>
                </a:ext>
              </a:extLst>
            </p:cNvPr>
            <p:cNvSpPr txBox="1"/>
            <p:nvPr/>
          </p:nvSpPr>
          <p:spPr>
            <a:xfrm>
              <a:off x="1788507" y="4848443"/>
              <a:ext cx="595795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・アンケート</a:t>
              </a:r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kumimoji="1" lang="ja-JP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効果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 </a:t>
              </a:r>
              <a:r>
                <a:rPr kumimoji="1" lang="ja-JP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心理特性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 </a:t>
              </a:r>
              <a:r>
                <a:rPr kumimoji="1" lang="ja-JP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満足度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 </a:t>
              </a:r>
              <a:r>
                <a:rPr kumimoji="1" lang="ja-JP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システム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etc.</a:t>
              </a:r>
            </a:p>
            <a:p>
              <a:endPara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・表情の比較</a:t>
              </a:r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AWS</a:t>
              </a:r>
              <a:r>
                <a:rPr kumimoji="1" lang="ja-JP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での信頼度</a:t>
              </a:r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D14958D-6D60-A30B-1A8B-73608E3430FC}"/>
              </a:ext>
            </a:extLst>
          </p:cNvPr>
          <p:cNvSpPr txBox="1"/>
          <p:nvPr/>
        </p:nvSpPr>
        <p:spPr>
          <a:xfrm>
            <a:off x="3837876" y="1778043"/>
            <a:ext cx="185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ja-JP" alt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r>
              <a:rPr kumimoji="1" lang="en-US" altLang="ja-JP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5</a:t>
            </a:r>
            <a:r>
              <a:rPr kumimoji="1" lang="ja-JP" alt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EFE8A77-C264-1098-EADA-1506F7E079DE}"/>
              </a:ext>
            </a:extLst>
          </p:cNvPr>
          <p:cNvGrpSpPr/>
          <p:nvPr/>
        </p:nvGrpSpPr>
        <p:grpSpPr>
          <a:xfrm>
            <a:off x="429307" y="2608823"/>
            <a:ext cx="2412662" cy="3369763"/>
            <a:chOff x="639898" y="1311503"/>
            <a:chExt cx="2412662" cy="336976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5E51E1A6-5E7C-025C-4DF2-7229D9FB473D}"/>
                </a:ext>
              </a:extLst>
            </p:cNvPr>
            <p:cNvGrpSpPr/>
            <p:nvPr/>
          </p:nvGrpSpPr>
          <p:grpSpPr>
            <a:xfrm>
              <a:off x="639898" y="2598684"/>
              <a:ext cx="2335848" cy="2082582"/>
              <a:chOff x="713213" y="4481137"/>
              <a:chExt cx="2335848" cy="2082582"/>
            </a:xfrm>
          </p:grpSpPr>
          <p:sp>
            <p:nvSpPr>
              <p:cNvPr id="15" name="平行四辺形 14">
                <a:extLst>
                  <a:ext uri="{FF2B5EF4-FFF2-40B4-BE49-F238E27FC236}">
                    <a16:creationId xmlns:a16="http://schemas.microsoft.com/office/drawing/2014/main" id="{82D4A1D4-6E9C-5E22-0379-F8BA3B036A09}"/>
                  </a:ext>
                </a:extLst>
              </p:cNvPr>
              <p:cNvSpPr/>
              <p:nvPr/>
            </p:nvSpPr>
            <p:spPr>
              <a:xfrm>
                <a:off x="713213" y="4481137"/>
                <a:ext cx="2335848" cy="675022"/>
              </a:xfrm>
              <a:prstGeom prst="parallelogram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実験</a:t>
                </a:r>
              </a:p>
            </p:txBody>
          </p:sp>
          <p:sp>
            <p:nvSpPr>
              <p:cNvPr id="17" name="下矢印 16">
                <a:extLst>
                  <a:ext uri="{FF2B5EF4-FFF2-40B4-BE49-F238E27FC236}">
                    <a16:creationId xmlns:a16="http://schemas.microsoft.com/office/drawing/2014/main" id="{1BF9D5DC-CC56-7150-2C6E-F72AC1F46C59}"/>
                  </a:ext>
                </a:extLst>
              </p:cNvPr>
              <p:cNvSpPr/>
              <p:nvPr/>
            </p:nvSpPr>
            <p:spPr>
              <a:xfrm>
                <a:off x="1089137" y="5427519"/>
                <a:ext cx="1584000" cy="189819"/>
              </a:xfrm>
              <a:prstGeom prst="downArrow">
                <a:avLst>
                  <a:gd name="adj1" fmla="val 50000"/>
                  <a:gd name="adj2" fmla="val 10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平行四辺形 19">
                <a:extLst>
                  <a:ext uri="{FF2B5EF4-FFF2-40B4-BE49-F238E27FC236}">
                    <a16:creationId xmlns:a16="http://schemas.microsoft.com/office/drawing/2014/main" id="{0B0DE0A1-F5FE-A055-F454-636EF1270533}"/>
                  </a:ext>
                </a:extLst>
              </p:cNvPr>
              <p:cNvSpPr/>
              <p:nvPr/>
            </p:nvSpPr>
            <p:spPr>
              <a:xfrm>
                <a:off x="713213" y="5888697"/>
                <a:ext cx="2335848" cy="675022"/>
              </a:xfrm>
              <a:prstGeom prst="parallelogram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事後調査</a:t>
                </a:r>
              </a:p>
            </p:txBody>
          </p:sp>
        </p:grpSp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7C9CBF3-B97A-57D5-2148-981641028ECB}"/>
                </a:ext>
              </a:extLst>
            </p:cNvPr>
            <p:cNvSpPr/>
            <p:nvPr/>
          </p:nvSpPr>
          <p:spPr>
            <a:xfrm>
              <a:off x="716712" y="1311503"/>
              <a:ext cx="2335848" cy="67502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事前調査</a:t>
              </a:r>
            </a:p>
          </p:txBody>
        </p:sp>
        <p:sp>
          <p:nvSpPr>
            <p:cNvPr id="6" name="下矢印 5">
              <a:extLst>
                <a:ext uri="{FF2B5EF4-FFF2-40B4-BE49-F238E27FC236}">
                  <a16:creationId xmlns:a16="http://schemas.microsoft.com/office/drawing/2014/main" id="{93EB5D4D-AF89-FDEC-E717-C780D7E8BA97}"/>
                </a:ext>
              </a:extLst>
            </p:cNvPr>
            <p:cNvSpPr/>
            <p:nvPr/>
          </p:nvSpPr>
          <p:spPr>
            <a:xfrm>
              <a:off x="1092636" y="2197695"/>
              <a:ext cx="1584000" cy="189819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BF293A-8216-9765-90CB-754675EC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7915" y="2101987"/>
            <a:ext cx="1688047" cy="16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5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3D2EBC-F093-68C8-5589-34F3C10E6BD3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F53DE3-C39E-FF73-500C-322809A71A14}"/>
              </a:ext>
            </a:extLst>
          </p:cNvPr>
          <p:cNvSpPr txBox="1"/>
          <p:nvPr/>
        </p:nvSpPr>
        <p:spPr>
          <a:xfrm>
            <a:off x="546022" y="-11986"/>
            <a:ext cx="504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結果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【</a:t>
            </a:r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鏡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 n=10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799674-5DC2-415F-E221-34A0BE2D8AC7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9EE07C-3ABA-5C9D-7F73-60BEF9EE3E37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DB0532F9-2449-1D59-55F5-31F9096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46A527-6808-D602-B00A-DA59B107981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7178" y="1179607"/>
            <a:ext cx="3430800" cy="34308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115FDF9-F2AD-6D8D-C6CC-DF8B4871A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022" y="1179607"/>
            <a:ext cx="3430800" cy="3430800"/>
          </a:xfrm>
          <a:prstGeom prst="rect">
            <a:avLst/>
          </a:prstGeom>
        </p:spPr>
      </p:pic>
      <p:graphicFrame>
        <p:nvGraphicFramePr>
          <p:cNvPr id="11" name="表 13">
            <a:extLst>
              <a:ext uri="{FF2B5EF4-FFF2-40B4-BE49-F238E27FC236}">
                <a16:creationId xmlns:a16="http://schemas.microsoft.com/office/drawing/2014/main" id="{482D8796-6B76-C8FE-99EA-1197E208F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66301"/>
              </p:ext>
            </p:extLst>
          </p:nvPr>
        </p:nvGraphicFramePr>
        <p:xfrm>
          <a:off x="857850" y="4719998"/>
          <a:ext cx="7428297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099">
                  <a:extLst>
                    <a:ext uri="{9D8B030D-6E8A-4147-A177-3AD203B41FA5}">
                      <a16:colId xmlns:a16="http://schemas.microsoft.com/office/drawing/2014/main" val="1242261787"/>
                    </a:ext>
                  </a:extLst>
                </a:gridCol>
                <a:gridCol w="2476099">
                  <a:extLst>
                    <a:ext uri="{9D8B030D-6E8A-4147-A177-3AD203B41FA5}">
                      <a16:colId xmlns:a16="http://schemas.microsoft.com/office/drawing/2014/main" val="298518053"/>
                    </a:ext>
                  </a:extLst>
                </a:gridCol>
                <a:gridCol w="2476099">
                  <a:extLst>
                    <a:ext uri="{9D8B030D-6E8A-4147-A177-3AD203B41FA5}">
                      <a16:colId xmlns:a16="http://schemas.microsoft.com/office/drawing/2014/main" val="1902776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</a:t>
                      </a:r>
                      <a:endParaRPr kumimoji="1" lang="ja-JP" altLang="en-US" sz="2400" b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</a:t>
                      </a:r>
                      <a:endParaRPr kumimoji="1" lang="ja-JP" altLang="en-US" sz="2400" b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1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191919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62.6%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64.0%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0.670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0.619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79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0.623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0.640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8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F-measure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0.604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0.611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855963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E6D9597-99C6-3135-2DA1-8C3133F17E6D}"/>
              </a:ext>
            </a:extLst>
          </p:cNvPr>
          <p:cNvSpPr txBox="1"/>
          <p:nvPr/>
        </p:nvSpPr>
        <p:spPr>
          <a:xfrm>
            <a:off x="546022" y="8152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15E83C-01FD-4784-1945-1AA769681EC0}"/>
              </a:ext>
            </a:extLst>
          </p:cNvPr>
          <p:cNvSpPr txBox="1"/>
          <p:nvPr/>
        </p:nvSpPr>
        <p:spPr>
          <a:xfrm>
            <a:off x="5167178" y="8098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7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3D2EBC-F093-68C8-5589-34F3C10E6BD3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F53DE3-C39E-FF73-500C-322809A71A14}"/>
              </a:ext>
            </a:extLst>
          </p:cNvPr>
          <p:cNvSpPr txBox="1"/>
          <p:nvPr/>
        </p:nvSpPr>
        <p:spPr>
          <a:xfrm>
            <a:off x="546022" y="-11986"/>
            <a:ext cx="504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実験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【</a:t>
            </a:r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ロボット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799674-5DC2-415F-E221-34A0BE2D8AC7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9EE07C-3ABA-5C9D-7F73-60BEF9EE3E37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DB0532F9-2449-1D59-55F5-31F9096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FBE38A-5647-E5D9-3819-78F493944AC7}"/>
              </a:ext>
            </a:extLst>
          </p:cNvPr>
          <p:cNvSpPr txBox="1"/>
          <p:nvPr/>
        </p:nvSpPr>
        <p:spPr>
          <a:xfrm>
            <a:off x="1643636" y="839989"/>
            <a:ext cx="545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感情に基づくロボットの効果の検証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C17B24-531E-771E-4427-CC4A6BCD564F}"/>
              </a:ext>
            </a:extLst>
          </p:cNvPr>
          <p:cNvSpPr txBox="1"/>
          <p:nvPr/>
        </p:nvSpPr>
        <p:spPr>
          <a:xfrm>
            <a:off x="4188178" y="608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561462A-6C95-834A-F549-7C92071CFA00}"/>
              </a:ext>
            </a:extLst>
          </p:cNvPr>
          <p:cNvSpPr/>
          <p:nvPr/>
        </p:nvSpPr>
        <p:spPr>
          <a:xfrm>
            <a:off x="523665" y="1720280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D8082D2-9200-3FAF-EFA7-2B2B981D8298}"/>
              </a:ext>
            </a:extLst>
          </p:cNvPr>
          <p:cNvSpPr/>
          <p:nvPr/>
        </p:nvSpPr>
        <p:spPr>
          <a:xfrm>
            <a:off x="523665" y="853015"/>
            <a:ext cx="1090277" cy="507439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目的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BA5527D-FA97-656F-0672-813009F1A86E}"/>
              </a:ext>
            </a:extLst>
          </p:cNvPr>
          <p:cNvGrpSpPr>
            <a:grpSpLocks noChangeAspect="1"/>
          </p:cNvGrpSpPr>
          <p:nvPr/>
        </p:nvGrpSpPr>
        <p:grpSpPr>
          <a:xfrm>
            <a:off x="3935896" y="1884340"/>
            <a:ext cx="4780175" cy="2221511"/>
            <a:chOff x="109628" y="1111152"/>
            <a:chExt cx="9034372" cy="4198582"/>
          </a:xfrm>
        </p:grpSpPr>
        <p:pic>
          <p:nvPicPr>
            <p:cNvPr id="53" name="グラフィックス 52" descr="ユーザー 単色塗りつぶし">
              <a:extLst>
                <a:ext uri="{FF2B5EF4-FFF2-40B4-BE49-F238E27FC236}">
                  <a16:creationId xmlns:a16="http://schemas.microsoft.com/office/drawing/2014/main" id="{FCED008F-CF9C-E4FC-CA23-053366B72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628" y="1868529"/>
              <a:ext cx="2683829" cy="2683829"/>
            </a:xfrm>
            <a:prstGeom prst="rect">
              <a:avLst/>
            </a:prstGeom>
          </p:spPr>
        </p:pic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4D6B5DE1-EF54-2690-09EA-41A61FE54BAD}"/>
                </a:ext>
              </a:extLst>
            </p:cNvPr>
            <p:cNvGrpSpPr/>
            <p:nvPr/>
          </p:nvGrpSpPr>
          <p:grpSpPr>
            <a:xfrm>
              <a:off x="2940316" y="1496689"/>
              <a:ext cx="2527426" cy="3414101"/>
              <a:chOff x="3040300" y="1681404"/>
              <a:chExt cx="2527426" cy="3414101"/>
            </a:xfrm>
          </p:grpSpPr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3067F55-6D95-639D-9479-B68AEAE5FBF2}"/>
                  </a:ext>
                </a:extLst>
              </p:cNvPr>
              <p:cNvSpPr txBox="1"/>
              <p:nvPr/>
            </p:nvSpPr>
            <p:spPr>
              <a:xfrm>
                <a:off x="3040300" y="1681404"/>
                <a:ext cx="2399148" cy="872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/>
                  <a:t>感情</a:t>
                </a:r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65AAC484-177A-D812-4C40-3F3A1C83C182}"/>
                  </a:ext>
                </a:extLst>
              </p:cNvPr>
              <p:cNvSpPr txBox="1"/>
              <p:nvPr/>
            </p:nvSpPr>
            <p:spPr>
              <a:xfrm>
                <a:off x="3455042" y="4222973"/>
                <a:ext cx="1569661" cy="87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/>
                  <a:t>反応</a:t>
                </a:r>
              </a:p>
            </p:txBody>
          </p:sp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89368E6D-EAE7-85FD-B8EC-A75966D8D83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040302" y="2605148"/>
                <a:ext cx="2527424" cy="1496908"/>
                <a:chOff x="3039304" y="2838305"/>
                <a:chExt cx="2130069" cy="1261568"/>
              </a:xfrm>
            </p:grpSpPr>
            <p:sp>
              <p:nvSpPr>
                <p:cNvPr id="69" name="環状矢印 2">
                  <a:extLst>
                    <a:ext uri="{FF2B5EF4-FFF2-40B4-BE49-F238E27FC236}">
                      <a16:creationId xmlns:a16="http://schemas.microsoft.com/office/drawing/2014/main" id="{9BBC5B8B-76C9-53F5-0201-ECE4219A2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3905093" y="2835593"/>
                  <a:ext cx="1175245" cy="1353315"/>
                </a:xfrm>
                <a:custGeom>
                  <a:avLst/>
                  <a:gdLst>
                    <a:gd name="connsiteX0" fmla="*/ 82934 w 1145808"/>
                    <a:gd name="connsiteY0" fmla="*/ 572904 h 1145808"/>
                    <a:gd name="connsiteX1" fmla="*/ 525511 w 1145808"/>
                    <a:gd name="connsiteY1" fmla="*/ 85231 h 1145808"/>
                    <a:gd name="connsiteX2" fmla="*/ 1053706 w 1145808"/>
                    <a:gd name="connsiteY2" fmla="*/ 478562 h 1145808"/>
                    <a:gd name="connsiteX3" fmla="*/ 1135053 w 1145808"/>
                    <a:gd name="connsiteY3" fmla="*/ 471918 h 1145808"/>
                    <a:gd name="connsiteX4" fmla="*/ 916339 w 1145808"/>
                    <a:gd name="connsiteY4" fmla="*/ 544850 h 1145808"/>
                    <a:gd name="connsiteX5" fmla="*/ 679919 w 1145808"/>
                    <a:gd name="connsiteY5" fmla="*/ 509096 h 1145808"/>
                    <a:gd name="connsiteX6" fmla="*/ 759277 w 1145808"/>
                    <a:gd name="connsiteY6" fmla="*/ 502614 h 1145808"/>
                    <a:gd name="connsiteX7" fmla="*/ 537180 w 1145808"/>
                    <a:gd name="connsiteY7" fmla="*/ 376947 h 1145808"/>
                    <a:gd name="connsiteX8" fmla="*/ 373717 w 1145808"/>
                    <a:gd name="connsiteY8" fmla="*/ 572904 h 1145808"/>
                    <a:gd name="connsiteX9" fmla="*/ 82934 w 1145808"/>
                    <a:gd name="connsiteY9" fmla="*/ 572904 h 1145808"/>
                    <a:gd name="connsiteX0" fmla="*/ 0 w 1052119"/>
                    <a:gd name="connsiteY0" fmla="*/ 489998 h 566719"/>
                    <a:gd name="connsiteX1" fmla="*/ 442577 w 1052119"/>
                    <a:gd name="connsiteY1" fmla="*/ 2325 h 566719"/>
                    <a:gd name="connsiteX2" fmla="*/ 970772 w 1052119"/>
                    <a:gd name="connsiteY2" fmla="*/ 395656 h 566719"/>
                    <a:gd name="connsiteX3" fmla="*/ 1052119 w 1052119"/>
                    <a:gd name="connsiteY3" fmla="*/ 389012 h 566719"/>
                    <a:gd name="connsiteX4" fmla="*/ 846105 w 1052119"/>
                    <a:gd name="connsiteY4" fmla="*/ 566719 h 566719"/>
                    <a:gd name="connsiteX5" fmla="*/ 596985 w 1052119"/>
                    <a:gd name="connsiteY5" fmla="*/ 426190 h 566719"/>
                    <a:gd name="connsiteX6" fmla="*/ 676343 w 1052119"/>
                    <a:gd name="connsiteY6" fmla="*/ 419708 h 566719"/>
                    <a:gd name="connsiteX7" fmla="*/ 454246 w 1052119"/>
                    <a:gd name="connsiteY7" fmla="*/ 294041 h 566719"/>
                    <a:gd name="connsiteX8" fmla="*/ 290783 w 1052119"/>
                    <a:gd name="connsiteY8" fmla="*/ 489998 h 566719"/>
                    <a:gd name="connsiteX9" fmla="*/ 0 w 1052119"/>
                    <a:gd name="connsiteY9" fmla="*/ 489998 h 566719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96985 w 1052119"/>
                    <a:gd name="connsiteY5" fmla="*/ 426190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52119"/>
                    <a:gd name="connsiteY0" fmla="*/ 489998 h 636569"/>
                    <a:gd name="connsiteX1" fmla="*/ 442577 w 1052119"/>
                    <a:gd name="connsiteY1" fmla="*/ 2325 h 636569"/>
                    <a:gd name="connsiteX2" fmla="*/ 970772 w 1052119"/>
                    <a:gd name="connsiteY2" fmla="*/ 395656 h 636569"/>
                    <a:gd name="connsiteX3" fmla="*/ 1052119 w 1052119"/>
                    <a:gd name="connsiteY3" fmla="*/ 389012 h 636569"/>
                    <a:gd name="connsiteX4" fmla="*/ 852455 w 1052119"/>
                    <a:gd name="connsiteY4" fmla="*/ 636569 h 636569"/>
                    <a:gd name="connsiteX5" fmla="*/ 596985 w 1052119"/>
                    <a:gd name="connsiteY5" fmla="*/ 426190 h 636569"/>
                    <a:gd name="connsiteX6" fmla="*/ 676343 w 1052119"/>
                    <a:gd name="connsiteY6" fmla="*/ 419708 h 636569"/>
                    <a:gd name="connsiteX7" fmla="*/ 454246 w 1052119"/>
                    <a:gd name="connsiteY7" fmla="*/ 294041 h 636569"/>
                    <a:gd name="connsiteX8" fmla="*/ 290783 w 1052119"/>
                    <a:gd name="connsiteY8" fmla="*/ 489998 h 636569"/>
                    <a:gd name="connsiteX9" fmla="*/ 0 w 1052119"/>
                    <a:gd name="connsiteY9" fmla="*/ 489998 h 636569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96985 w 1052119"/>
                    <a:gd name="connsiteY5" fmla="*/ 426190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62060 w 1052119"/>
                    <a:gd name="connsiteY5" fmla="*/ 429365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93394"/>
                    <a:gd name="connsiteY0" fmla="*/ 489998 h 620694"/>
                    <a:gd name="connsiteX1" fmla="*/ 442577 w 1093394"/>
                    <a:gd name="connsiteY1" fmla="*/ 2325 h 620694"/>
                    <a:gd name="connsiteX2" fmla="*/ 970772 w 1093394"/>
                    <a:gd name="connsiteY2" fmla="*/ 395656 h 620694"/>
                    <a:gd name="connsiteX3" fmla="*/ 1093394 w 1093394"/>
                    <a:gd name="connsiteY3" fmla="*/ 385837 h 620694"/>
                    <a:gd name="connsiteX4" fmla="*/ 852455 w 1093394"/>
                    <a:gd name="connsiteY4" fmla="*/ 620694 h 620694"/>
                    <a:gd name="connsiteX5" fmla="*/ 562060 w 1093394"/>
                    <a:gd name="connsiteY5" fmla="*/ 429365 h 620694"/>
                    <a:gd name="connsiteX6" fmla="*/ 676343 w 1093394"/>
                    <a:gd name="connsiteY6" fmla="*/ 419708 h 620694"/>
                    <a:gd name="connsiteX7" fmla="*/ 454246 w 1093394"/>
                    <a:gd name="connsiteY7" fmla="*/ 294041 h 620694"/>
                    <a:gd name="connsiteX8" fmla="*/ 290783 w 1093394"/>
                    <a:gd name="connsiteY8" fmla="*/ 489998 h 620694"/>
                    <a:gd name="connsiteX9" fmla="*/ 0 w 1093394"/>
                    <a:gd name="connsiteY9" fmla="*/ 489998 h 620694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10978 w 1093394"/>
                    <a:gd name="connsiteY9" fmla="*/ 1259062 h 1259062"/>
                    <a:gd name="connsiteX10" fmla="*/ 0 w 1093394"/>
                    <a:gd name="connsiteY10" fmla="*/ 489998 h 1259062"/>
                    <a:gd name="connsiteX0" fmla="*/ 0 w 1093394"/>
                    <a:gd name="connsiteY0" fmla="*/ 489998 h 1329101"/>
                    <a:gd name="connsiteX1" fmla="*/ 442577 w 1093394"/>
                    <a:gd name="connsiteY1" fmla="*/ 2325 h 1329101"/>
                    <a:gd name="connsiteX2" fmla="*/ 970772 w 1093394"/>
                    <a:gd name="connsiteY2" fmla="*/ 395656 h 1329101"/>
                    <a:gd name="connsiteX3" fmla="*/ 1093394 w 1093394"/>
                    <a:gd name="connsiteY3" fmla="*/ 385837 h 1329101"/>
                    <a:gd name="connsiteX4" fmla="*/ 852455 w 1093394"/>
                    <a:gd name="connsiteY4" fmla="*/ 620694 h 1329101"/>
                    <a:gd name="connsiteX5" fmla="*/ 562060 w 1093394"/>
                    <a:gd name="connsiteY5" fmla="*/ 429365 h 1329101"/>
                    <a:gd name="connsiteX6" fmla="*/ 676343 w 1093394"/>
                    <a:gd name="connsiteY6" fmla="*/ 419708 h 1329101"/>
                    <a:gd name="connsiteX7" fmla="*/ 454246 w 1093394"/>
                    <a:gd name="connsiteY7" fmla="*/ 294041 h 1329101"/>
                    <a:gd name="connsiteX8" fmla="*/ 290783 w 1093394"/>
                    <a:gd name="connsiteY8" fmla="*/ 489998 h 1329101"/>
                    <a:gd name="connsiteX9" fmla="*/ 287203 w 1093394"/>
                    <a:gd name="connsiteY9" fmla="*/ 1254300 h 1329101"/>
                    <a:gd name="connsiteX10" fmla="*/ 10978 w 1093394"/>
                    <a:gd name="connsiteY10" fmla="*/ 1259062 h 1329101"/>
                    <a:gd name="connsiteX11" fmla="*/ 0 w 1093394"/>
                    <a:gd name="connsiteY11" fmla="*/ 489998 h 1329101"/>
                    <a:gd name="connsiteX0" fmla="*/ 0 w 1093394"/>
                    <a:gd name="connsiteY0" fmla="*/ 489998 h 1284778"/>
                    <a:gd name="connsiteX1" fmla="*/ 442577 w 1093394"/>
                    <a:gd name="connsiteY1" fmla="*/ 2325 h 1284778"/>
                    <a:gd name="connsiteX2" fmla="*/ 970772 w 1093394"/>
                    <a:gd name="connsiteY2" fmla="*/ 395656 h 1284778"/>
                    <a:gd name="connsiteX3" fmla="*/ 1093394 w 1093394"/>
                    <a:gd name="connsiteY3" fmla="*/ 385837 h 1284778"/>
                    <a:gd name="connsiteX4" fmla="*/ 852455 w 1093394"/>
                    <a:gd name="connsiteY4" fmla="*/ 620694 h 1284778"/>
                    <a:gd name="connsiteX5" fmla="*/ 562060 w 1093394"/>
                    <a:gd name="connsiteY5" fmla="*/ 429365 h 1284778"/>
                    <a:gd name="connsiteX6" fmla="*/ 676343 w 1093394"/>
                    <a:gd name="connsiteY6" fmla="*/ 419708 h 1284778"/>
                    <a:gd name="connsiteX7" fmla="*/ 454246 w 1093394"/>
                    <a:gd name="connsiteY7" fmla="*/ 294041 h 1284778"/>
                    <a:gd name="connsiteX8" fmla="*/ 290783 w 1093394"/>
                    <a:gd name="connsiteY8" fmla="*/ 489998 h 1284778"/>
                    <a:gd name="connsiteX9" fmla="*/ 287203 w 1093394"/>
                    <a:gd name="connsiteY9" fmla="*/ 1254300 h 1284778"/>
                    <a:gd name="connsiteX10" fmla="*/ 10978 w 1093394"/>
                    <a:gd name="connsiteY10" fmla="*/ 1259062 h 1284778"/>
                    <a:gd name="connsiteX11" fmla="*/ 0 w 1093394"/>
                    <a:gd name="connsiteY11" fmla="*/ 489998 h 1284778"/>
                    <a:gd name="connsiteX0" fmla="*/ 0 w 1093394"/>
                    <a:gd name="connsiteY0" fmla="*/ 489998 h 1284778"/>
                    <a:gd name="connsiteX1" fmla="*/ 442577 w 1093394"/>
                    <a:gd name="connsiteY1" fmla="*/ 2325 h 1284778"/>
                    <a:gd name="connsiteX2" fmla="*/ 970772 w 1093394"/>
                    <a:gd name="connsiteY2" fmla="*/ 395656 h 1284778"/>
                    <a:gd name="connsiteX3" fmla="*/ 1093394 w 1093394"/>
                    <a:gd name="connsiteY3" fmla="*/ 385837 h 1284778"/>
                    <a:gd name="connsiteX4" fmla="*/ 852455 w 1093394"/>
                    <a:gd name="connsiteY4" fmla="*/ 620694 h 1284778"/>
                    <a:gd name="connsiteX5" fmla="*/ 562060 w 1093394"/>
                    <a:gd name="connsiteY5" fmla="*/ 429365 h 1284778"/>
                    <a:gd name="connsiteX6" fmla="*/ 676343 w 1093394"/>
                    <a:gd name="connsiteY6" fmla="*/ 419708 h 1284778"/>
                    <a:gd name="connsiteX7" fmla="*/ 454246 w 1093394"/>
                    <a:gd name="connsiteY7" fmla="*/ 294041 h 1284778"/>
                    <a:gd name="connsiteX8" fmla="*/ 290783 w 1093394"/>
                    <a:gd name="connsiteY8" fmla="*/ 489998 h 1284778"/>
                    <a:gd name="connsiteX9" fmla="*/ 287203 w 1093394"/>
                    <a:gd name="connsiteY9" fmla="*/ 1254300 h 1284778"/>
                    <a:gd name="connsiteX10" fmla="*/ 10978 w 1093394"/>
                    <a:gd name="connsiteY10" fmla="*/ 1259062 h 1284778"/>
                    <a:gd name="connsiteX11" fmla="*/ 0 w 1093394"/>
                    <a:gd name="connsiteY11" fmla="*/ 489998 h 1284778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6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2670"/>
                    <a:gd name="connsiteX1" fmla="*/ 442577 w 1093394"/>
                    <a:gd name="connsiteY1" fmla="*/ 2325 h 1262670"/>
                    <a:gd name="connsiteX2" fmla="*/ 970772 w 1093394"/>
                    <a:gd name="connsiteY2" fmla="*/ 395656 h 1262670"/>
                    <a:gd name="connsiteX3" fmla="*/ 1093394 w 1093394"/>
                    <a:gd name="connsiteY3" fmla="*/ 385837 h 1262670"/>
                    <a:gd name="connsiteX4" fmla="*/ 852455 w 1093394"/>
                    <a:gd name="connsiteY4" fmla="*/ 620694 h 1262670"/>
                    <a:gd name="connsiteX5" fmla="*/ 562060 w 1093394"/>
                    <a:gd name="connsiteY5" fmla="*/ 429365 h 1262670"/>
                    <a:gd name="connsiteX6" fmla="*/ 676343 w 1093394"/>
                    <a:gd name="connsiteY6" fmla="*/ 419708 h 1262670"/>
                    <a:gd name="connsiteX7" fmla="*/ 454246 w 1093394"/>
                    <a:gd name="connsiteY7" fmla="*/ 294041 h 1262670"/>
                    <a:gd name="connsiteX8" fmla="*/ 290783 w 1093394"/>
                    <a:gd name="connsiteY8" fmla="*/ 489998 h 1262670"/>
                    <a:gd name="connsiteX9" fmla="*/ 287209 w 1093394"/>
                    <a:gd name="connsiteY9" fmla="*/ 1259062 h 1262670"/>
                    <a:gd name="connsiteX10" fmla="*/ 10978 w 1093394"/>
                    <a:gd name="connsiteY10" fmla="*/ 1259062 h 1262670"/>
                    <a:gd name="connsiteX11" fmla="*/ 0 w 1093394"/>
                    <a:gd name="connsiteY11" fmla="*/ 489998 h 1262670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8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8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4086 w 1097480"/>
                    <a:gd name="connsiteY0" fmla="*/ 489998 h 1259062"/>
                    <a:gd name="connsiteX1" fmla="*/ 446663 w 1097480"/>
                    <a:gd name="connsiteY1" fmla="*/ 2325 h 1259062"/>
                    <a:gd name="connsiteX2" fmla="*/ 974858 w 1097480"/>
                    <a:gd name="connsiteY2" fmla="*/ 395656 h 1259062"/>
                    <a:gd name="connsiteX3" fmla="*/ 1097480 w 1097480"/>
                    <a:gd name="connsiteY3" fmla="*/ 385837 h 1259062"/>
                    <a:gd name="connsiteX4" fmla="*/ 856541 w 1097480"/>
                    <a:gd name="connsiteY4" fmla="*/ 620694 h 1259062"/>
                    <a:gd name="connsiteX5" fmla="*/ 566146 w 1097480"/>
                    <a:gd name="connsiteY5" fmla="*/ 429365 h 1259062"/>
                    <a:gd name="connsiteX6" fmla="*/ 680429 w 1097480"/>
                    <a:gd name="connsiteY6" fmla="*/ 419708 h 1259062"/>
                    <a:gd name="connsiteX7" fmla="*/ 458332 w 1097480"/>
                    <a:gd name="connsiteY7" fmla="*/ 294041 h 1259062"/>
                    <a:gd name="connsiteX8" fmla="*/ 294869 w 1097480"/>
                    <a:gd name="connsiteY8" fmla="*/ 489998 h 1259062"/>
                    <a:gd name="connsiteX9" fmla="*/ 291295 w 1097480"/>
                    <a:gd name="connsiteY9" fmla="*/ 1259062 h 1259062"/>
                    <a:gd name="connsiteX10" fmla="*/ 777 w 1097480"/>
                    <a:gd name="connsiteY10" fmla="*/ 1259062 h 1259062"/>
                    <a:gd name="connsiteX11" fmla="*/ 4086 w 1097480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9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25267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9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668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668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8597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6217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93394" h="1259062">
                      <a:moveTo>
                        <a:pt x="0" y="489998"/>
                      </a:moveTo>
                      <a:cubicBezTo>
                        <a:pt x="0" y="237752"/>
                        <a:pt x="191513" y="26724"/>
                        <a:pt x="442577" y="2325"/>
                      </a:cubicBezTo>
                      <a:cubicBezTo>
                        <a:pt x="693641" y="-22074"/>
                        <a:pt x="922203" y="148130"/>
                        <a:pt x="970772" y="395656"/>
                      </a:cubicBezTo>
                      <a:lnTo>
                        <a:pt x="1093394" y="385837"/>
                      </a:lnTo>
                      <a:lnTo>
                        <a:pt x="852455" y="620694"/>
                      </a:lnTo>
                      <a:lnTo>
                        <a:pt x="562060" y="429365"/>
                      </a:lnTo>
                      <a:lnTo>
                        <a:pt x="676343" y="419708"/>
                      </a:lnTo>
                      <a:cubicBezTo>
                        <a:pt x="642385" y="329670"/>
                        <a:pt x="548914" y="276782"/>
                        <a:pt x="454246" y="294041"/>
                      </a:cubicBezTo>
                      <a:cubicBezTo>
                        <a:pt x="359578" y="311300"/>
                        <a:pt x="286879" y="420442"/>
                        <a:pt x="290783" y="489998"/>
                      </a:cubicBezTo>
                      <a:cubicBezTo>
                        <a:pt x="285171" y="592891"/>
                        <a:pt x="286218" y="1116598"/>
                        <a:pt x="282447" y="1259062"/>
                      </a:cubicBezTo>
                      <a:cubicBezTo>
                        <a:pt x="230057" y="1257475"/>
                        <a:pt x="63369" y="1258268"/>
                        <a:pt x="1454" y="1254300"/>
                      </a:cubicBezTo>
                      <a:cubicBezTo>
                        <a:pt x="-2202" y="1102720"/>
                        <a:pt x="3659" y="608241"/>
                        <a:pt x="0" y="489998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285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環状矢印 2">
                  <a:extLst>
                    <a:ext uri="{FF2B5EF4-FFF2-40B4-BE49-F238E27FC236}">
                      <a16:creationId xmlns:a16="http://schemas.microsoft.com/office/drawing/2014/main" id="{6D337620-6C2C-661F-45BA-950E6D4D5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3128339" y="2749270"/>
                  <a:ext cx="1175245" cy="1353315"/>
                </a:xfrm>
                <a:custGeom>
                  <a:avLst/>
                  <a:gdLst>
                    <a:gd name="connsiteX0" fmla="*/ 82934 w 1145808"/>
                    <a:gd name="connsiteY0" fmla="*/ 572904 h 1145808"/>
                    <a:gd name="connsiteX1" fmla="*/ 525511 w 1145808"/>
                    <a:gd name="connsiteY1" fmla="*/ 85231 h 1145808"/>
                    <a:gd name="connsiteX2" fmla="*/ 1053706 w 1145808"/>
                    <a:gd name="connsiteY2" fmla="*/ 478562 h 1145808"/>
                    <a:gd name="connsiteX3" fmla="*/ 1135053 w 1145808"/>
                    <a:gd name="connsiteY3" fmla="*/ 471918 h 1145808"/>
                    <a:gd name="connsiteX4" fmla="*/ 916339 w 1145808"/>
                    <a:gd name="connsiteY4" fmla="*/ 544850 h 1145808"/>
                    <a:gd name="connsiteX5" fmla="*/ 679919 w 1145808"/>
                    <a:gd name="connsiteY5" fmla="*/ 509096 h 1145808"/>
                    <a:gd name="connsiteX6" fmla="*/ 759277 w 1145808"/>
                    <a:gd name="connsiteY6" fmla="*/ 502614 h 1145808"/>
                    <a:gd name="connsiteX7" fmla="*/ 537180 w 1145808"/>
                    <a:gd name="connsiteY7" fmla="*/ 376947 h 1145808"/>
                    <a:gd name="connsiteX8" fmla="*/ 373717 w 1145808"/>
                    <a:gd name="connsiteY8" fmla="*/ 572904 h 1145808"/>
                    <a:gd name="connsiteX9" fmla="*/ 82934 w 1145808"/>
                    <a:gd name="connsiteY9" fmla="*/ 572904 h 1145808"/>
                    <a:gd name="connsiteX0" fmla="*/ 0 w 1052119"/>
                    <a:gd name="connsiteY0" fmla="*/ 489998 h 566719"/>
                    <a:gd name="connsiteX1" fmla="*/ 442577 w 1052119"/>
                    <a:gd name="connsiteY1" fmla="*/ 2325 h 566719"/>
                    <a:gd name="connsiteX2" fmla="*/ 970772 w 1052119"/>
                    <a:gd name="connsiteY2" fmla="*/ 395656 h 566719"/>
                    <a:gd name="connsiteX3" fmla="*/ 1052119 w 1052119"/>
                    <a:gd name="connsiteY3" fmla="*/ 389012 h 566719"/>
                    <a:gd name="connsiteX4" fmla="*/ 846105 w 1052119"/>
                    <a:gd name="connsiteY4" fmla="*/ 566719 h 566719"/>
                    <a:gd name="connsiteX5" fmla="*/ 596985 w 1052119"/>
                    <a:gd name="connsiteY5" fmla="*/ 426190 h 566719"/>
                    <a:gd name="connsiteX6" fmla="*/ 676343 w 1052119"/>
                    <a:gd name="connsiteY6" fmla="*/ 419708 h 566719"/>
                    <a:gd name="connsiteX7" fmla="*/ 454246 w 1052119"/>
                    <a:gd name="connsiteY7" fmla="*/ 294041 h 566719"/>
                    <a:gd name="connsiteX8" fmla="*/ 290783 w 1052119"/>
                    <a:gd name="connsiteY8" fmla="*/ 489998 h 566719"/>
                    <a:gd name="connsiteX9" fmla="*/ 0 w 1052119"/>
                    <a:gd name="connsiteY9" fmla="*/ 489998 h 566719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96985 w 1052119"/>
                    <a:gd name="connsiteY5" fmla="*/ 426190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52119"/>
                    <a:gd name="connsiteY0" fmla="*/ 489998 h 636569"/>
                    <a:gd name="connsiteX1" fmla="*/ 442577 w 1052119"/>
                    <a:gd name="connsiteY1" fmla="*/ 2325 h 636569"/>
                    <a:gd name="connsiteX2" fmla="*/ 970772 w 1052119"/>
                    <a:gd name="connsiteY2" fmla="*/ 395656 h 636569"/>
                    <a:gd name="connsiteX3" fmla="*/ 1052119 w 1052119"/>
                    <a:gd name="connsiteY3" fmla="*/ 389012 h 636569"/>
                    <a:gd name="connsiteX4" fmla="*/ 852455 w 1052119"/>
                    <a:gd name="connsiteY4" fmla="*/ 636569 h 636569"/>
                    <a:gd name="connsiteX5" fmla="*/ 596985 w 1052119"/>
                    <a:gd name="connsiteY5" fmla="*/ 426190 h 636569"/>
                    <a:gd name="connsiteX6" fmla="*/ 676343 w 1052119"/>
                    <a:gd name="connsiteY6" fmla="*/ 419708 h 636569"/>
                    <a:gd name="connsiteX7" fmla="*/ 454246 w 1052119"/>
                    <a:gd name="connsiteY7" fmla="*/ 294041 h 636569"/>
                    <a:gd name="connsiteX8" fmla="*/ 290783 w 1052119"/>
                    <a:gd name="connsiteY8" fmla="*/ 489998 h 636569"/>
                    <a:gd name="connsiteX9" fmla="*/ 0 w 1052119"/>
                    <a:gd name="connsiteY9" fmla="*/ 489998 h 636569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96985 w 1052119"/>
                    <a:gd name="connsiteY5" fmla="*/ 426190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52119"/>
                    <a:gd name="connsiteY0" fmla="*/ 489998 h 620694"/>
                    <a:gd name="connsiteX1" fmla="*/ 442577 w 1052119"/>
                    <a:gd name="connsiteY1" fmla="*/ 2325 h 620694"/>
                    <a:gd name="connsiteX2" fmla="*/ 970772 w 1052119"/>
                    <a:gd name="connsiteY2" fmla="*/ 395656 h 620694"/>
                    <a:gd name="connsiteX3" fmla="*/ 1052119 w 1052119"/>
                    <a:gd name="connsiteY3" fmla="*/ 389012 h 620694"/>
                    <a:gd name="connsiteX4" fmla="*/ 852455 w 1052119"/>
                    <a:gd name="connsiteY4" fmla="*/ 620694 h 620694"/>
                    <a:gd name="connsiteX5" fmla="*/ 562060 w 1052119"/>
                    <a:gd name="connsiteY5" fmla="*/ 429365 h 620694"/>
                    <a:gd name="connsiteX6" fmla="*/ 676343 w 1052119"/>
                    <a:gd name="connsiteY6" fmla="*/ 419708 h 620694"/>
                    <a:gd name="connsiteX7" fmla="*/ 454246 w 1052119"/>
                    <a:gd name="connsiteY7" fmla="*/ 294041 h 620694"/>
                    <a:gd name="connsiteX8" fmla="*/ 290783 w 1052119"/>
                    <a:gd name="connsiteY8" fmla="*/ 489998 h 620694"/>
                    <a:gd name="connsiteX9" fmla="*/ 0 w 1052119"/>
                    <a:gd name="connsiteY9" fmla="*/ 489998 h 620694"/>
                    <a:gd name="connsiteX0" fmla="*/ 0 w 1093394"/>
                    <a:gd name="connsiteY0" fmla="*/ 489998 h 620694"/>
                    <a:gd name="connsiteX1" fmla="*/ 442577 w 1093394"/>
                    <a:gd name="connsiteY1" fmla="*/ 2325 h 620694"/>
                    <a:gd name="connsiteX2" fmla="*/ 970772 w 1093394"/>
                    <a:gd name="connsiteY2" fmla="*/ 395656 h 620694"/>
                    <a:gd name="connsiteX3" fmla="*/ 1093394 w 1093394"/>
                    <a:gd name="connsiteY3" fmla="*/ 385837 h 620694"/>
                    <a:gd name="connsiteX4" fmla="*/ 852455 w 1093394"/>
                    <a:gd name="connsiteY4" fmla="*/ 620694 h 620694"/>
                    <a:gd name="connsiteX5" fmla="*/ 562060 w 1093394"/>
                    <a:gd name="connsiteY5" fmla="*/ 429365 h 620694"/>
                    <a:gd name="connsiteX6" fmla="*/ 676343 w 1093394"/>
                    <a:gd name="connsiteY6" fmla="*/ 419708 h 620694"/>
                    <a:gd name="connsiteX7" fmla="*/ 454246 w 1093394"/>
                    <a:gd name="connsiteY7" fmla="*/ 294041 h 620694"/>
                    <a:gd name="connsiteX8" fmla="*/ 290783 w 1093394"/>
                    <a:gd name="connsiteY8" fmla="*/ 489998 h 620694"/>
                    <a:gd name="connsiteX9" fmla="*/ 0 w 1093394"/>
                    <a:gd name="connsiteY9" fmla="*/ 489998 h 620694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10978 w 1093394"/>
                    <a:gd name="connsiteY9" fmla="*/ 1259062 h 1259062"/>
                    <a:gd name="connsiteX10" fmla="*/ 0 w 1093394"/>
                    <a:gd name="connsiteY10" fmla="*/ 489998 h 1259062"/>
                    <a:gd name="connsiteX0" fmla="*/ 0 w 1093394"/>
                    <a:gd name="connsiteY0" fmla="*/ 489998 h 1329101"/>
                    <a:gd name="connsiteX1" fmla="*/ 442577 w 1093394"/>
                    <a:gd name="connsiteY1" fmla="*/ 2325 h 1329101"/>
                    <a:gd name="connsiteX2" fmla="*/ 970772 w 1093394"/>
                    <a:gd name="connsiteY2" fmla="*/ 395656 h 1329101"/>
                    <a:gd name="connsiteX3" fmla="*/ 1093394 w 1093394"/>
                    <a:gd name="connsiteY3" fmla="*/ 385837 h 1329101"/>
                    <a:gd name="connsiteX4" fmla="*/ 852455 w 1093394"/>
                    <a:gd name="connsiteY4" fmla="*/ 620694 h 1329101"/>
                    <a:gd name="connsiteX5" fmla="*/ 562060 w 1093394"/>
                    <a:gd name="connsiteY5" fmla="*/ 429365 h 1329101"/>
                    <a:gd name="connsiteX6" fmla="*/ 676343 w 1093394"/>
                    <a:gd name="connsiteY6" fmla="*/ 419708 h 1329101"/>
                    <a:gd name="connsiteX7" fmla="*/ 454246 w 1093394"/>
                    <a:gd name="connsiteY7" fmla="*/ 294041 h 1329101"/>
                    <a:gd name="connsiteX8" fmla="*/ 290783 w 1093394"/>
                    <a:gd name="connsiteY8" fmla="*/ 489998 h 1329101"/>
                    <a:gd name="connsiteX9" fmla="*/ 287203 w 1093394"/>
                    <a:gd name="connsiteY9" fmla="*/ 1254300 h 1329101"/>
                    <a:gd name="connsiteX10" fmla="*/ 10978 w 1093394"/>
                    <a:gd name="connsiteY10" fmla="*/ 1259062 h 1329101"/>
                    <a:gd name="connsiteX11" fmla="*/ 0 w 1093394"/>
                    <a:gd name="connsiteY11" fmla="*/ 489998 h 1329101"/>
                    <a:gd name="connsiteX0" fmla="*/ 0 w 1093394"/>
                    <a:gd name="connsiteY0" fmla="*/ 489998 h 1284778"/>
                    <a:gd name="connsiteX1" fmla="*/ 442577 w 1093394"/>
                    <a:gd name="connsiteY1" fmla="*/ 2325 h 1284778"/>
                    <a:gd name="connsiteX2" fmla="*/ 970772 w 1093394"/>
                    <a:gd name="connsiteY2" fmla="*/ 395656 h 1284778"/>
                    <a:gd name="connsiteX3" fmla="*/ 1093394 w 1093394"/>
                    <a:gd name="connsiteY3" fmla="*/ 385837 h 1284778"/>
                    <a:gd name="connsiteX4" fmla="*/ 852455 w 1093394"/>
                    <a:gd name="connsiteY4" fmla="*/ 620694 h 1284778"/>
                    <a:gd name="connsiteX5" fmla="*/ 562060 w 1093394"/>
                    <a:gd name="connsiteY5" fmla="*/ 429365 h 1284778"/>
                    <a:gd name="connsiteX6" fmla="*/ 676343 w 1093394"/>
                    <a:gd name="connsiteY6" fmla="*/ 419708 h 1284778"/>
                    <a:gd name="connsiteX7" fmla="*/ 454246 w 1093394"/>
                    <a:gd name="connsiteY7" fmla="*/ 294041 h 1284778"/>
                    <a:gd name="connsiteX8" fmla="*/ 290783 w 1093394"/>
                    <a:gd name="connsiteY8" fmla="*/ 489998 h 1284778"/>
                    <a:gd name="connsiteX9" fmla="*/ 287203 w 1093394"/>
                    <a:gd name="connsiteY9" fmla="*/ 1254300 h 1284778"/>
                    <a:gd name="connsiteX10" fmla="*/ 10978 w 1093394"/>
                    <a:gd name="connsiteY10" fmla="*/ 1259062 h 1284778"/>
                    <a:gd name="connsiteX11" fmla="*/ 0 w 1093394"/>
                    <a:gd name="connsiteY11" fmla="*/ 489998 h 1284778"/>
                    <a:gd name="connsiteX0" fmla="*/ 0 w 1093394"/>
                    <a:gd name="connsiteY0" fmla="*/ 489998 h 1284778"/>
                    <a:gd name="connsiteX1" fmla="*/ 442577 w 1093394"/>
                    <a:gd name="connsiteY1" fmla="*/ 2325 h 1284778"/>
                    <a:gd name="connsiteX2" fmla="*/ 970772 w 1093394"/>
                    <a:gd name="connsiteY2" fmla="*/ 395656 h 1284778"/>
                    <a:gd name="connsiteX3" fmla="*/ 1093394 w 1093394"/>
                    <a:gd name="connsiteY3" fmla="*/ 385837 h 1284778"/>
                    <a:gd name="connsiteX4" fmla="*/ 852455 w 1093394"/>
                    <a:gd name="connsiteY4" fmla="*/ 620694 h 1284778"/>
                    <a:gd name="connsiteX5" fmla="*/ 562060 w 1093394"/>
                    <a:gd name="connsiteY5" fmla="*/ 429365 h 1284778"/>
                    <a:gd name="connsiteX6" fmla="*/ 676343 w 1093394"/>
                    <a:gd name="connsiteY6" fmla="*/ 419708 h 1284778"/>
                    <a:gd name="connsiteX7" fmla="*/ 454246 w 1093394"/>
                    <a:gd name="connsiteY7" fmla="*/ 294041 h 1284778"/>
                    <a:gd name="connsiteX8" fmla="*/ 290783 w 1093394"/>
                    <a:gd name="connsiteY8" fmla="*/ 489998 h 1284778"/>
                    <a:gd name="connsiteX9" fmla="*/ 287203 w 1093394"/>
                    <a:gd name="connsiteY9" fmla="*/ 1254300 h 1284778"/>
                    <a:gd name="connsiteX10" fmla="*/ 10978 w 1093394"/>
                    <a:gd name="connsiteY10" fmla="*/ 1259062 h 1284778"/>
                    <a:gd name="connsiteX11" fmla="*/ 0 w 1093394"/>
                    <a:gd name="connsiteY11" fmla="*/ 489998 h 1284778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3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1777"/>
                    <a:gd name="connsiteX1" fmla="*/ 442577 w 1093394"/>
                    <a:gd name="connsiteY1" fmla="*/ 2325 h 1261777"/>
                    <a:gd name="connsiteX2" fmla="*/ 970772 w 1093394"/>
                    <a:gd name="connsiteY2" fmla="*/ 395656 h 1261777"/>
                    <a:gd name="connsiteX3" fmla="*/ 1093394 w 1093394"/>
                    <a:gd name="connsiteY3" fmla="*/ 385837 h 1261777"/>
                    <a:gd name="connsiteX4" fmla="*/ 852455 w 1093394"/>
                    <a:gd name="connsiteY4" fmla="*/ 620694 h 1261777"/>
                    <a:gd name="connsiteX5" fmla="*/ 562060 w 1093394"/>
                    <a:gd name="connsiteY5" fmla="*/ 429365 h 1261777"/>
                    <a:gd name="connsiteX6" fmla="*/ 676343 w 1093394"/>
                    <a:gd name="connsiteY6" fmla="*/ 419708 h 1261777"/>
                    <a:gd name="connsiteX7" fmla="*/ 454246 w 1093394"/>
                    <a:gd name="connsiteY7" fmla="*/ 294041 h 1261777"/>
                    <a:gd name="connsiteX8" fmla="*/ 290783 w 1093394"/>
                    <a:gd name="connsiteY8" fmla="*/ 489998 h 1261777"/>
                    <a:gd name="connsiteX9" fmla="*/ 287206 w 1093394"/>
                    <a:gd name="connsiteY9" fmla="*/ 1254300 h 1261777"/>
                    <a:gd name="connsiteX10" fmla="*/ 10978 w 1093394"/>
                    <a:gd name="connsiteY10" fmla="*/ 1259062 h 1261777"/>
                    <a:gd name="connsiteX11" fmla="*/ 0 w 1093394"/>
                    <a:gd name="connsiteY11" fmla="*/ 489998 h 1261777"/>
                    <a:gd name="connsiteX0" fmla="*/ 0 w 1093394"/>
                    <a:gd name="connsiteY0" fmla="*/ 489998 h 1262670"/>
                    <a:gd name="connsiteX1" fmla="*/ 442577 w 1093394"/>
                    <a:gd name="connsiteY1" fmla="*/ 2325 h 1262670"/>
                    <a:gd name="connsiteX2" fmla="*/ 970772 w 1093394"/>
                    <a:gd name="connsiteY2" fmla="*/ 395656 h 1262670"/>
                    <a:gd name="connsiteX3" fmla="*/ 1093394 w 1093394"/>
                    <a:gd name="connsiteY3" fmla="*/ 385837 h 1262670"/>
                    <a:gd name="connsiteX4" fmla="*/ 852455 w 1093394"/>
                    <a:gd name="connsiteY4" fmla="*/ 620694 h 1262670"/>
                    <a:gd name="connsiteX5" fmla="*/ 562060 w 1093394"/>
                    <a:gd name="connsiteY5" fmla="*/ 429365 h 1262670"/>
                    <a:gd name="connsiteX6" fmla="*/ 676343 w 1093394"/>
                    <a:gd name="connsiteY6" fmla="*/ 419708 h 1262670"/>
                    <a:gd name="connsiteX7" fmla="*/ 454246 w 1093394"/>
                    <a:gd name="connsiteY7" fmla="*/ 294041 h 1262670"/>
                    <a:gd name="connsiteX8" fmla="*/ 290783 w 1093394"/>
                    <a:gd name="connsiteY8" fmla="*/ 489998 h 1262670"/>
                    <a:gd name="connsiteX9" fmla="*/ 287209 w 1093394"/>
                    <a:gd name="connsiteY9" fmla="*/ 1259062 h 1262670"/>
                    <a:gd name="connsiteX10" fmla="*/ 10978 w 1093394"/>
                    <a:gd name="connsiteY10" fmla="*/ 1259062 h 1262670"/>
                    <a:gd name="connsiteX11" fmla="*/ 0 w 1093394"/>
                    <a:gd name="connsiteY11" fmla="*/ 489998 h 1262670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8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8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4086 w 1097480"/>
                    <a:gd name="connsiteY0" fmla="*/ 489998 h 1259062"/>
                    <a:gd name="connsiteX1" fmla="*/ 446663 w 1097480"/>
                    <a:gd name="connsiteY1" fmla="*/ 2325 h 1259062"/>
                    <a:gd name="connsiteX2" fmla="*/ 974858 w 1097480"/>
                    <a:gd name="connsiteY2" fmla="*/ 395656 h 1259062"/>
                    <a:gd name="connsiteX3" fmla="*/ 1097480 w 1097480"/>
                    <a:gd name="connsiteY3" fmla="*/ 385837 h 1259062"/>
                    <a:gd name="connsiteX4" fmla="*/ 856541 w 1097480"/>
                    <a:gd name="connsiteY4" fmla="*/ 620694 h 1259062"/>
                    <a:gd name="connsiteX5" fmla="*/ 566146 w 1097480"/>
                    <a:gd name="connsiteY5" fmla="*/ 429365 h 1259062"/>
                    <a:gd name="connsiteX6" fmla="*/ 680429 w 1097480"/>
                    <a:gd name="connsiteY6" fmla="*/ 419708 h 1259062"/>
                    <a:gd name="connsiteX7" fmla="*/ 458332 w 1097480"/>
                    <a:gd name="connsiteY7" fmla="*/ 294041 h 1259062"/>
                    <a:gd name="connsiteX8" fmla="*/ 294869 w 1097480"/>
                    <a:gd name="connsiteY8" fmla="*/ 489998 h 1259062"/>
                    <a:gd name="connsiteX9" fmla="*/ 291295 w 1097480"/>
                    <a:gd name="connsiteY9" fmla="*/ 1259062 h 1259062"/>
                    <a:gd name="connsiteX10" fmla="*/ 777 w 1097480"/>
                    <a:gd name="connsiteY10" fmla="*/ 1259062 h 1259062"/>
                    <a:gd name="connsiteX11" fmla="*/ 4086 w 1097480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9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25267 w 1093394"/>
                    <a:gd name="connsiteY10" fmla="*/ 125906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10979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7209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3835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668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6682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8597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6217 w 1093394"/>
                    <a:gd name="connsiteY10" fmla="*/ 1254300 h 1259062"/>
                    <a:gd name="connsiteX11" fmla="*/ 0 w 1093394"/>
                    <a:gd name="connsiteY11" fmla="*/ 489998 h 1259062"/>
                    <a:gd name="connsiteX0" fmla="*/ 0 w 1093394"/>
                    <a:gd name="connsiteY0" fmla="*/ 489998 h 1259062"/>
                    <a:gd name="connsiteX1" fmla="*/ 442577 w 1093394"/>
                    <a:gd name="connsiteY1" fmla="*/ 2325 h 1259062"/>
                    <a:gd name="connsiteX2" fmla="*/ 970772 w 1093394"/>
                    <a:gd name="connsiteY2" fmla="*/ 395656 h 1259062"/>
                    <a:gd name="connsiteX3" fmla="*/ 1093394 w 1093394"/>
                    <a:gd name="connsiteY3" fmla="*/ 385837 h 1259062"/>
                    <a:gd name="connsiteX4" fmla="*/ 852455 w 1093394"/>
                    <a:gd name="connsiteY4" fmla="*/ 620694 h 1259062"/>
                    <a:gd name="connsiteX5" fmla="*/ 562060 w 1093394"/>
                    <a:gd name="connsiteY5" fmla="*/ 429365 h 1259062"/>
                    <a:gd name="connsiteX6" fmla="*/ 676343 w 1093394"/>
                    <a:gd name="connsiteY6" fmla="*/ 419708 h 1259062"/>
                    <a:gd name="connsiteX7" fmla="*/ 454246 w 1093394"/>
                    <a:gd name="connsiteY7" fmla="*/ 294041 h 1259062"/>
                    <a:gd name="connsiteX8" fmla="*/ 290783 w 1093394"/>
                    <a:gd name="connsiteY8" fmla="*/ 489998 h 1259062"/>
                    <a:gd name="connsiteX9" fmla="*/ 282447 w 1093394"/>
                    <a:gd name="connsiteY9" fmla="*/ 1259062 h 1259062"/>
                    <a:gd name="connsiteX10" fmla="*/ 1454 w 1093394"/>
                    <a:gd name="connsiteY10" fmla="*/ 1254300 h 1259062"/>
                    <a:gd name="connsiteX11" fmla="*/ 0 w 1093394"/>
                    <a:gd name="connsiteY11" fmla="*/ 489998 h 125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93394" h="1259062">
                      <a:moveTo>
                        <a:pt x="0" y="489998"/>
                      </a:moveTo>
                      <a:cubicBezTo>
                        <a:pt x="0" y="237752"/>
                        <a:pt x="191513" y="26724"/>
                        <a:pt x="442577" y="2325"/>
                      </a:cubicBezTo>
                      <a:cubicBezTo>
                        <a:pt x="693641" y="-22074"/>
                        <a:pt x="922203" y="148130"/>
                        <a:pt x="970772" y="395656"/>
                      </a:cubicBezTo>
                      <a:lnTo>
                        <a:pt x="1093394" y="385837"/>
                      </a:lnTo>
                      <a:lnTo>
                        <a:pt x="852455" y="620694"/>
                      </a:lnTo>
                      <a:lnTo>
                        <a:pt x="562060" y="429365"/>
                      </a:lnTo>
                      <a:lnTo>
                        <a:pt x="676343" y="419708"/>
                      </a:lnTo>
                      <a:cubicBezTo>
                        <a:pt x="642385" y="329670"/>
                        <a:pt x="548914" y="276782"/>
                        <a:pt x="454246" y="294041"/>
                      </a:cubicBezTo>
                      <a:cubicBezTo>
                        <a:pt x="359578" y="311300"/>
                        <a:pt x="286879" y="420442"/>
                        <a:pt x="290783" y="489998"/>
                      </a:cubicBezTo>
                      <a:cubicBezTo>
                        <a:pt x="285171" y="592891"/>
                        <a:pt x="286218" y="1116598"/>
                        <a:pt x="282447" y="1259062"/>
                      </a:cubicBezTo>
                      <a:cubicBezTo>
                        <a:pt x="230057" y="1257475"/>
                        <a:pt x="63369" y="1258268"/>
                        <a:pt x="1454" y="1254300"/>
                      </a:cubicBezTo>
                      <a:cubicBezTo>
                        <a:pt x="-2202" y="1102720"/>
                        <a:pt x="3659" y="608241"/>
                        <a:pt x="0" y="489998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285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4C534991-0AEE-8C55-4F8B-E357FDE819FB}"/>
                </a:ext>
              </a:extLst>
            </p:cNvPr>
            <p:cNvGrpSpPr/>
            <p:nvPr/>
          </p:nvGrpSpPr>
          <p:grpSpPr>
            <a:xfrm>
              <a:off x="5338368" y="1111152"/>
              <a:ext cx="3805632" cy="4198582"/>
              <a:chOff x="5338368" y="1167564"/>
              <a:chExt cx="3805632" cy="4198582"/>
            </a:xfrm>
          </p:grpSpPr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E8EBC60E-10D8-EE25-AD01-21EF65958440}"/>
                  </a:ext>
                </a:extLst>
              </p:cNvPr>
              <p:cNvGrpSpPr/>
              <p:nvPr/>
            </p:nvGrpSpPr>
            <p:grpSpPr>
              <a:xfrm>
                <a:off x="5531300" y="1167564"/>
                <a:ext cx="3419768" cy="2458181"/>
                <a:chOff x="5724232" y="1938893"/>
                <a:chExt cx="3419768" cy="2458181"/>
              </a:xfrm>
            </p:grpSpPr>
            <p:pic>
              <p:nvPicPr>
                <p:cNvPr id="64" name="図 63" descr="座る, ブラシ, テーブル, 猫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DADA71-6223-5B42-CD74-3AE69BF55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034" b="100000" l="0" r="97490">
                              <a14:foregroundMark x1="0" y1="78079" x2="10114" y2="90960"/>
                              <a14:foregroundMark x1="10190" y1="91073" x2="26008" y2="99887"/>
                              <a14:foregroundMark x1="45551" y1="50621" x2="26464" y2="99887"/>
                              <a14:foregroundMark x1="45627" y1="50621" x2="63574" y2="63390"/>
                              <a14:foregroundMark x1="63574" y1="63390" x2="72167" y2="86554"/>
                              <a14:foregroundMark x1="72167" y1="86554" x2="95894" y2="98757"/>
                              <a14:foregroundMark x1="95894" y1="98757" x2="82053" y2="38192"/>
                              <a14:foregroundMark x1="82053" y1="38192" x2="50342" y2="11525"/>
                              <a14:foregroundMark x1="50342" y1="11525" x2="15133" y2="14915"/>
                              <a14:foregroundMark x1="15133" y1="14915" x2="17490" y2="39548"/>
                              <a14:foregroundMark x1="17490" y1="39548" x2="1293" y2="46667"/>
                              <a14:foregroundMark x1="1217" y1="46667" x2="0" y2="51412"/>
                              <a14:foregroundMark x1="17567" y1="13333" x2="31635" y2="2034"/>
                              <a14:foregroundMark x1="31635" y1="2034" x2="41369" y2="15593"/>
                              <a14:foregroundMark x1="49962" y1="17175" x2="82890" y2="52655"/>
                              <a14:foregroundMark x1="82890" y1="52655" x2="91635" y2="71864"/>
                              <a14:foregroundMark x1="91635" y1="71864" x2="76578" y2="76384"/>
                              <a14:foregroundMark x1="76578" y1="76384" x2="34297" y2="34915"/>
                              <a14:foregroundMark x1="42510" y1="40452" x2="61673" y2="61243"/>
                              <a14:foregroundMark x1="61673" y1="61243" x2="45475" y2="60904"/>
                              <a14:foregroundMark x1="45475" y1="60904" x2="35285" y2="38192"/>
                              <a14:foregroundMark x1="35285" y1="38192" x2="54677" y2="41469"/>
                              <a14:foregroundMark x1="54677" y1="41469" x2="60000" y2="60904"/>
                              <a14:foregroundMark x1="92015" y1="65876" x2="92471" y2="90960"/>
                              <a14:foregroundMark x1="92471" y1="90960" x2="84183" y2="90734"/>
                              <a14:foregroundMark x1="93840" y1="63164" x2="98707" y2="85198"/>
                              <a14:foregroundMark x1="98631" y1="85198" x2="87909" y2="99887"/>
                              <a14:foregroundMark x1="82662" y1="89605" x2="85932" y2="99887"/>
                              <a14:foregroundMark x1="94981" y1="65311" x2="97567" y2="88814"/>
                              <a14:foregroundMark x1="97567" y1="88814" x2="91635" y2="99096"/>
                              <a14:foregroundMark x1="10875" y1="96836" x2="17262" y2="99887"/>
                              <a14:foregroundMark x1="30951" y1="91864" x2="31635" y2="9988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-1"/>
                <a:stretch/>
              </p:blipFill>
              <p:spPr>
                <a:xfrm>
                  <a:off x="5724232" y="1938893"/>
                  <a:ext cx="3419768" cy="2300807"/>
                </a:xfrm>
                <a:prstGeom prst="rect">
                  <a:avLst/>
                </a:prstGeom>
              </p:spPr>
            </p:pic>
            <p:sp>
              <p:nvSpPr>
                <p:cNvPr id="65" name="正方形/長方形 2">
                  <a:extLst>
                    <a:ext uri="{FF2B5EF4-FFF2-40B4-BE49-F238E27FC236}">
                      <a16:creationId xmlns:a16="http://schemas.microsoft.com/office/drawing/2014/main" id="{C2336B3E-C439-0E16-0C35-1EAE6167DA1F}"/>
                    </a:ext>
                  </a:extLst>
                </p:cNvPr>
                <p:cNvSpPr/>
                <p:nvPr/>
              </p:nvSpPr>
              <p:spPr>
                <a:xfrm>
                  <a:off x="5724232" y="2937336"/>
                  <a:ext cx="1352283" cy="1459738"/>
                </a:xfrm>
                <a:custGeom>
                  <a:avLst/>
                  <a:gdLst>
                    <a:gd name="connsiteX0" fmla="*/ 0 w 1209459"/>
                    <a:gd name="connsiteY0" fmla="*/ 0 h 1140240"/>
                    <a:gd name="connsiteX1" fmla="*/ 1209459 w 1209459"/>
                    <a:gd name="connsiteY1" fmla="*/ 0 h 1140240"/>
                    <a:gd name="connsiteX2" fmla="*/ 1209459 w 1209459"/>
                    <a:gd name="connsiteY2" fmla="*/ 1140240 h 1140240"/>
                    <a:gd name="connsiteX3" fmla="*/ 0 w 1209459"/>
                    <a:gd name="connsiteY3" fmla="*/ 1140240 h 1140240"/>
                    <a:gd name="connsiteX4" fmla="*/ 0 w 1209459"/>
                    <a:gd name="connsiteY4" fmla="*/ 0 h 1140240"/>
                    <a:gd name="connsiteX0" fmla="*/ 0 w 1209459"/>
                    <a:gd name="connsiteY0" fmla="*/ 0 h 1140240"/>
                    <a:gd name="connsiteX1" fmla="*/ 1197584 w 1209459"/>
                    <a:gd name="connsiteY1" fmla="*/ 665018 h 1140240"/>
                    <a:gd name="connsiteX2" fmla="*/ 1209459 w 1209459"/>
                    <a:gd name="connsiteY2" fmla="*/ 1140240 h 1140240"/>
                    <a:gd name="connsiteX3" fmla="*/ 0 w 1209459"/>
                    <a:gd name="connsiteY3" fmla="*/ 1140240 h 1140240"/>
                    <a:gd name="connsiteX4" fmla="*/ 0 w 1209459"/>
                    <a:gd name="connsiteY4" fmla="*/ 0 h 1140240"/>
                    <a:gd name="connsiteX0" fmla="*/ 0 w 1209459"/>
                    <a:gd name="connsiteY0" fmla="*/ 0 h 1080864"/>
                    <a:gd name="connsiteX1" fmla="*/ 1197584 w 1209459"/>
                    <a:gd name="connsiteY1" fmla="*/ 605642 h 1080864"/>
                    <a:gd name="connsiteX2" fmla="*/ 1209459 w 1209459"/>
                    <a:gd name="connsiteY2" fmla="*/ 1080864 h 1080864"/>
                    <a:gd name="connsiteX3" fmla="*/ 0 w 1209459"/>
                    <a:gd name="connsiteY3" fmla="*/ 1080864 h 1080864"/>
                    <a:gd name="connsiteX4" fmla="*/ 0 w 1209459"/>
                    <a:gd name="connsiteY4" fmla="*/ 0 h 1080864"/>
                    <a:gd name="connsiteX0" fmla="*/ 0 w 1209459"/>
                    <a:gd name="connsiteY0" fmla="*/ 0 h 1140241"/>
                    <a:gd name="connsiteX1" fmla="*/ 1197584 w 1209459"/>
                    <a:gd name="connsiteY1" fmla="*/ 665019 h 1140241"/>
                    <a:gd name="connsiteX2" fmla="*/ 1209459 w 1209459"/>
                    <a:gd name="connsiteY2" fmla="*/ 1140241 h 1140241"/>
                    <a:gd name="connsiteX3" fmla="*/ 0 w 1209459"/>
                    <a:gd name="connsiteY3" fmla="*/ 1140241 h 1140241"/>
                    <a:gd name="connsiteX4" fmla="*/ 0 w 1209459"/>
                    <a:gd name="connsiteY4" fmla="*/ 0 h 1140241"/>
                    <a:gd name="connsiteX0" fmla="*/ 0 w 1209459"/>
                    <a:gd name="connsiteY0" fmla="*/ 0 h 1140241"/>
                    <a:gd name="connsiteX1" fmla="*/ 1197584 w 1209459"/>
                    <a:gd name="connsiteY1" fmla="*/ 629393 h 1140241"/>
                    <a:gd name="connsiteX2" fmla="*/ 1209459 w 1209459"/>
                    <a:gd name="connsiteY2" fmla="*/ 1140241 h 1140241"/>
                    <a:gd name="connsiteX3" fmla="*/ 0 w 1209459"/>
                    <a:gd name="connsiteY3" fmla="*/ 1140241 h 1140241"/>
                    <a:gd name="connsiteX4" fmla="*/ 0 w 1209459"/>
                    <a:gd name="connsiteY4" fmla="*/ 0 h 1140241"/>
                    <a:gd name="connsiteX0" fmla="*/ 0 w 1221335"/>
                    <a:gd name="connsiteY0" fmla="*/ 0 h 1140241"/>
                    <a:gd name="connsiteX1" fmla="*/ 1221335 w 1221335"/>
                    <a:gd name="connsiteY1" fmla="*/ 684839 h 1140241"/>
                    <a:gd name="connsiteX2" fmla="*/ 1209459 w 1221335"/>
                    <a:gd name="connsiteY2" fmla="*/ 1140241 h 1140241"/>
                    <a:gd name="connsiteX3" fmla="*/ 0 w 1221335"/>
                    <a:gd name="connsiteY3" fmla="*/ 1140241 h 1140241"/>
                    <a:gd name="connsiteX4" fmla="*/ 0 w 1221335"/>
                    <a:gd name="connsiteY4" fmla="*/ 0 h 1140241"/>
                    <a:gd name="connsiteX0" fmla="*/ 0 w 1233210"/>
                    <a:gd name="connsiteY0" fmla="*/ 0 h 1140241"/>
                    <a:gd name="connsiteX1" fmla="*/ 1233210 w 1233210"/>
                    <a:gd name="connsiteY1" fmla="*/ 751373 h 1140241"/>
                    <a:gd name="connsiteX2" fmla="*/ 1209459 w 1233210"/>
                    <a:gd name="connsiteY2" fmla="*/ 1140241 h 1140241"/>
                    <a:gd name="connsiteX3" fmla="*/ 0 w 1233210"/>
                    <a:gd name="connsiteY3" fmla="*/ 1140241 h 1140241"/>
                    <a:gd name="connsiteX4" fmla="*/ 0 w 1233210"/>
                    <a:gd name="connsiteY4" fmla="*/ 0 h 1140241"/>
                    <a:gd name="connsiteX0" fmla="*/ 0 w 1209459"/>
                    <a:gd name="connsiteY0" fmla="*/ 0 h 1140241"/>
                    <a:gd name="connsiteX1" fmla="*/ 1185709 w 1209459"/>
                    <a:gd name="connsiteY1" fmla="*/ 684839 h 1140241"/>
                    <a:gd name="connsiteX2" fmla="*/ 1209459 w 1209459"/>
                    <a:gd name="connsiteY2" fmla="*/ 1140241 h 1140241"/>
                    <a:gd name="connsiteX3" fmla="*/ 0 w 1209459"/>
                    <a:gd name="connsiteY3" fmla="*/ 1140241 h 1140241"/>
                    <a:gd name="connsiteX4" fmla="*/ 0 w 1209459"/>
                    <a:gd name="connsiteY4" fmla="*/ 0 h 1140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459" h="1140241">
                      <a:moveTo>
                        <a:pt x="0" y="0"/>
                      </a:moveTo>
                      <a:lnTo>
                        <a:pt x="1185709" y="684839"/>
                      </a:lnTo>
                      <a:lnTo>
                        <a:pt x="1209459" y="1140241"/>
                      </a:lnTo>
                      <a:lnTo>
                        <a:pt x="0" y="11402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E7C3E8F6-0987-3658-9D06-BA46678012AB}"/>
                  </a:ext>
                </a:extLst>
              </p:cNvPr>
              <p:cNvGrpSpPr/>
              <p:nvPr/>
            </p:nvGrpSpPr>
            <p:grpSpPr>
              <a:xfrm>
                <a:off x="5338368" y="4363821"/>
                <a:ext cx="3805632" cy="1002325"/>
                <a:chOff x="5353116" y="3727868"/>
                <a:chExt cx="3805632" cy="1002325"/>
              </a:xfrm>
            </p:grpSpPr>
            <p:pic>
              <p:nvPicPr>
                <p:cNvPr id="59" name="図 58">
                  <a:extLst>
                    <a:ext uri="{FF2B5EF4-FFF2-40B4-BE49-F238E27FC236}">
                      <a16:creationId xmlns:a16="http://schemas.microsoft.com/office/drawing/2014/main" id="{0A737B1E-EE35-BA2B-B7E3-2E3ACE6E90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353116" y="3727868"/>
                  <a:ext cx="749172" cy="1002325"/>
                </a:xfrm>
                <a:prstGeom prst="rect">
                  <a:avLst/>
                </a:prstGeom>
              </p:spPr>
            </p:pic>
            <p:pic>
              <p:nvPicPr>
                <p:cNvPr id="60" name="図 59">
                  <a:extLst>
                    <a:ext uri="{FF2B5EF4-FFF2-40B4-BE49-F238E27FC236}">
                      <a16:creationId xmlns:a16="http://schemas.microsoft.com/office/drawing/2014/main" id="{F717B34E-8919-4C45-F2CC-7ECB782ED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881345" y="3727868"/>
                  <a:ext cx="749172" cy="1002325"/>
                </a:xfrm>
                <a:prstGeom prst="rect">
                  <a:avLst/>
                </a:prstGeom>
              </p:spPr>
            </p:pic>
            <p:pic>
              <p:nvPicPr>
                <p:cNvPr id="61" name="図 60">
                  <a:extLst>
                    <a:ext uri="{FF2B5EF4-FFF2-40B4-BE49-F238E27FC236}">
                      <a16:creationId xmlns:a16="http://schemas.microsoft.com/office/drawing/2014/main" id="{2331A886-D680-C10F-CBC8-A6A9A5DF2C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121408" y="3735961"/>
                  <a:ext cx="740816" cy="986139"/>
                </a:xfrm>
                <a:prstGeom prst="rect">
                  <a:avLst/>
                </a:prstGeom>
              </p:spPr>
            </p:pic>
            <p:pic>
              <p:nvPicPr>
                <p:cNvPr id="62" name="図 61">
                  <a:extLst>
                    <a:ext uri="{FF2B5EF4-FFF2-40B4-BE49-F238E27FC236}">
                      <a16:creationId xmlns:a16="http://schemas.microsoft.com/office/drawing/2014/main" id="{1045B177-34DF-2FA7-FBDC-6817850B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8417932" y="3727868"/>
                  <a:ext cx="740816" cy="1002325"/>
                </a:xfrm>
                <a:prstGeom prst="rect">
                  <a:avLst/>
                </a:prstGeom>
              </p:spPr>
            </p:pic>
            <p:pic>
              <p:nvPicPr>
                <p:cNvPr id="63" name="図 62">
                  <a:extLst>
                    <a:ext uri="{FF2B5EF4-FFF2-40B4-BE49-F238E27FC236}">
                      <a16:creationId xmlns:a16="http://schemas.microsoft.com/office/drawing/2014/main" id="{A173781D-1F9E-8C50-9950-1A400429B5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7649638" y="3727868"/>
                  <a:ext cx="749172" cy="1002325"/>
                </a:xfrm>
                <a:prstGeom prst="rect">
                  <a:avLst/>
                </a:prstGeom>
              </p:spPr>
            </p:pic>
          </p:grpSp>
          <p:sp>
            <p:nvSpPr>
              <p:cNvPr id="58" name="加算記号 57">
                <a:extLst>
                  <a:ext uri="{FF2B5EF4-FFF2-40B4-BE49-F238E27FC236}">
                    <a16:creationId xmlns:a16="http://schemas.microsoft.com/office/drawing/2014/main" id="{EA6B842B-CA0A-7C47-4876-95A7447FB3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9041" y="3701574"/>
                <a:ext cx="584287" cy="586419"/>
              </a:xfrm>
              <a:prstGeom prst="mathPlus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1" name="線吹き出し 2 (枠付き) 70">
            <a:extLst>
              <a:ext uri="{FF2B5EF4-FFF2-40B4-BE49-F238E27FC236}">
                <a16:creationId xmlns:a16="http://schemas.microsoft.com/office/drawing/2014/main" id="{E0B82301-8790-4F84-10D1-381804BC94EB}"/>
              </a:ext>
            </a:extLst>
          </p:cNvPr>
          <p:cNvSpPr/>
          <p:nvPr/>
        </p:nvSpPr>
        <p:spPr>
          <a:xfrm>
            <a:off x="3776870" y="1720281"/>
            <a:ext cx="5158068" cy="2573424"/>
          </a:xfrm>
          <a:prstGeom prst="borderCallout2">
            <a:avLst>
              <a:gd name="adj1" fmla="val 53517"/>
              <a:gd name="adj2" fmla="val -2989"/>
              <a:gd name="adj3" fmla="val 53998"/>
              <a:gd name="adj4" fmla="val -11800"/>
              <a:gd name="adj5" fmla="val 98165"/>
              <a:gd name="adj6" fmla="val -19478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B6371C8-2979-9F05-FBE2-4FF363B93C39}"/>
              </a:ext>
            </a:extLst>
          </p:cNvPr>
          <p:cNvGrpSpPr/>
          <p:nvPr/>
        </p:nvGrpSpPr>
        <p:grpSpPr>
          <a:xfrm>
            <a:off x="3549515" y="4749997"/>
            <a:ext cx="5385423" cy="1930340"/>
            <a:chOff x="1643636" y="4821991"/>
            <a:chExt cx="6247695" cy="1930340"/>
          </a:xfrm>
        </p:grpSpPr>
        <p:sp>
          <p:nvSpPr>
            <p:cNvPr id="72" name="線吹き出し 2 (枠付き) 71">
              <a:extLst>
                <a:ext uri="{FF2B5EF4-FFF2-40B4-BE49-F238E27FC236}">
                  <a16:creationId xmlns:a16="http://schemas.microsoft.com/office/drawing/2014/main" id="{BCBE3320-C98D-FEE9-4A61-07F08A17C616}"/>
                </a:ext>
              </a:extLst>
            </p:cNvPr>
            <p:cNvSpPr/>
            <p:nvPr/>
          </p:nvSpPr>
          <p:spPr>
            <a:xfrm>
              <a:off x="1643636" y="4821991"/>
              <a:ext cx="6247695" cy="1930340"/>
            </a:xfrm>
            <a:prstGeom prst="borderCallout2">
              <a:avLst>
                <a:gd name="adj1" fmla="val 84144"/>
                <a:gd name="adj2" fmla="val -4392"/>
                <a:gd name="adj3" fmla="val 84659"/>
                <a:gd name="adj4" fmla="val -15028"/>
                <a:gd name="adj5" fmla="val 72655"/>
                <a:gd name="adj6" fmla="val -27691"/>
              </a:avLst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D91C003E-AFC0-A998-86ED-ED4431A12163}"/>
                </a:ext>
              </a:extLst>
            </p:cNvPr>
            <p:cNvSpPr txBox="1"/>
            <p:nvPr/>
          </p:nvSpPr>
          <p:spPr>
            <a:xfrm>
              <a:off x="1788507" y="4848443"/>
              <a:ext cx="595795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・アンケート</a:t>
              </a:r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kumimoji="1" lang="ja-JP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効果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 </a:t>
              </a:r>
              <a:r>
                <a:rPr kumimoji="1" lang="ja-JP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心理特性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 </a:t>
              </a:r>
              <a:r>
                <a:rPr kumimoji="1" lang="ja-JP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満足度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 </a:t>
              </a:r>
              <a:r>
                <a:rPr kumimoji="1" lang="ja-JP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システム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etc.</a:t>
              </a:r>
            </a:p>
            <a:p>
              <a:endPara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・表情の比較</a:t>
              </a:r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AWS</a:t>
              </a:r>
              <a:r>
                <a:rPr kumimoji="1" lang="ja-JP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での信頼度</a:t>
              </a:r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D14958D-6D60-A30B-1A8B-73608E3430FC}"/>
              </a:ext>
            </a:extLst>
          </p:cNvPr>
          <p:cNvSpPr txBox="1"/>
          <p:nvPr/>
        </p:nvSpPr>
        <p:spPr>
          <a:xfrm>
            <a:off x="3837876" y="1778043"/>
            <a:ext cx="185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ja-JP" alt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r>
              <a:rPr kumimoji="1" lang="en-US" altLang="ja-JP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5</a:t>
            </a:r>
            <a:r>
              <a:rPr kumimoji="1" lang="ja-JP" alt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EFE8A77-C264-1098-EADA-1506F7E079DE}"/>
              </a:ext>
            </a:extLst>
          </p:cNvPr>
          <p:cNvGrpSpPr/>
          <p:nvPr/>
        </p:nvGrpSpPr>
        <p:grpSpPr>
          <a:xfrm>
            <a:off x="429307" y="2608823"/>
            <a:ext cx="2412662" cy="3369763"/>
            <a:chOff x="639898" y="1311503"/>
            <a:chExt cx="2412662" cy="336976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5E51E1A6-5E7C-025C-4DF2-7229D9FB473D}"/>
                </a:ext>
              </a:extLst>
            </p:cNvPr>
            <p:cNvGrpSpPr/>
            <p:nvPr/>
          </p:nvGrpSpPr>
          <p:grpSpPr>
            <a:xfrm>
              <a:off x="639898" y="2598684"/>
              <a:ext cx="2335848" cy="2082582"/>
              <a:chOff x="713213" y="4481137"/>
              <a:chExt cx="2335848" cy="2082582"/>
            </a:xfrm>
          </p:grpSpPr>
          <p:sp>
            <p:nvSpPr>
              <p:cNvPr id="15" name="平行四辺形 14">
                <a:extLst>
                  <a:ext uri="{FF2B5EF4-FFF2-40B4-BE49-F238E27FC236}">
                    <a16:creationId xmlns:a16="http://schemas.microsoft.com/office/drawing/2014/main" id="{82D4A1D4-6E9C-5E22-0379-F8BA3B036A09}"/>
                  </a:ext>
                </a:extLst>
              </p:cNvPr>
              <p:cNvSpPr/>
              <p:nvPr/>
            </p:nvSpPr>
            <p:spPr>
              <a:xfrm>
                <a:off x="713213" y="4481137"/>
                <a:ext cx="2335848" cy="675022"/>
              </a:xfrm>
              <a:prstGeom prst="parallelogram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実験</a:t>
                </a:r>
              </a:p>
            </p:txBody>
          </p:sp>
          <p:sp>
            <p:nvSpPr>
              <p:cNvPr id="17" name="下矢印 16">
                <a:extLst>
                  <a:ext uri="{FF2B5EF4-FFF2-40B4-BE49-F238E27FC236}">
                    <a16:creationId xmlns:a16="http://schemas.microsoft.com/office/drawing/2014/main" id="{1BF9D5DC-CC56-7150-2C6E-F72AC1F46C59}"/>
                  </a:ext>
                </a:extLst>
              </p:cNvPr>
              <p:cNvSpPr/>
              <p:nvPr/>
            </p:nvSpPr>
            <p:spPr>
              <a:xfrm>
                <a:off x="1089137" y="5427519"/>
                <a:ext cx="1584000" cy="189819"/>
              </a:xfrm>
              <a:prstGeom prst="downArrow">
                <a:avLst>
                  <a:gd name="adj1" fmla="val 50000"/>
                  <a:gd name="adj2" fmla="val 10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平行四辺形 19">
                <a:extLst>
                  <a:ext uri="{FF2B5EF4-FFF2-40B4-BE49-F238E27FC236}">
                    <a16:creationId xmlns:a16="http://schemas.microsoft.com/office/drawing/2014/main" id="{0B0DE0A1-F5FE-A055-F454-636EF1270533}"/>
                  </a:ext>
                </a:extLst>
              </p:cNvPr>
              <p:cNvSpPr/>
              <p:nvPr/>
            </p:nvSpPr>
            <p:spPr>
              <a:xfrm>
                <a:off x="713213" y="5888697"/>
                <a:ext cx="2335848" cy="675022"/>
              </a:xfrm>
              <a:prstGeom prst="parallelogram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事後調査</a:t>
                </a:r>
              </a:p>
            </p:txBody>
          </p:sp>
        </p:grpSp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7C9CBF3-B97A-57D5-2148-981641028ECB}"/>
                </a:ext>
              </a:extLst>
            </p:cNvPr>
            <p:cNvSpPr/>
            <p:nvPr/>
          </p:nvSpPr>
          <p:spPr>
            <a:xfrm>
              <a:off x="716712" y="1311503"/>
              <a:ext cx="2335848" cy="67502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事前調査</a:t>
              </a:r>
            </a:p>
          </p:txBody>
        </p:sp>
        <p:sp>
          <p:nvSpPr>
            <p:cNvPr id="6" name="下矢印 5">
              <a:extLst>
                <a:ext uri="{FF2B5EF4-FFF2-40B4-BE49-F238E27FC236}">
                  <a16:creationId xmlns:a16="http://schemas.microsoft.com/office/drawing/2014/main" id="{93EB5D4D-AF89-FDEC-E717-C780D7E8BA97}"/>
                </a:ext>
              </a:extLst>
            </p:cNvPr>
            <p:cNvSpPr/>
            <p:nvPr/>
          </p:nvSpPr>
          <p:spPr>
            <a:xfrm>
              <a:off x="1092636" y="2197695"/>
              <a:ext cx="1584000" cy="189819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339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3D2EBC-F093-68C8-5589-34F3C10E6BD3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F53DE3-C39E-FF73-500C-322809A71A14}"/>
              </a:ext>
            </a:extLst>
          </p:cNvPr>
          <p:cNvSpPr txBox="1"/>
          <p:nvPr/>
        </p:nvSpPr>
        <p:spPr>
          <a:xfrm>
            <a:off x="546022" y="-11986"/>
            <a:ext cx="504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結果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【</a:t>
            </a:r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ロボット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n=5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799674-5DC2-415F-E221-34A0BE2D8AC7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9EE07C-3ABA-5C9D-7F73-60BEF9EE3E37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DB0532F9-2449-1D59-55F5-31F9096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65FE43E-D50D-9CA2-1CF2-FB838E2B02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219" y="1179167"/>
            <a:ext cx="3429000" cy="3429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BB4C5B0-B83D-0949-D7F8-9404B761E92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7178" y="1179167"/>
            <a:ext cx="3430800" cy="3429000"/>
          </a:xfrm>
          <a:prstGeom prst="rect">
            <a:avLst/>
          </a:prstGeom>
        </p:spPr>
      </p:pic>
      <p:graphicFrame>
        <p:nvGraphicFramePr>
          <p:cNvPr id="2" name="表 13">
            <a:extLst>
              <a:ext uri="{FF2B5EF4-FFF2-40B4-BE49-F238E27FC236}">
                <a16:creationId xmlns:a16="http://schemas.microsoft.com/office/drawing/2014/main" id="{62D71FB1-83F0-8AD1-4958-B5A86536E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02181"/>
              </p:ext>
            </p:extLst>
          </p:nvPr>
        </p:nvGraphicFramePr>
        <p:xfrm>
          <a:off x="857850" y="4719998"/>
          <a:ext cx="7428297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099">
                  <a:extLst>
                    <a:ext uri="{9D8B030D-6E8A-4147-A177-3AD203B41FA5}">
                      <a16:colId xmlns:a16="http://schemas.microsoft.com/office/drawing/2014/main" val="1242261787"/>
                    </a:ext>
                  </a:extLst>
                </a:gridCol>
                <a:gridCol w="2476099">
                  <a:extLst>
                    <a:ext uri="{9D8B030D-6E8A-4147-A177-3AD203B41FA5}">
                      <a16:colId xmlns:a16="http://schemas.microsoft.com/office/drawing/2014/main" val="298518053"/>
                    </a:ext>
                  </a:extLst>
                </a:gridCol>
                <a:gridCol w="2476099">
                  <a:extLst>
                    <a:ext uri="{9D8B030D-6E8A-4147-A177-3AD203B41FA5}">
                      <a16:colId xmlns:a16="http://schemas.microsoft.com/office/drawing/2014/main" val="1902776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</a:t>
                      </a:r>
                      <a:endParaRPr kumimoji="1" lang="ja-JP" altLang="en-US" sz="2400" b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</a:t>
                      </a:r>
                      <a:endParaRPr kumimoji="1" lang="ja-JP" altLang="en-US" sz="2400" b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1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191919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66.0%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70.0%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>
                          <a:solidFill>
                            <a:srgbClr val="191919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0.760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79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>
                          <a:solidFill>
                            <a:srgbClr val="191919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0.660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0.700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8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191919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F-measure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0.695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  <a:cs typeface="Times New Roman" panose="02020603050405020304" pitchFamily="18" charset="0"/>
                        </a:rPr>
                        <a:t>0.684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85596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5AA8B9-60D1-FFBB-A25B-D7537863EAA6}"/>
              </a:ext>
            </a:extLst>
          </p:cNvPr>
          <p:cNvSpPr txBox="1"/>
          <p:nvPr/>
        </p:nvSpPr>
        <p:spPr>
          <a:xfrm>
            <a:off x="546022" y="8152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044C21-232C-E7E3-CFBE-EC875D03AAA3}"/>
              </a:ext>
            </a:extLst>
          </p:cNvPr>
          <p:cNvSpPr txBox="1"/>
          <p:nvPr/>
        </p:nvSpPr>
        <p:spPr>
          <a:xfrm>
            <a:off x="5167178" y="8098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3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3D2EBC-F093-68C8-5589-34F3C10E6BD3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F53DE3-C39E-FF73-500C-322809A71A14}"/>
              </a:ext>
            </a:extLst>
          </p:cNvPr>
          <p:cNvSpPr txBox="1"/>
          <p:nvPr/>
        </p:nvSpPr>
        <p:spPr>
          <a:xfrm>
            <a:off x="546022" y="-11986"/>
            <a:ext cx="504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心理特性調査結果　</a:t>
            </a:r>
            <a:endParaRPr kumimoji="1" lang="en-US" altLang="ja-JP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799674-5DC2-415F-E221-34A0BE2D8AC7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9EE07C-3ABA-5C9D-7F73-60BEF9EE3E37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DB0532F9-2449-1D59-55F5-31F9096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711D534C-BCAF-934D-82F2-3334CD5AA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664402"/>
              </p:ext>
            </p:extLst>
          </p:nvPr>
        </p:nvGraphicFramePr>
        <p:xfrm>
          <a:off x="268844" y="823220"/>
          <a:ext cx="8606310" cy="5852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297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3D2EBC-F093-68C8-5589-34F3C10E6BD3}"/>
              </a:ext>
            </a:extLst>
          </p:cNvPr>
          <p:cNvSpPr/>
          <p:nvPr/>
        </p:nvSpPr>
        <p:spPr>
          <a:xfrm>
            <a:off x="-11017" y="-27485"/>
            <a:ext cx="158683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F53DE3-C39E-FF73-500C-322809A71A14}"/>
              </a:ext>
            </a:extLst>
          </p:cNvPr>
          <p:cNvSpPr txBox="1"/>
          <p:nvPr/>
        </p:nvSpPr>
        <p:spPr>
          <a:xfrm>
            <a:off x="546022" y="-11986"/>
            <a:ext cx="504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満足度調査結果　</a:t>
            </a:r>
            <a:r>
              <a:rPr kumimoji="1" lang="en-US" altLang="ja-JP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【1/2】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799674-5DC2-415F-E221-34A0BE2D8AC7}"/>
              </a:ext>
            </a:extLst>
          </p:cNvPr>
          <p:cNvSpPr/>
          <p:nvPr/>
        </p:nvSpPr>
        <p:spPr>
          <a:xfrm>
            <a:off x="238463" y="-26517"/>
            <a:ext cx="72254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9EE07C-3ABA-5C9D-7F73-60BEF9EE3E37}"/>
              </a:ext>
            </a:extLst>
          </p:cNvPr>
          <p:cNvCxnSpPr>
            <a:cxnSpLocks/>
          </p:cNvCxnSpPr>
          <p:nvPr/>
        </p:nvCxnSpPr>
        <p:spPr>
          <a:xfrm>
            <a:off x="-98274" y="620515"/>
            <a:ext cx="9340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DB0532F9-2449-1D59-55F5-31F9096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D1631D9-8B6C-6387-C1E3-76F506C29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578990"/>
              </p:ext>
            </p:extLst>
          </p:nvPr>
        </p:nvGraphicFramePr>
        <p:xfrm>
          <a:off x="234124" y="634346"/>
          <a:ext cx="8675750" cy="610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031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EEA4EB4B1C87045B2C7B9E34AE6DFF4" ma:contentTypeVersion="16" ma:contentTypeDescription="新しいドキュメントを作成します。" ma:contentTypeScope="" ma:versionID="3b7890b58973926469a24e18cabb1b6a">
  <xsd:schema xmlns:xsd="http://www.w3.org/2001/XMLSchema" xmlns:xs="http://www.w3.org/2001/XMLSchema" xmlns:p="http://schemas.microsoft.com/office/2006/metadata/properties" xmlns:ns2="c8a3c59a-3bb1-4ac4-8580-9b2ba74cfe5b" xmlns:ns3="56bf2a1e-b0f5-401e-a825-4d0cd333482d" targetNamespace="http://schemas.microsoft.com/office/2006/metadata/properties" ma:root="true" ma:fieldsID="c719e2dd3f90b946f6cf698ef2cf7f3d" ns2:_="" ns3:_="">
    <xsd:import namespace="c8a3c59a-3bb1-4ac4-8580-9b2ba74cfe5b"/>
    <xsd:import namespace="56bf2a1e-b0f5-401e-a825-4d0cd33348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a3c59a-3bb1-4ac4-8580-9b2ba74cf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60da577d-8c11-42e1-9807-59d1f71190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f2a1e-b0f5-401e-a825-4d0cd333482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b7adad-3fb7-4e7a-8b83-8b41f07d25c8}" ma:internalName="TaxCatchAll" ma:showField="CatchAllData" ma:web="56bf2a1e-b0f5-401e-a825-4d0cd33348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053A5C-C824-4F6E-9984-EBC18E1E70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a3c59a-3bb1-4ac4-8580-9b2ba74cfe5b"/>
    <ds:schemaRef ds:uri="56bf2a1e-b0f5-401e-a825-4d0cd33348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CCCB20-9FF4-46A0-8679-3A2E73993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{DC8F35D1-E404-D442-AF2A-52B4D421E384}tf16401378</Template>
  <TotalTime>56772</TotalTime>
  <Words>366</Words>
  <Application>Microsoft Office PowerPoint</Application>
  <PresentationFormat>画面に合わせる (4:3)</PresentationFormat>
  <Paragraphs>140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MS Gothic</vt:lpstr>
      <vt:lpstr>游ゴシック</vt:lpstr>
      <vt:lpstr>Arial</vt:lpstr>
      <vt:lpstr>Garamond</vt:lpstr>
      <vt:lpstr>Times New Roman</vt:lpstr>
      <vt:lpstr>Verdana</vt:lpstr>
      <vt:lpstr>Office テーマ</vt:lpstr>
      <vt:lpstr>福田 &amp; Yeoh ゼミ 進捗報告(01/27)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福田研ゼミ進捗報告(11/12)</dc:title>
  <dc:creator>19238901 明石　華実</dc:creator>
  <cp:lastModifiedBy>Akashi Haru</cp:lastModifiedBy>
  <cp:revision>158</cp:revision>
  <dcterms:created xsi:type="dcterms:W3CDTF">2021-11-05T11:24:13Z</dcterms:created>
  <dcterms:modified xsi:type="dcterms:W3CDTF">2023-02-13T14:19:31Z</dcterms:modified>
</cp:coreProperties>
</file>