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handoutMasterIdLst>
    <p:handoutMasterId r:id="rId17"/>
  </p:handoutMasterIdLst>
  <p:sldIdLst>
    <p:sldId id="256" r:id="rId2"/>
    <p:sldId id="258" r:id="rId3"/>
    <p:sldId id="274" r:id="rId4"/>
    <p:sldId id="259" r:id="rId5"/>
    <p:sldId id="270" r:id="rId6"/>
    <p:sldId id="260" r:id="rId7"/>
    <p:sldId id="261" r:id="rId8"/>
    <p:sldId id="276" r:id="rId9"/>
    <p:sldId id="262" r:id="rId10"/>
    <p:sldId id="273" r:id="rId11"/>
    <p:sldId id="265" r:id="rId12"/>
    <p:sldId id="264" r:id="rId13"/>
    <p:sldId id="266" r:id="rId14"/>
    <p:sldId id="269"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5103" autoAdjust="0"/>
  </p:normalViewPr>
  <p:slideViewPr>
    <p:cSldViewPr snapToGrid="0">
      <p:cViewPr varScale="1">
        <p:scale>
          <a:sx n="104" d="100"/>
          <a:sy n="104" d="100"/>
        </p:scale>
        <p:origin x="878" y="72"/>
      </p:cViewPr>
      <p:guideLst/>
    </p:cSldViewPr>
  </p:slideViewPr>
  <p:notesTextViewPr>
    <p:cViewPr>
      <p:scale>
        <a:sx n="1" d="1"/>
        <a:sy n="1" d="1"/>
      </p:scale>
      <p:origin x="0" y="0"/>
    </p:cViewPr>
  </p:notesText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77DC0F-96F9-75B8-B316-4D40F08D911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06F1DFDE-C25F-132B-8042-F958454B20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7716B6-1FD3-41BA-BBA9-BDE377C79207}" type="datetimeFigureOut">
              <a:rPr lang="en-IN" smtClean="0"/>
              <a:t>05-08-2025</a:t>
            </a:fld>
            <a:endParaRPr lang="en-IN"/>
          </a:p>
        </p:txBody>
      </p:sp>
      <p:sp>
        <p:nvSpPr>
          <p:cNvPr id="4" name="Footer Placeholder 3">
            <a:extLst>
              <a:ext uri="{FF2B5EF4-FFF2-40B4-BE49-F238E27FC236}">
                <a16:creationId xmlns:a16="http://schemas.microsoft.com/office/drawing/2014/main" id="{D2FE78A0-8A78-2548-F915-90E23E47FE7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370B294-D70B-5F41-EF70-AA288F5C5C0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C3EFAA-C90B-451E-93CD-8B1CA5CBC714}" type="slidenum">
              <a:rPr lang="en-IN" smtClean="0"/>
              <a:t>‹#›</a:t>
            </a:fld>
            <a:endParaRPr lang="en-IN"/>
          </a:p>
        </p:txBody>
      </p:sp>
    </p:spTree>
    <p:extLst>
      <p:ext uri="{BB962C8B-B14F-4D97-AF65-F5344CB8AC3E}">
        <p14:creationId xmlns:p14="http://schemas.microsoft.com/office/powerpoint/2010/main" val="40622371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C7E8F-EDB6-47F6-897C-3B680C050471}"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4D214-F0E5-40E1-8065-36371D981C94}" type="slidenum">
              <a:rPr lang="en-IN" smtClean="0"/>
              <a:t>‹#›</a:t>
            </a:fld>
            <a:endParaRPr lang="en-IN"/>
          </a:p>
        </p:txBody>
      </p:sp>
    </p:spTree>
    <p:extLst>
      <p:ext uri="{BB962C8B-B14F-4D97-AF65-F5344CB8AC3E}">
        <p14:creationId xmlns:p14="http://schemas.microsoft.com/office/powerpoint/2010/main" val="32777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s://bit.ly/3A1uf1Q"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body"/>
          </p:nvPr>
        </p:nvSpPr>
        <p:spPr>
          <a:xfrm>
            <a:off x="-23040" y="0"/>
            <a:ext cx="91897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 name="PlaceHolder 2"/>
          <p:cNvSpPr>
            <a:spLocks noGrp="1"/>
          </p:cNvSpPr>
          <p:nvPr>
            <p:ph type="title"/>
          </p:nvPr>
        </p:nvSpPr>
        <p:spPr>
          <a:xfrm>
            <a:off x="228600" y="3455640"/>
            <a:ext cx="8686440" cy="124272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3">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body"/>
          </p:nvPr>
        </p:nvSpPr>
        <p:spPr>
          <a:xfrm>
            <a:off x="-6840" y="-360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6" name="PlaceHolder 2"/>
          <p:cNvSpPr>
            <a:spLocks noGrp="1"/>
          </p:cNvSpPr>
          <p:nvPr>
            <p:ph type="title"/>
          </p:nvPr>
        </p:nvSpPr>
        <p:spPr>
          <a:xfrm>
            <a:off x="228600" y="3655080"/>
            <a:ext cx="4378320" cy="942120"/>
          </a:xfrm>
          <a:prstGeom prst="rect">
            <a:avLst/>
          </a:prstGeom>
          <a:noFill/>
          <a:ln w="0">
            <a:noFill/>
          </a:ln>
        </p:spPr>
        <p:txBody>
          <a:bodyPr lIns="91440" tIns="91440" rIns="91440" bIns="91440" anchor="b">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2">
    <p:bg>
      <p:bgPr>
        <a:solidFill>
          <a:schemeClr val="lt1"/>
        </a:solidFill>
        <a:effectLst/>
      </p:bgPr>
    </p:bg>
    <p:spTree>
      <p:nvGrpSpPr>
        <p:cNvPr id="1" name=""/>
        <p:cNvGrpSpPr/>
        <p:nvPr/>
      </p:nvGrpSpPr>
      <p:grpSpPr>
        <a:xfrm>
          <a:off x="0" y="0"/>
          <a:ext cx="0" cy="0"/>
          <a:chOff x="0" y="0"/>
          <a:chExt cx="0" cy="0"/>
        </a:xfrm>
      </p:grpSpPr>
      <p:pic>
        <p:nvPicPr>
          <p:cNvPr id="27" name="Google Shape;83;p20"/>
          <p:cNvPicPr/>
          <p:nvPr/>
        </p:nvPicPr>
        <p:blipFill>
          <a:blip r:embed="rId2" cstate="email">
            <a:extLst>
              <a:ext uri="{28A0092B-C50C-407E-A947-70E740481C1C}">
                <a14:useLocalDpi xmlns:a14="http://schemas.microsoft.com/office/drawing/2010/main"/>
              </a:ext>
            </a:extLst>
          </a:blip>
          <a:srcRect l="6383" r="6393"/>
          <a:stretch/>
        </p:blipFill>
        <p:spPr>
          <a:xfrm rot="10800000" flipH="1">
            <a:off x="4586400" y="-353880"/>
            <a:ext cx="8813520" cy="5851440"/>
          </a:xfrm>
          <a:prstGeom prst="rect">
            <a:avLst/>
          </a:prstGeom>
          <a:noFill/>
          <a:ln w="0">
            <a:noFill/>
          </a:ln>
        </p:spPr>
      </p:pic>
      <p:pic>
        <p:nvPicPr>
          <p:cNvPr id="28" name="Google Shape;84;p20"/>
          <p:cNvPicPr/>
          <p:nvPr/>
        </p:nvPicPr>
        <p:blipFill>
          <a:blip r:embed="rId3" cstate="email">
            <a:extLst>
              <a:ext uri="{28A0092B-C50C-407E-A947-70E740481C1C}">
                <a14:useLocalDpi xmlns:a14="http://schemas.microsoft.com/office/drawing/2010/main"/>
              </a:ext>
            </a:extLst>
          </a:blip>
          <a:srcRect t="3115" b="-4959"/>
          <a:stretch/>
        </p:blipFill>
        <p:spPr>
          <a:xfrm rot="10800000" flipH="1">
            <a:off x="1513800" y="-6220080"/>
            <a:ext cx="12059280" cy="12282120"/>
          </a:xfrm>
          <a:prstGeom prst="rect">
            <a:avLst/>
          </a:prstGeom>
          <a:noFill/>
          <a:ln w="0">
            <a:noFill/>
          </a:ln>
        </p:spPr>
      </p:pic>
      <p:sp>
        <p:nvSpPr>
          <p:cNvPr id="29" name="PlaceHolder 1"/>
          <p:cNvSpPr>
            <a:spLocks noGrp="1"/>
          </p:cNvSpPr>
          <p:nvPr>
            <p:ph type="title"/>
          </p:nvPr>
        </p:nvSpPr>
        <p:spPr>
          <a:xfrm>
            <a:off x="713160" y="1639080"/>
            <a:ext cx="5357160" cy="132912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sp>
        <p:nvSpPr>
          <p:cNvPr id="30" name="Google Shape;87;p20"/>
          <p:cNvSpPr/>
          <p:nvPr/>
        </p:nvSpPr>
        <p:spPr>
          <a:xfrm>
            <a:off x="713160" y="4048560"/>
            <a:ext cx="5357160" cy="437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Bai Jamjuree"/>
                <a:ea typeface="Bai Jamjuree"/>
              </a:rPr>
              <a:t>CREDITS:</a:t>
            </a:r>
            <a:r>
              <a:rPr lang="en" sz="1000" b="0" u="none" strike="noStrike">
                <a:solidFill>
                  <a:schemeClr val="dk1"/>
                </a:solidFill>
                <a:effectLst/>
                <a:uFillTx/>
                <a:latin typeface="Bai Jamjuree"/>
                <a:ea typeface="Bai Jamjuree"/>
              </a:rPr>
              <a:t> This presentation template was created by </a:t>
            </a:r>
            <a:r>
              <a:rPr lang="en" sz="1000" b="1" u="sng" strike="noStrike">
                <a:solidFill>
                  <a:schemeClr val="dk1"/>
                </a:solidFill>
                <a:effectLst/>
                <a:uFillTx/>
                <a:latin typeface="Bai Jamjuree"/>
                <a:ea typeface="Bai Jamjuree"/>
                <a:hlinkClick r:id="rId4"/>
              </a:rPr>
              <a:t>Slidesgo</a:t>
            </a:r>
            <a:r>
              <a:rPr lang="en" sz="1000" b="0" u="none" strike="noStrike">
                <a:solidFill>
                  <a:schemeClr val="dk1"/>
                </a:solidFill>
                <a:effectLst/>
                <a:uFillTx/>
                <a:latin typeface="Bai Jamjuree"/>
                <a:ea typeface="Bai Jamjuree"/>
              </a:rPr>
              <a:t>, and includes icons, infographics &amp; images by </a:t>
            </a:r>
            <a:r>
              <a:rPr lang="en" sz="1000" b="1" u="sng" strike="noStrike">
                <a:solidFill>
                  <a:schemeClr val="dk1"/>
                </a:solidFill>
                <a:effectLst/>
                <a:uFillTx/>
                <a:latin typeface="Bai Jamjuree"/>
                <a:ea typeface="Bai Jamjuree"/>
                <a:hlinkClick r:id="rId5"/>
              </a:rPr>
              <a:t>Freepik</a:t>
            </a:r>
            <a:r>
              <a:rPr lang="en" sz="1000" b="0" u="none" strike="noStrike">
                <a:solidFill>
                  <a:schemeClr val="dk1"/>
                </a:solidFill>
                <a:effectLst/>
                <a:uFillTx/>
                <a:latin typeface="Bai Jamjuree"/>
                <a:ea typeface="Bai Jamjuree"/>
              </a:rPr>
              <a:t> </a:t>
            </a:r>
            <a:endParaRPr lang="en-US" sz="1000" b="0" u="none" strike="noStrike">
              <a:solidFill>
                <a:srgbClr val="FFFFFF"/>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32" name="PlaceHolder 2"/>
          <p:cNvSpPr>
            <a:spLocks noGrp="1"/>
          </p:cNvSpPr>
          <p:nvPr>
            <p:ph type="title"/>
          </p:nvPr>
        </p:nvSpPr>
        <p:spPr>
          <a:xfrm>
            <a:off x="228960" y="3153240"/>
            <a:ext cx="8365680" cy="103284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33" name="PlaceHolder 3"/>
          <p:cNvSpPr>
            <a:spLocks noGrp="1"/>
          </p:cNvSpPr>
          <p:nvPr>
            <p:ph type="title"/>
          </p:nvPr>
        </p:nvSpPr>
        <p:spPr>
          <a:xfrm>
            <a:off x="228960" y="2219760"/>
            <a:ext cx="1366920" cy="1032840"/>
          </a:xfrm>
          <a:prstGeom prst="rect">
            <a:avLst/>
          </a:prstGeom>
          <a:noFill/>
          <a:ln w="0">
            <a:noFill/>
          </a:ln>
        </p:spPr>
        <p:txBody>
          <a:bodyPr lIns="91440" tIns="91440" rIns="91440" bIns="91440" anchor="ctr">
            <a:noAutofit/>
          </a:bodyPr>
          <a:lstStyle/>
          <a:p>
            <a:pPr indent="0">
              <a:lnSpc>
                <a:spcPct val="100000"/>
              </a:lnSpc>
              <a:buNone/>
            </a:pPr>
            <a:r>
              <a:rPr lang="fr-FR" sz="6000" b="1" u="none" strike="noStrike">
                <a:solidFill>
                  <a:schemeClr val="dk1"/>
                </a:solidFill>
                <a:effectLst/>
                <a:uFillTx/>
                <a:latin typeface="Bai Jamjuree"/>
                <a:ea typeface="Bai Jamjuree"/>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pic>
        <p:nvPicPr>
          <p:cNvPr id="34" name="Google Shape;89;p21"/>
          <p:cNvPicPr/>
          <p:nvPr/>
        </p:nvPicPr>
        <p:blipFill>
          <a:blip r:embed="rId2" cstate="email">
            <a:extLst>
              <a:ext uri="{28A0092B-C50C-407E-A947-70E740481C1C}">
                <a14:useLocalDpi xmlns:a14="http://schemas.microsoft.com/office/drawing/2010/main"/>
              </a:ext>
            </a:extLst>
          </a:blip>
          <a:srcRect l="6383" r="6393"/>
          <a:stretch/>
        </p:blipFill>
        <p:spPr>
          <a:xfrm rot="10800000" flipH="1">
            <a:off x="4023720" y="1527120"/>
            <a:ext cx="8813520" cy="5851440"/>
          </a:xfrm>
          <a:prstGeom prst="rect">
            <a:avLst/>
          </a:prstGeom>
          <a:noFill/>
          <a:ln w="0">
            <a:noFill/>
          </a:ln>
        </p:spPr>
      </p:pic>
      <p:pic>
        <p:nvPicPr>
          <p:cNvPr id="35" name="Google Shape;90;p21"/>
          <p:cNvPicPr/>
          <p:nvPr/>
        </p:nvPicPr>
        <p:blipFill>
          <a:blip r:embed="rId3" cstate="email">
            <a:extLst>
              <a:ext uri="{28A0092B-C50C-407E-A947-70E740481C1C}">
                <a14:useLocalDpi xmlns:a14="http://schemas.microsoft.com/office/drawing/2010/main"/>
              </a:ext>
            </a:extLst>
          </a:blip>
          <a:srcRect t="3115" b="-4959"/>
          <a:stretch/>
        </p:blipFill>
        <p:spPr>
          <a:xfrm rot="10800000" flipH="1">
            <a:off x="4385520" y="-4385520"/>
            <a:ext cx="12059280" cy="12282120"/>
          </a:xfrm>
          <a:prstGeom prst="rect">
            <a:avLst/>
          </a:prstGeom>
          <a:noFill/>
          <a:ln w="0">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1"/>
        </a:solidFill>
        <a:effectLst/>
      </p:bgPr>
    </p:bg>
    <p:spTree>
      <p:nvGrpSpPr>
        <p:cNvPr id="1" name=""/>
        <p:cNvGrpSpPr/>
        <p:nvPr/>
      </p:nvGrpSpPr>
      <p:grpSpPr>
        <a:xfrm>
          <a:off x="0" y="0"/>
          <a:ext cx="0" cy="0"/>
          <a:chOff x="0" y="0"/>
          <a:chExt cx="0" cy="0"/>
        </a:xfrm>
      </p:grpSpPr>
      <p:pic>
        <p:nvPicPr>
          <p:cNvPr id="36" name="Google Shape;92;p22"/>
          <p:cNvPicPr/>
          <p:nvPr/>
        </p:nvPicPr>
        <p:blipFill>
          <a:blip r:embed="rId2" cstate="email">
            <a:extLst>
              <a:ext uri="{28A0092B-C50C-407E-A947-70E740481C1C}">
                <a14:useLocalDpi xmlns:a14="http://schemas.microsoft.com/office/drawing/2010/main"/>
              </a:ext>
            </a:extLst>
          </a:blip>
          <a:srcRect l="6383" r="6393"/>
          <a:stretch/>
        </p:blipFill>
        <p:spPr>
          <a:xfrm rot="10800000" flipH="1">
            <a:off x="4586400" y="-353880"/>
            <a:ext cx="8813520" cy="5851440"/>
          </a:xfrm>
          <a:prstGeom prst="rect">
            <a:avLst/>
          </a:prstGeom>
          <a:noFill/>
          <a:ln w="0">
            <a:noFill/>
          </a:ln>
        </p:spPr>
      </p:pic>
      <p:pic>
        <p:nvPicPr>
          <p:cNvPr id="37" name="Google Shape;93;p22"/>
          <p:cNvPicPr/>
          <p:nvPr/>
        </p:nvPicPr>
        <p:blipFill>
          <a:blip r:embed="rId3" cstate="email">
            <a:extLst>
              <a:ext uri="{28A0092B-C50C-407E-A947-70E740481C1C}">
                <a14:useLocalDpi xmlns:a14="http://schemas.microsoft.com/office/drawing/2010/main"/>
              </a:ext>
            </a:extLst>
          </a:blip>
          <a:srcRect t="3115" b="-4959"/>
          <a:stretch/>
        </p:blipFill>
        <p:spPr>
          <a:xfrm rot="10800000" flipH="1">
            <a:off x="1513800" y="-6220080"/>
            <a:ext cx="12059280" cy="12282120"/>
          </a:xfrm>
          <a:prstGeom prst="rect">
            <a:avLst/>
          </a:prstGeom>
          <a:noFill/>
          <a:ln w="0">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38" name="PlaceHolder 1"/>
          <p:cNvSpPr>
            <a:spLocks noGrp="1"/>
          </p:cNvSpPr>
          <p:nvPr>
            <p:ph type="body"/>
          </p:nvPr>
        </p:nvSpPr>
        <p:spPr>
          <a:xfrm>
            <a:off x="228600" y="521280"/>
            <a:ext cx="8686440" cy="29966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200" b="0" u="none" strike="noStrike">
                <a:solidFill>
                  <a:srgbClr val="000000"/>
                </a:solidFill>
                <a:effectLst/>
                <a:uFillTx/>
                <a:latin typeface="Arial"/>
              </a:rPr>
              <a:t>Seventh Outline Level</a:t>
            </a:r>
          </a:p>
        </p:txBody>
      </p:sp>
      <p:sp>
        <p:nvSpPr>
          <p:cNvPr id="39" name="PlaceHolder 2"/>
          <p:cNvSpPr>
            <a:spLocks noGrp="1"/>
          </p:cNvSpPr>
          <p:nvPr>
            <p:ph type="title"/>
          </p:nvPr>
        </p:nvSpPr>
        <p:spPr>
          <a:xfrm>
            <a:off x="228600" y="3809880"/>
            <a:ext cx="8686440" cy="832320"/>
          </a:xfrm>
          <a:prstGeom prst="rect">
            <a:avLst/>
          </a:prstGeom>
          <a:noFill/>
          <a:ln w="0">
            <a:noFill/>
          </a:ln>
        </p:spPr>
        <p:txBody>
          <a:bodyPr lIns="91440" tIns="91440" rIns="91440" bIns="91440" anchor="b">
            <a:noAutofit/>
          </a:bodyPr>
          <a:lstStyle/>
          <a:p>
            <a:pPr indent="0">
              <a:buNone/>
            </a:pPr>
            <a:r>
              <a:rPr lang="fr-FR" sz="3200" b="0" u="none" strike="noStrike">
                <a:solidFill>
                  <a:schemeClr val="dk1"/>
                </a:solidFill>
                <a:effectLst/>
                <a:uFillTx/>
                <a:latin typeface="Arial"/>
              </a:rPr>
              <a:t>Click to edit the title text format</a:t>
            </a:r>
          </a:p>
        </p:txBody>
      </p:sp>
      <p:pic>
        <p:nvPicPr>
          <p:cNvPr id="40" name="Google Shape;20;p4"/>
          <p:cNvPicPr/>
          <p:nvPr/>
        </p:nvPicPr>
        <p:blipFill>
          <a:blip r:embed="rId2" cstate="email">
            <a:extLst>
              <a:ext uri="{28A0092B-C50C-407E-A947-70E740481C1C}">
                <a14:useLocalDpi xmlns:a14="http://schemas.microsoft.com/office/drawing/2010/main"/>
              </a:ext>
            </a:extLst>
          </a:blip>
          <a:srcRect l="6383" r="6393"/>
          <a:stretch/>
        </p:blipFill>
        <p:spPr>
          <a:xfrm rot="10800000" flipH="1">
            <a:off x="4023720" y="1527120"/>
            <a:ext cx="8813520" cy="5851440"/>
          </a:xfrm>
          <a:prstGeom prst="rect">
            <a:avLst/>
          </a:prstGeom>
          <a:noFill/>
          <a:ln w="0">
            <a:noFill/>
          </a:ln>
        </p:spPr>
      </p:pic>
      <p:pic>
        <p:nvPicPr>
          <p:cNvPr id="41" name="Google Shape;21;p4"/>
          <p:cNvPicPr/>
          <p:nvPr/>
        </p:nvPicPr>
        <p:blipFill>
          <a:blip r:embed="rId3" cstate="email">
            <a:extLst>
              <a:ext uri="{28A0092B-C50C-407E-A947-70E740481C1C}">
                <a14:useLocalDpi xmlns:a14="http://schemas.microsoft.com/office/drawing/2010/main"/>
              </a:ext>
            </a:extLst>
          </a:blip>
          <a:srcRect t="3115" b="-4959"/>
          <a:stretch/>
        </p:blipFill>
        <p:spPr>
          <a:xfrm rot="10800000" flipH="1">
            <a:off x="4385520" y="-4385520"/>
            <a:ext cx="12059280" cy="12282120"/>
          </a:xfrm>
          <a:prstGeom prst="rect">
            <a:avLst/>
          </a:prstGeom>
          <a:noFill/>
          <a:ln w="0">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u="none" strike="noStrike">
                <a:solidFill>
                  <a:schemeClr val="dk1"/>
                </a:solidFill>
                <a:effectLst/>
                <a:uFillTx/>
                <a:latin typeface="Arial"/>
              </a:rPr>
              <a:t>Click to edit the title text format</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3983400"/>
            <a:ext cx="7703640" cy="659160"/>
          </a:xfrm>
          <a:prstGeom prst="rect">
            <a:avLst/>
          </a:prstGeom>
          <a:noFill/>
          <a:ln w="0">
            <a:noFill/>
          </a:ln>
        </p:spPr>
        <p:txBody>
          <a:bodyPr lIns="91440" tIns="91440" rIns="91440" bIns="91440" anchor="b">
            <a:noAutofit/>
          </a:bodyPr>
          <a:lstStyle/>
          <a:p>
            <a:pPr indent="0">
              <a:buNone/>
            </a:pPr>
            <a:r>
              <a:rPr lang="fr-FR" sz="3200" b="0" u="none" strike="noStrike">
                <a:solidFill>
                  <a:schemeClr val="dk1"/>
                </a:solidFill>
                <a:effectLst/>
                <a:uFillTx/>
                <a:latin typeface="Arial"/>
              </a:rPr>
              <a:t>Click to edit the title text format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pic>
        <p:nvPicPr>
          <p:cNvPr id="44" name="Google Shape;29;p7"/>
          <p:cNvPicPr/>
          <p:nvPr/>
        </p:nvPicPr>
        <p:blipFill>
          <a:blip r:embed="rId2" cstate="email">
            <a:extLst>
              <a:ext uri="{28A0092B-C50C-407E-A947-70E740481C1C}">
                <a14:useLocalDpi xmlns:a14="http://schemas.microsoft.com/office/drawing/2010/main"/>
              </a:ext>
            </a:extLst>
          </a:blip>
          <a:srcRect t="3115" b="-4959"/>
          <a:stretch/>
        </p:blipFill>
        <p:spPr>
          <a:xfrm rot="10800000" flipH="1">
            <a:off x="-4774680" y="-7824240"/>
            <a:ext cx="12059280" cy="12282120"/>
          </a:xfrm>
          <a:prstGeom prst="rect">
            <a:avLst/>
          </a:prstGeom>
          <a:noFill/>
          <a:ln w="0">
            <a:noFill/>
          </a:ln>
        </p:spPr>
      </p:pic>
      <p:sp>
        <p:nvSpPr>
          <p:cNvPr id="45" name="PlaceHolder 1"/>
          <p:cNvSpPr>
            <a:spLocks noGrp="1"/>
          </p:cNvSpPr>
          <p:nvPr>
            <p:ph type="body"/>
          </p:nvPr>
        </p:nvSpPr>
        <p:spPr>
          <a:xfrm>
            <a:off x="5900400" y="0"/>
            <a:ext cx="3243240" cy="5143320"/>
          </a:xfrm>
          <a:prstGeom prst="rect">
            <a:avLst/>
          </a:prstGeom>
          <a:noFill/>
          <a:ln w="0">
            <a:noFill/>
          </a:ln>
        </p:spPr>
        <p:txBody>
          <a:bodyPr lIns="90000" tIns="45000" rIns="90000" bIns="45000" anchor="t">
            <a:normAutofit fontScale="77500" lnSpcReduction="19999"/>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6" name="PlaceHolder 2"/>
          <p:cNvSpPr>
            <a:spLocks noGrp="1"/>
          </p:cNvSpPr>
          <p:nvPr>
            <p:ph type="title"/>
          </p:nvPr>
        </p:nvSpPr>
        <p:spPr>
          <a:xfrm>
            <a:off x="228600" y="3809880"/>
            <a:ext cx="5222520" cy="832320"/>
          </a:xfrm>
          <a:prstGeom prst="rect">
            <a:avLst/>
          </a:prstGeom>
          <a:noFill/>
          <a:ln w="0">
            <a:noFill/>
          </a:ln>
        </p:spPr>
        <p:txBody>
          <a:bodyPr lIns="91440" tIns="91440" rIns="91440" bIns="91440" anchor="b">
            <a:noAutofit/>
          </a:bodyPr>
          <a:lstStyle/>
          <a:p>
            <a:pPr indent="0">
              <a:buNone/>
            </a:pPr>
            <a:r>
              <a:rPr lang="fr-FR" sz="32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1261440" y="1756800"/>
            <a:ext cx="3672360" cy="1629360"/>
          </a:xfrm>
          <a:prstGeom prst="rect">
            <a:avLst/>
          </a:prstGeom>
          <a:noFill/>
          <a:ln w="0">
            <a:noFill/>
          </a:ln>
        </p:spPr>
        <p:txBody>
          <a:bodyPr lIns="91440" tIns="91440" rIns="91440" bIns="91440" anchor="ctr">
            <a:noAutofit/>
          </a:bodyPr>
          <a:lstStyle/>
          <a:p>
            <a:pPr indent="0">
              <a:buNone/>
            </a:pPr>
            <a:r>
              <a:rPr lang="fr-FR" sz="5000" b="0" u="none" strike="noStrike">
                <a:solidFill>
                  <a:schemeClr val="dk1"/>
                </a:solidFill>
                <a:effectLst/>
                <a:uFillTx/>
                <a:latin typeface="Arial"/>
              </a:rPr>
              <a:t>Click to edit the title text format</a:t>
            </a:r>
          </a:p>
        </p:txBody>
      </p:sp>
      <p:pic>
        <p:nvPicPr>
          <p:cNvPr id="48" name="Google Shape;35;p8"/>
          <p:cNvPicPr/>
          <p:nvPr/>
        </p:nvPicPr>
        <p:blipFill>
          <a:blip r:embed="rId2" cstate="email">
            <a:extLst>
              <a:ext uri="{28A0092B-C50C-407E-A947-70E740481C1C}">
                <a14:useLocalDpi xmlns:a14="http://schemas.microsoft.com/office/drawing/2010/main"/>
              </a:ext>
            </a:extLst>
          </a:blip>
          <a:srcRect t="3115" b="-4959"/>
          <a:stretch/>
        </p:blipFill>
        <p:spPr>
          <a:xfrm flipH="1">
            <a:off x="3021120" y="-1942200"/>
            <a:ext cx="12059280" cy="12282120"/>
          </a:xfrm>
          <a:prstGeom prst="rect">
            <a:avLst/>
          </a:prstGeom>
          <a:noFill/>
          <a:ln w="0">
            <a:noFill/>
          </a:ln>
        </p:spPr>
      </p:pic>
      <p:pic>
        <p:nvPicPr>
          <p:cNvPr id="49" name="Google Shape;36;p8"/>
          <p:cNvPicPr/>
          <p:nvPr/>
        </p:nvPicPr>
        <p:blipFill>
          <a:blip r:embed="rId3" cstate="email">
            <a:extLst>
              <a:ext uri="{28A0092B-C50C-407E-A947-70E740481C1C}">
                <a14:useLocalDpi xmlns:a14="http://schemas.microsoft.com/office/drawing/2010/main"/>
              </a:ext>
            </a:extLst>
          </a:blip>
          <a:srcRect l="6383" r="6393"/>
          <a:stretch/>
        </p:blipFill>
        <p:spPr>
          <a:xfrm flipH="1">
            <a:off x="4167720" y="2436120"/>
            <a:ext cx="8813520" cy="5851440"/>
          </a:xfrm>
          <a:prstGeom prst="rect">
            <a:avLst/>
          </a:prstGeom>
          <a:noFill/>
          <a:ln w="0">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35400" y="2362680"/>
            <a:ext cx="6575760" cy="137844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Bai Jamjuree"/>
                <a:ea typeface="Bai Jamjuree"/>
              </a:rPr>
              <a:t>xx%</a:t>
            </a:r>
            <a:endParaRPr lang="fr-FR" sz="6000" b="0" u="none" strike="noStrike">
              <a:solidFill>
                <a:schemeClr val="dk1"/>
              </a:solidFill>
              <a:effectLst/>
              <a:uFillTx/>
              <a:latin typeface="Arial"/>
            </a:endParaRPr>
          </a:p>
        </p:txBody>
      </p:sp>
      <p:pic>
        <p:nvPicPr>
          <p:cNvPr id="3" name="Google Shape;47;p11"/>
          <p:cNvPicPr/>
          <p:nvPr/>
        </p:nvPicPr>
        <p:blipFill>
          <a:blip r:embed="rId2" cstate="email">
            <a:extLst>
              <a:ext uri="{28A0092B-C50C-407E-A947-70E740481C1C}">
                <a14:useLocalDpi xmlns:a14="http://schemas.microsoft.com/office/drawing/2010/main"/>
              </a:ext>
            </a:extLst>
          </a:blip>
          <a:srcRect t="3115" b="-4959"/>
          <a:stretch/>
        </p:blipFill>
        <p:spPr>
          <a:xfrm flipH="1">
            <a:off x="4419720" y="-4718520"/>
            <a:ext cx="12059280" cy="12282120"/>
          </a:xfrm>
          <a:prstGeom prst="rect">
            <a:avLst/>
          </a:prstGeom>
          <a:noFill/>
          <a:ln w="0">
            <a:noFill/>
          </a:ln>
        </p:spPr>
      </p:pic>
      <p:pic>
        <p:nvPicPr>
          <p:cNvPr id="4" name="Google Shape;48;p11"/>
          <p:cNvPicPr/>
          <p:nvPr/>
        </p:nvPicPr>
        <p:blipFill>
          <a:blip r:embed="rId3" cstate="email">
            <a:extLst>
              <a:ext uri="{28A0092B-C50C-407E-A947-70E740481C1C}">
                <a14:useLocalDpi xmlns:a14="http://schemas.microsoft.com/office/drawing/2010/main"/>
              </a:ext>
            </a:extLst>
          </a:blip>
          <a:srcRect l="6383" r="6393"/>
          <a:stretch/>
        </p:blipFill>
        <p:spPr>
          <a:xfrm flipH="1">
            <a:off x="5565960" y="-340560"/>
            <a:ext cx="8813520" cy="5851440"/>
          </a:xfrm>
          <a:prstGeom prst="rect">
            <a:avLst/>
          </a:prstGeom>
          <a:noFill/>
          <a:ln w="0">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pic>
        <p:nvPicPr>
          <p:cNvPr id="50" name="Google Shape;38;p9"/>
          <p:cNvPicPr/>
          <p:nvPr/>
        </p:nvPicPr>
        <p:blipFill>
          <a:blip r:embed="rId2" cstate="email">
            <a:extLst>
              <a:ext uri="{28A0092B-C50C-407E-A947-70E740481C1C}">
                <a14:useLocalDpi xmlns:a14="http://schemas.microsoft.com/office/drawing/2010/main"/>
              </a:ext>
            </a:extLst>
          </a:blip>
          <a:srcRect t="3115" b="-4959"/>
          <a:stretch/>
        </p:blipFill>
        <p:spPr>
          <a:xfrm rot="10800000" flipH="1">
            <a:off x="4020840" y="-2622240"/>
            <a:ext cx="12059280" cy="12282120"/>
          </a:xfrm>
          <a:prstGeom prst="rect">
            <a:avLst/>
          </a:prstGeom>
          <a:noFill/>
          <a:ln w="0">
            <a:noFill/>
          </a:ln>
        </p:spPr>
      </p:pic>
      <p:sp>
        <p:nvSpPr>
          <p:cNvPr id="51" name="PlaceHolder 1"/>
          <p:cNvSpPr>
            <a:spLocks noGrp="1"/>
          </p:cNvSpPr>
          <p:nvPr>
            <p:ph type="title"/>
          </p:nvPr>
        </p:nvSpPr>
        <p:spPr>
          <a:xfrm>
            <a:off x="1367640" y="677880"/>
            <a:ext cx="6408720" cy="1816920"/>
          </a:xfrm>
          <a:prstGeom prst="rect">
            <a:avLst/>
          </a:prstGeom>
          <a:noFill/>
          <a:ln w="0">
            <a:noFill/>
          </a:ln>
        </p:spPr>
        <p:txBody>
          <a:bodyPr lIns="91440" tIns="91440" rIns="91440" bIns="91440" anchor="ctr">
            <a:noAutofit/>
          </a:bodyPr>
          <a:lstStyle/>
          <a:p>
            <a:pPr indent="0">
              <a:buNone/>
            </a:pPr>
            <a:r>
              <a:rPr lang="fr-FR" sz="5000" b="0" u="none" strike="noStrike">
                <a:solidFill>
                  <a:schemeClr val="dk1"/>
                </a:solidFill>
                <a:effectLst/>
                <a:uFillTx/>
                <a:latin typeface="Arial"/>
              </a:rPr>
              <a:t>Click to edit the title text format</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3" name="PlaceHolder 2"/>
          <p:cNvSpPr>
            <a:spLocks noGrp="1"/>
          </p:cNvSpPr>
          <p:nvPr>
            <p:ph type="title"/>
          </p:nvPr>
        </p:nvSpPr>
        <p:spPr>
          <a:xfrm>
            <a:off x="4969080" y="3721320"/>
            <a:ext cx="3946320" cy="884160"/>
          </a:xfrm>
          <a:prstGeom prst="rect">
            <a:avLst/>
          </a:prstGeom>
          <a:noFill/>
          <a:ln w="0">
            <a:noFill/>
          </a:ln>
        </p:spPr>
        <p:txBody>
          <a:bodyPr lIns="91440" tIns="91440" rIns="91440" bIns="91440" anchor="b">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USTOM_4_2">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1446840" y="614880"/>
            <a:ext cx="6915960" cy="184680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pic>
        <p:nvPicPr>
          <p:cNvPr id="6" name="Google Shape;53;p13"/>
          <p:cNvPicPr/>
          <p:nvPr/>
        </p:nvPicPr>
        <p:blipFill>
          <a:blip r:embed="rId2" cstate="email">
            <a:extLst>
              <a:ext uri="{28A0092B-C50C-407E-A947-70E740481C1C}">
                <a14:useLocalDpi xmlns:a14="http://schemas.microsoft.com/office/drawing/2010/main"/>
              </a:ext>
            </a:extLst>
          </a:blip>
          <a:srcRect t="3115" b="-4959"/>
          <a:stretch/>
        </p:blipFill>
        <p:spPr>
          <a:xfrm>
            <a:off x="-5568840" y="-2605320"/>
            <a:ext cx="12059280" cy="12282120"/>
          </a:xfrm>
          <a:prstGeom prst="rect">
            <a:avLst/>
          </a:prstGeom>
          <a:noFill/>
          <a:ln w="0">
            <a:noFill/>
          </a:ln>
        </p:spPr>
      </p:pic>
      <p:pic>
        <p:nvPicPr>
          <p:cNvPr id="7" name="Google Shape;54;p13"/>
          <p:cNvPicPr/>
          <p:nvPr/>
        </p:nvPicPr>
        <p:blipFill>
          <a:blip r:embed="rId3" cstate="email">
            <a:extLst>
              <a:ext uri="{28A0092B-C50C-407E-A947-70E740481C1C}">
                <a14:useLocalDpi xmlns:a14="http://schemas.microsoft.com/office/drawing/2010/main"/>
              </a:ext>
            </a:extLst>
          </a:blip>
          <a:srcRect l="6383" r="6393"/>
          <a:stretch/>
        </p:blipFill>
        <p:spPr>
          <a:xfrm>
            <a:off x="-3469680" y="1772640"/>
            <a:ext cx="8813520" cy="5851440"/>
          </a:xfrm>
          <a:prstGeom prst="rect">
            <a:avLst/>
          </a:prstGeom>
          <a:noFill/>
          <a:ln w="0">
            <a:noFill/>
          </a:ln>
        </p:spPr>
      </p:pic>
      <p:sp>
        <p:nvSpPr>
          <p:cNvPr id="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body"/>
          </p:nvPr>
        </p:nvSpPr>
        <p:spPr>
          <a:xfrm>
            <a:off x="4888800" y="0"/>
            <a:ext cx="425520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0" name="PlaceHolder 2"/>
          <p:cNvSpPr>
            <a:spLocks noGrp="1"/>
          </p:cNvSpPr>
          <p:nvPr>
            <p:ph type="title"/>
          </p:nvPr>
        </p:nvSpPr>
        <p:spPr>
          <a:xfrm>
            <a:off x="228600" y="3364920"/>
            <a:ext cx="4342680" cy="1277640"/>
          </a:xfrm>
          <a:prstGeom prst="rect">
            <a:avLst/>
          </a:prstGeom>
          <a:noFill/>
          <a:ln w="0">
            <a:noFill/>
          </a:ln>
        </p:spPr>
        <p:txBody>
          <a:bodyPr lIns="91440" tIns="91440" rIns="91440" bIns="91440" anchor="b">
            <a:noAutofit/>
          </a:bodyPr>
          <a:lstStyle/>
          <a:p>
            <a:pPr indent="0">
              <a:buNone/>
            </a:pPr>
            <a:r>
              <a:rPr lang="fr-FR" sz="3200" b="0" u="none" strike="noStrike">
                <a:solidFill>
                  <a:schemeClr val="dk1"/>
                </a:solidFill>
                <a:effectLst/>
                <a:uFillTx/>
                <a:latin typeface="Arial"/>
              </a:rPr>
              <a:t>Click to edit the title text format</a:t>
            </a:r>
          </a:p>
        </p:txBody>
      </p:sp>
      <p:pic>
        <p:nvPicPr>
          <p:cNvPr id="11" name="Google Shape;59;p14"/>
          <p:cNvPicPr/>
          <p:nvPr/>
        </p:nvPicPr>
        <p:blipFill>
          <a:blip r:embed="rId2" cstate="email">
            <a:extLst>
              <a:ext uri="{28A0092B-C50C-407E-A947-70E740481C1C}">
                <a14:useLocalDpi xmlns:a14="http://schemas.microsoft.com/office/drawing/2010/main"/>
              </a:ext>
            </a:extLst>
          </a:blip>
          <a:srcRect t="8325" b="8325"/>
          <a:stretch/>
        </p:blipFill>
        <p:spPr>
          <a:xfrm>
            <a:off x="-2659680" y="-4391280"/>
            <a:ext cx="8353440" cy="6962400"/>
          </a:xfrm>
          <a:prstGeom prst="rect">
            <a:avLst/>
          </a:prstGeom>
          <a:noFill/>
          <a:ln w="0">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HEADER_2">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3" name="PlaceHolder 2"/>
          <p:cNvSpPr>
            <a:spLocks noGrp="1"/>
          </p:cNvSpPr>
          <p:nvPr>
            <p:ph type="title"/>
          </p:nvPr>
        </p:nvSpPr>
        <p:spPr>
          <a:xfrm>
            <a:off x="4187160" y="3023640"/>
            <a:ext cx="4243320" cy="1642680"/>
          </a:xfrm>
          <a:prstGeom prst="rect">
            <a:avLst/>
          </a:prstGeom>
          <a:noFill/>
          <a:ln w="0">
            <a:noFill/>
          </a:ln>
        </p:spPr>
        <p:txBody>
          <a:bodyPr lIns="91440" tIns="91440" rIns="91440" bIns="91440" anchor="b">
            <a:noAutofit/>
          </a:bodyPr>
          <a:lstStyle/>
          <a:p>
            <a:pPr indent="0">
              <a:buNone/>
            </a:pPr>
            <a:r>
              <a:rPr lang="fr-FR" sz="4000" b="0" u="none" strike="noStrike">
                <a:solidFill>
                  <a:schemeClr val="dk1"/>
                </a:solidFill>
                <a:effectLst/>
                <a:uFillTx/>
                <a:latin typeface="Arial"/>
              </a:rPr>
              <a:t>Click to edit the title text format</a:t>
            </a:r>
          </a:p>
        </p:txBody>
      </p:sp>
      <p:sp>
        <p:nvSpPr>
          <p:cNvPr id="14" name="PlaceHolder 3"/>
          <p:cNvSpPr>
            <a:spLocks noGrp="1"/>
          </p:cNvSpPr>
          <p:nvPr>
            <p:ph type="title"/>
          </p:nvPr>
        </p:nvSpPr>
        <p:spPr>
          <a:xfrm>
            <a:off x="628560" y="3089880"/>
            <a:ext cx="1940760" cy="164268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Bai Jamjuree"/>
                <a:ea typeface="Bai Jamjuree"/>
              </a:rPr>
              <a:t>xx%</a:t>
            </a:r>
            <a:endParaRPr lang="fr-FR" sz="6000" b="0" u="none" strike="noStrike">
              <a:solidFill>
                <a:schemeClr val="dk1"/>
              </a:solidFill>
              <a:effectLst/>
              <a:uFillTx/>
              <a:latin typeface="Arial"/>
            </a:endParaRPr>
          </a:p>
        </p:txBody>
      </p:sp>
      <p:sp>
        <p:nvSpPr>
          <p:cNvPr id="15" name="Google Shape;64;p15"/>
          <p:cNvSpPr/>
          <p:nvPr/>
        </p:nvSpPr>
        <p:spPr>
          <a:xfrm>
            <a:off x="4708440" y="539640"/>
            <a:ext cx="3721680" cy="10594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tabLst>
                <a:tab pos="0" algn="l"/>
              </a:tabLst>
            </a:pPr>
            <a:endParaRPr lang="en-US" sz="1800" b="0" u="none" strike="noStrike">
              <a:solidFill>
                <a:srgbClr val="FFFFFF"/>
              </a:solidFill>
              <a:effectLst/>
              <a:uFillTx/>
              <a:latin typeface="OpenSymbol"/>
            </a:endParaRPr>
          </a:p>
        </p:txBody>
      </p:sp>
      <p:sp>
        <p:nvSpPr>
          <p:cNvPr id="16" name="Google Shape;65;p15"/>
          <p:cNvSpPr/>
          <p:nvPr/>
        </p:nvSpPr>
        <p:spPr>
          <a:xfrm>
            <a:off x="4708440" y="1822320"/>
            <a:ext cx="3721680" cy="27813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Aft>
                <a:spcPts val="1001"/>
              </a:spcAft>
              <a:tabLst>
                <a:tab pos="0" algn="l"/>
              </a:tabLst>
            </a:pPr>
            <a:endParaRPr lang="en-US" sz="1800" b="0" u="none" strike="noStrike">
              <a:solidFill>
                <a:srgbClr val="FFFFFF"/>
              </a:solidFill>
              <a:effectLst/>
              <a:uFillTx/>
              <a:latin typeface="OpenSymbo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TWO_COLUMNS_1_1">
    <p:bg>
      <p:bgPr>
        <a:solidFill>
          <a:schemeClr val="lt1"/>
        </a:solidFill>
        <a:effectLst/>
      </p:bgPr>
    </p:bg>
    <p:spTree>
      <p:nvGrpSpPr>
        <p:cNvPr id="1" name=""/>
        <p:cNvGrpSpPr/>
        <p:nvPr/>
      </p:nvGrpSpPr>
      <p:grpSpPr>
        <a:xfrm>
          <a:off x="0" y="0"/>
          <a:ext cx="0" cy="0"/>
          <a:chOff x="0" y="0"/>
          <a:chExt cx="0" cy="0"/>
        </a:xfrm>
      </p:grpSpPr>
      <p:pic>
        <p:nvPicPr>
          <p:cNvPr id="17" name="Google Shape;67;p16"/>
          <p:cNvPicPr/>
          <p:nvPr/>
        </p:nvPicPr>
        <p:blipFill>
          <a:blip r:embed="rId2" cstate="email">
            <a:extLst>
              <a:ext uri="{28A0092B-C50C-407E-A947-70E740481C1C}">
                <a14:useLocalDpi xmlns:a14="http://schemas.microsoft.com/office/drawing/2010/main"/>
              </a:ext>
            </a:extLst>
          </a:blip>
          <a:srcRect t="3115" b="-4959"/>
          <a:stretch/>
        </p:blipFill>
        <p:spPr>
          <a:xfrm rot="10800000" flipH="1">
            <a:off x="0" y="443160"/>
            <a:ext cx="12059280" cy="12282120"/>
          </a:xfrm>
          <a:prstGeom prst="rect">
            <a:avLst/>
          </a:prstGeom>
          <a:noFill/>
          <a:ln w="0">
            <a:noFill/>
          </a:ln>
        </p:spPr>
      </p:pic>
      <p:sp>
        <p:nvSpPr>
          <p:cNvPr id="18" name="PlaceHolder 1"/>
          <p:cNvSpPr>
            <a:spLocks noGrp="1"/>
          </p:cNvSpPr>
          <p:nvPr>
            <p:ph type="body"/>
          </p:nvPr>
        </p:nvSpPr>
        <p:spPr>
          <a:xfrm>
            <a:off x="0" y="0"/>
            <a:ext cx="9143640" cy="291888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9" name="PlaceHolder 2"/>
          <p:cNvSpPr>
            <a:spLocks noGrp="1"/>
          </p:cNvSpPr>
          <p:nvPr>
            <p:ph type="title"/>
          </p:nvPr>
        </p:nvSpPr>
        <p:spPr>
          <a:xfrm>
            <a:off x="310320" y="3891960"/>
            <a:ext cx="8523360" cy="750600"/>
          </a:xfrm>
          <a:prstGeom prst="rect">
            <a:avLst/>
          </a:prstGeom>
          <a:noFill/>
          <a:ln w="0">
            <a:noFill/>
          </a:ln>
        </p:spPr>
        <p:txBody>
          <a:bodyPr lIns="91440" tIns="91440" rIns="91440" bIns="91440" anchor="t">
            <a:noAutofit/>
          </a:bodyPr>
          <a:lstStyle/>
          <a:p>
            <a:pPr indent="0">
              <a:buNone/>
            </a:pPr>
            <a:r>
              <a:rPr lang="fr-FR" sz="32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
    <p:bg>
      <p:bgPr>
        <a:solidFill>
          <a:schemeClr val="lt1"/>
        </a:solidFill>
        <a:effectLst/>
      </p:bgPr>
    </p:bg>
    <p:spTree>
      <p:nvGrpSpPr>
        <p:cNvPr id="1" name=""/>
        <p:cNvGrpSpPr/>
        <p:nvPr/>
      </p:nvGrpSpPr>
      <p:grpSpPr>
        <a:xfrm>
          <a:off x="0" y="0"/>
          <a:ext cx="0" cy="0"/>
          <a:chOff x="0" y="0"/>
          <a:chExt cx="0" cy="0"/>
        </a:xfrm>
      </p:grpSpPr>
      <p:pic>
        <p:nvPicPr>
          <p:cNvPr id="20" name="Google Shape;72;p17"/>
          <p:cNvPicPr/>
          <p:nvPr/>
        </p:nvPicPr>
        <p:blipFill>
          <a:blip r:embed="rId2" cstate="email">
            <a:extLst>
              <a:ext uri="{28A0092B-C50C-407E-A947-70E740481C1C}">
                <a14:useLocalDpi xmlns:a14="http://schemas.microsoft.com/office/drawing/2010/main"/>
              </a:ext>
            </a:extLst>
          </a:blip>
          <a:srcRect t="3115" b="-4959"/>
          <a:stretch/>
        </p:blipFill>
        <p:spPr>
          <a:xfrm rot="10800000" flipH="1">
            <a:off x="4696920" y="-2590920"/>
            <a:ext cx="12059280" cy="12282120"/>
          </a:xfrm>
          <a:prstGeom prst="rect">
            <a:avLst/>
          </a:prstGeom>
          <a:noFill/>
          <a:ln w="0">
            <a:noFill/>
          </a:ln>
        </p:spPr>
      </p:pic>
      <p:sp>
        <p:nvSpPr>
          <p:cNvPr id="21" name="PlaceHolder 1"/>
          <p:cNvSpPr>
            <a:spLocks noGrp="1"/>
          </p:cNvSpPr>
          <p:nvPr>
            <p:ph type="body"/>
          </p:nvPr>
        </p:nvSpPr>
        <p:spPr>
          <a:xfrm>
            <a:off x="360" y="0"/>
            <a:ext cx="48859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2" name="PlaceHolder 2"/>
          <p:cNvSpPr>
            <a:spLocks noGrp="1"/>
          </p:cNvSpPr>
          <p:nvPr>
            <p:ph type="title"/>
          </p:nvPr>
        </p:nvSpPr>
        <p:spPr>
          <a:xfrm>
            <a:off x="5208120" y="2760120"/>
            <a:ext cx="3706920" cy="1882080"/>
          </a:xfrm>
          <a:prstGeom prst="rect">
            <a:avLst/>
          </a:prstGeom>
          <a:noFill/>
          <a:ln w="0">
            <a:noFill/>
          </a:ln>
        </p:spPr>
        <p:txBody>
          <a:bodyPr lIns="91440" tIns="91440" rIns="91440" bIns="91440" anchor="b">
            <a:noAutofit/>
          </a:bodyPr>
          <a:lstStyle/>
          <a:p>
            <a:pPr indent="0">
              <a:buNone/>
            </a:pPr>
            <a:r>
              <a:rPr lang="fr-FR" sz="3200" b="0" u="none" strike="noStrike">
                <a:solidFill>
                  <a:schemeClr val="dk1"/>
                </a:solidFill>
                <a:effectLst/>
                <a:uFillTx/>
                <a:latin typeface="Arial"/>
              </a:rPr>
              <a:t>Click to edit the title text format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body"/>
          </p:nvPr>
        </p:nvSpPr>
        <p:spPr>
          <a:xfrm>
            <a:off x="36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FFFFFF"/>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FFFFFF"/>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FFFFFF"/>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FFFFFF"/>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4" name="PlaceHolder 2"/>
          <p:cNvSpPr>
            <a:spLocks noGrp="1"/>
          </p:cNvSpPr>
          <p:nvPr>
            <p:ph type="title"/>
          </p:nvPr>
        </p:nvSpPr>
        <p:spPr>
          <a:xfrm>
            <a:off x="4275720" y="2525400"/>
            <a:ext cx="4639680" cy="2172960"/>
          </a:xfrm>
          <a:prstGeom prst="rect">
            <a:avLst/>
          </a:prstGeom>
          <a:noFill/>
          <a:ln w="0">
            <a:noFill/>
          </a:ln>
        </p:spPr>
        <p:txBody>
          <a:bodyPr lIns="91440" tIns="91440" rIns="91440" bIns="91440" anchor="b">
            <a:noAutofit/>
          </a:bodyPr>
          <a:lstStyle/>
          <a:p>
            <a:pPr indent="0">
              <a:buNone/>
            </a:pPr>
            <a:r>
              <a:rPr lang="fr-FR" sz="5000" b="0" u="none" strike="noStrike">
                <a:solidFill>
                  <a:schemeClr val="dk1"/>
                </a:solidFill>
                <a:effectLst/>
                <a:uFillTx/>
                <a:latin typeface="Arial"/>
              </a:rPr>
              <a:t>Click to edit the title text format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Google Shape;109;p27"/>
          <p:cNvPicPr/>
          <p:nvPr/>
        </p:nvPicPr>
        <p:blipFill>
          <a:blip r:embed="rId2" cstate="email">
            <a:alphaModFix amt="35000"/>
            <a:extLst>
              <a:ext uri="{BEBA8EAE-BF5A-486C-A8C5-ECC9F3942E4B}">
                <a14:imgProps xmlns:a14="http://schemas.microsoft.com/office/drawing/2010/main">
                  <a14:imgLayer r:embed="rId3">
                    <a14:imgEffect>
                      <a14:brightnessContrast bright="-40000" contrast="-20000"/>
                    </a14:imgEffect>
                  </a14:imgLayer>
                </a14:imgProps>
              </a:ext>
              <a:ext uri="{28A0092B-C50C-407E-A947-70E740481C1C}">
                <a14:useLocalDpi xmlns:a14="http://schemas.microsoft.com/office/drawing/2010/main"/>
              </a:ext>
            </a:extLst>
          </a:blip>
          <a:srcRect t="80" b="67"/>
          <a:stretch/>
        </p:blipFill>
        <p:spPr>
          <a:xfrm>
            <a:off x="0" y="0"/>
            <a:ext cx="9189360" cy="5142960"/>
          </a:xfrm>
          <a:prstGeom prst="rect">
            <a:avLst/>
          </a:prstGeom>
          <a:noFill/>
          <a:ln w="0">
            <a:noFill/>
          </a:ln>
        </p:spPr>
      </p:pic>
      <p:sp>
        <p:nvSpPr>
          <p:cNvPr id="60" name="PlaceHolder 1"/>
          <p:cNvSpPr>
            <a:spLocks noGrp="1"/>
          </p:cNvSpPr>
          <p:nvPr>
            <p:ph type="title"/>
          </p:nvPr>
        </p:nvSpPr>
        <p:spPr>
          <a:xfrm>
            <a:off x="228600" y="1008743"/>
            <a:ext cx="8686440" cy="1008743"/>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fontScale="90000"/>
          </a:bodyPr>
          <a:lstStyle/>
          <a:p>
            <a:pPr indent="0">
              <a:lnSpc>
                <a:spcPct val="100000"/>
              </a:lnSpc>
              <a:buNone/>
              <a:tabLst>
                <a:tab pos="0" algn="l"/>
              </a:tabLst>
            </a:pPr>
            <a:br>
              <a:rPr lang="en" sz="5000" b="1" dirty="0">
                <a:solidFill>
                  <a:schemeClr val="tx2">
                    <a:lumMod val="40000"/>
                    <a:lumOff val="60000"/>
                  </a:schemeClr>
                </a:solidFill>
                <a:latin typeface="Bai Jamjuree"/>
                <a:ea typeface="Bai Jamjuree"/>
              </a:rPr>
            </a:br>
            <a:br>
              <a:rPr lang="en" sz="5000" b="1" u="none" strike="noStrike" dirty="0">
                <a:solidFill>
                  <a:schemeClr val="tx2">
                    <a:lumMod val="40000"/>
                    <a:lumOff val="60000"/>
                  </a:schemeClr>
                </a:solidFill>
                <a:effectLst/>
                <a:uFillTx/>
                <a:latin typeface="Bai Jamjuree"/>
                <a:ea typeface="Bai Jamjuree"/>
              </a:rPr>
            </a:br>
            <a:r>
              <a:rPr lang="en" sz="5000" b="1" u="none" strike="noStrike" dirty="0">
                <a:effectLst/>
                <a:uFillTx/>
                <a:latin typeface="Bai Jamjuree"/>
                <a:ea typeface="Bai Jamjuree"/>
              </a:rPr>
              <a:t>CAPSTONE PROJECT</a:t>
            </a:r>
            <a:br>
              <a:rPr lang="en" sz="5000" b="1" u="none" strike="noStrike" dirty="0">
                <a:effectLst/>
                <a:uFillTx/>
                <a:latin typeface="Bai Jamjuree"/>
                <a:ea typeface="Bai Jamjuree"/>
              </a:rPr>
            </a:br>
            <a:r>
              <a:rPr lang="en" sz="4000" b="1" u="none" strike="noStrike" dirty="0">
                <a:effectLst/>
                <a:uFillTx/>
                <a:latin typeface="Bai Jamjuree"/>
                <a:ea typeface="Bai Jamjuree"/>
              </a:rPr>
              <a:t>VoIP TESTING ACROSS WAN</a:t>
            </a:r>
            <a:endParaRPr lang="fr-FR" sz="5000" b="0" u="none" strike="noStrike" dirty="0">
              <a:effectLst/>
              <a:uFillTx/>
              <a:latin typeface="Arial"/>
            </a:endParaRPr>
          </a:p>
        </p:txBody>
      </p:sp>
      <p:sp>
        <p:nvSpPr>
          <p:cNvPr id="61" name="PlaceHolder 2"/>
          <p:cNvSpPr>
            <a:spLocks noGrp="1"/>
          </p:cNvSpPr>
          <p:nvPr>
            <p:ph type="subTitle"/>
          </p:nvPr>
        </p:nvSpPr>
        <p:spPr>
          <a:xfrm>
            <a:off x="4778679" y="3288082"/>
            <a:ext cx="4136361" cy="1487117"/>
          </a:xfrm>
          <a:prstGeom prst="rect">
            <a:avLst/>
          </a:prstGeom>
          <a:noFill/>
          <a:ln w="0">
            <a:noFill/>
          </a:ln>
          <a:effectLst>
            <a:outerShdw blurRad="57240" dist="19080" dir="5400000" rotWithShape="0">
              <a:srgbClr val="000000">
                <a:alpha val="50000"/>
              </a:srgbClr>
            </a:outerShdw>
          </a:effectLst>
        </p:spPr>
        <p:txBody>
          <a:bodyPr lIns="91440" tIns="91440" rIns="91440" bIns="91440" anchor="t">
            <a:normAutofit fontScale="70000" lnSpcReduction="20000"/>
          </a:bodyPr>
          <a:lstStyle/>
          <a:p>
            <a:pPr indent="0">
              <a:lnSpc>
                <a:spcPct val="100000"/>
              </a:lnSpc>
              <a:buNone/>
              <a:tabLst>
                <a:tab pos="0" algn="l"/>
              </a:tabLst>
            </a:pPr>
            <a:r>
              <a:rPr lang="en-US" sz="2400" b="0" u="none" strike="noStrike" dirty="0">
                <a:solidFill>
                  <a:srgbClr val="FFFFFF"/>
                </a:solidFill>
                <a:effectLst/>
                <a:uFillTx/>
                <a:latin typeface="OpenSymbol"/>
              </a:rPr>
              <a:t>PRENSENTED BY</a:t>
            </a:r>
          </a:p>
          <a:p>
            <a:pPr indent="0">
              <a:lnSpc>
                <a:spcPct val="100000"/>
              </a:lnSpc>
              <a:buNone/>
              <a:tabLst>
                <a:tab pos="0" algn="l"/>
              </a:tabLst>
            </a:pPr>
            <a:r>
              <a:rPr lang="en-US" sz="2400" b="0" u="none" strike="noStrike" dirty="0">
                <a:solidFill>
                  <a:srgbClr val="FFFFFF"/>
                </a:solidFill>
                <a:effectLst/>
                <a:uFillTx/>
                <a:latin typeface="OpenSymbol"/>
              </a:rPr>
              <a:t>LATISHA S -192524071</a:t>
            </a:r>
          </a:p>
          <a:p>
            <a:pPr indent="0">
              <a:lnSpc>
                <a:spcPct val="100000"/>
              </a:lnSpc>
              <a:buNone/>
              <a:tabLst>
                <a:tab pos="0" algn="l"/>
              </a:tabLst>
            </a:pPr>
            <a:r>
              <a:rPr lang="en-US" sz="2400" dirty="0">
                <a:solidFill>
                  <a:srgbClr val="FFFFFF"/>
                </a:solidFill>
                <a:latin typeface="OpenSymbol"/>
              </a:rPr>
              <a:t>MOUNNILA S P-192511188</a:t>
            </a:r>
          </a:p>
          <a:p>
            <a:pPr indent="0">
              <a:lnSpc>
                <a:spcPct val="100000"/>
              </a:lnSpc>
              <a:buNone/>
              <a:tabLst>
                <a:tab pos="0" algn="l"/>
              </a:tabLst>
            </a:pPr>
            <a:r>
              <a:rPr lang="en-US" sz="2400" b="0" u="none" strike="noStrike" dirty="0">
                <a:solidFill>
                  <a:srgbClr val="FFFFFF"/>
                </a:solidFill>
                <a:effectLst/>
                <a:uFillTx/>
                <a:latin typeface="OpenSymbol"/>
              </a:rPr>
              <a:t>KUNATI SAI LIKHITH-19252424</a:t>
            </a:r>
            <a:r>
              <a:rPr lang="en-US" sz="2400" dirty="0">
                <a:solidFill>
                  <a:srgbClr val="FFFFFF"/>
                </a:solidFill>
                <a:latin typeface="OpenSymbol"/>
              </a:rPr>
              <a:t>7</a:t>
            </a:r>
            <a:endParaRPr lang="en-US" sz="2400" b="0" u="none" strike="noStrike" dirty="0">
              <a:solidFill>
                <a:srgbClr val="FFFFFF"/>
              </a:solidFill>
              <a:effectLst/>
              <a:uFillTx/>
              <a:latin typeface="OpenSymbol"/>
            </a:endParaRPr>
          </a:p>
          <a:p>
            <a:pPr indent="0">
              <a:lnSpc>
                <a:spcPct val="100000"/>
              </a:lnSpc>
              <a:buNone/>
              <a:tabLst>
                <a:tab pos="0" algn="l"/>
              </a:tabLst>
            </a:pPr>
            <a:endParaRPr lang="en-US" sz="2400" b="0" u="none" strike="noStrike" dirty="0">
              <a:solidFill>
                <a:srgbClr val="FFFFFF"/>
              </a:solidFill>
              <a:effectLst/>
              <a:uFillTx/>
              <a:latin typeface="OpenSymbol"/>
            </a:endParaRPr>
          </a:p>
          <a:p>
            <a:pPr indent="0">
              <a:lnSpc>
                <a:spcPct val="100000"/>
              </a:lnSpc>
              <a:buNone/>
              <a:tabLst>
                <a:tab pos="0" algn="l"/>
              </a:tabLst>
            </a:pPr>
            <a:endParaRPr lang="en-US" sz="1600" b="0" u="none" strike="noStrike" dirty="0">
              <a:solidFill>
                <a:srgbClr val="FFFFFF"/>
              </a:solidFill>
              <a:effectLst/>
              <a:uFillTx/>
              <a:latin typeface="OpenSymbol"/>
            </a:endParaRPr>
          </a:p>
          <a:p>
            <a:pPr indent="0" algn="r">
              <a:lnSpc>
                <a:spcPct val="100000"/>
              </a:lnSpc>
              <a:buNone/>
              <a:tabLst>
                <a:tab pos="0" algn="l"/>
              </a:tabLst>
            </a:pPr>
            <a:endParaRPr lang="en-US" sz="1200" b="0" u="none" strike="noStrike" dirty="0">
              <a:solidFill>
                <a:srgbClr val="FFFFFF"/>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86CD2-BC67-D3A0-09D6-A041E24E35B2}"/>
            </a:ext>
          </a:extLst>
        </p:cNvPr>
        <p:cNvGrpSpPr/>
        <p:nvPr/>
      </p:nvGrpSpPr>
      <p:grpSpPr>
        <a:xfrm>
          <a:off x="0" y="0"/>
          <a:ext cx="0" cy="0"/>
          <a:chOff x="0" y="0"/>
          <a:chExt cx="0" cy="0"/>
        </a:xfrm>
      </p:grpSpPr>
      <p:pic>
        <p:nvPicPr>
          <p:cNvPr id="76" name="Google Shape;157;p34">
            <a:extLst>
              <a:ext uri="{FF2B5EF4-FFF2-40B4-BE49-F238E27FC236}">
                <a16:creationId xmlns:a16="http://schemas.microsoft.com/office/drawing/2014/main" id="{26A28F90-E54E-63F7-9E24-F671061C7CAD}"/>
              </a:ext>
            </a:extLst>
          </p:cNvPr>
          <p:cNvPicPr/>
          <p:nvPr/>
        </p:nvPicPr>
        <p:blipFill>
          <a:blip r:embed="rId2" cstate="email">
            <a:alphaModFix amt="35000"/>
            <a:extLst>
              <a:ext uri="{28A0092B-C50C-407E-A947-70E740481C1C}">
                <a14:useLocalDpi xmlns:a14="http://schemas.microsoft.com/office/drawing/2010/main"/>
              </a:ext>
            </a:extLst>
          </a:blip>
          <a:srcRect t="5212" b="5204"/>
          <a:stretch/>
        </p:blipFill>
        <p:spPr>
          <a:xfrm>
            <a:off x="360" y="8251"/>
            <a:ext cx="9143640" cy="5143320"/>
          </a:xfrm>
          <a:prstGeom prst="rect">
            <a:avLst/>
          </a:prstGeom>
          <a:noFill/>
          <a:ln w="0">
            <a:noFill/>
          </a:ln>
        </p:spPr>
      </p:pic>
      <p:sp>
        <p:nvSpPr>
          <p:cNvPr id="77" name="PlaceHolder 1">
            <a:extLst>
              <a:ext uri="{FF2B5EF4-FFF2-40B4-BE49-F238E27FC236}">
                <a16:creationId xmlns:a16="http://schemas.microsoft.com/office/drawing/2014/main" id="{0DACA733-44ED-DEDE-32B7-96BEC0498CB5}"/>
              </a:ext>
            </a:extLst>
          </p:cNvPr>
          <p:cNvSpPr>
            <a:spLocks noGrp="1"/>
          </p:cNvSpPr>
          <p:nvPr>
            <p:ph type="title"/>
          </p:nvPr>
        </p:nvSpPr>
        <p:spPr>
          <a:xfrm>
            <a:off x="73479" y="81643"/>
            <a:ext cx="5486400" cy="80010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fontScale="90000"/>
          </a:bodyPr>
          <a:lstStyle/>
          <a:p>
            <a:pPr indent="0" algn="r">
              <a:lnSpc>
                <a:spcPct val="100000"/>
              </a:lnSpc>
              <a:buNone/>
              <a:tabLst>
                <a:tab pos="0" algn="l"/>
              </a:tabLst>
            </a:pPr>
            <a:r>
              <a:rPr lang="en" sz="4000" b="1" u="none" strike="noStrike" dirty="0">
                <a:solidFill>
                  <a:schemeClr val="dk1"/>
                </a:solidFill>
                <a:effectLst/>
                <a:uFillTx/>
                <a:latin typeface="Bai Jamjuree"/>
                <a:ea typeface="Bai Jamjuree"/>
              </a:rPr>
              <a:t>Methods for Testing VoIP</a:t>
            </a:r>
            <a:endParaRPr lang="fr-FR" sz="4000" b="0" u="none" strike="noStrike" dirty="0">
              <a:solidFill>
                <a:schemeClr val="dk1"/>
              </a:solidFill>
              <a:effectLst/>
              <a:uFillTx/>
              <a:latin typeface="Arial"/>
            </a:endParaRPr>
          </a:p>
        </p:txBody>
      </p:sp>
      <p:graphicFrame>
        <p:nvGraphicFramePr>
          <p:cNvPr id="3" name="Table 2">
            <a:extLst>
              <a:ext uri="{FF2B5EF4-FFF2-40B4-BE49-F238E27FC236}">
                <a16:creationId xmlns:a16="http://schemas.microsoft.com/office/drawing/2014/main" id="{66C35560-E5AE-CDAC-B470-52232358CC5F}"/>
              </a:ext>
            </a:extLst>
          </p:cNvPr>
          <p:cNvGraphicFramePr>
            <a:graphicFrameLocks noGrp="1"/>
          </p:cNvGraphicFramePr>
          <p:nvPr>
            <p:extLst>
              <p:ext uri="{D42A27DB-BD31-4B8C-83A1-F6EECF244321}">
                <p14:modId xmlns:p14="http://schemas.microsoft.com/office/powerpoint/2010/main" val="1586803304"/>
              </p:ext>
            </p:extLst>
          </p:nvPr>
        </p:nvGraphicFramePr>
        <p:xfrm>
          <a:off x="649057" y="768295"/>
          <a:ext cx="7818537" cy="3070931"/>
        </p:xfrm>
        <a:graphic>
          <a:graphicData uri="http://schemas.openxmlformats.org/drawingml/2006/table">
            <a:tbl>
              <a:tblPr/>
              <a:tblGrid>
                <a:gridCol w="2053917">
                  <a:extLst>
                    <a:ext uri="{9D8B030D-6E8A-4147-A177-3AD203B41FA5}">
                      <a16:colId xmlns:a16="http://schemas.microsoft.com/office/drawing/2014/main" val="1514488341"/>
                    </a:ext>
                  </a:extLst>
                </a:gridCol>
                <a:gridCol w="1921540">
                  <a:extLst>
                    <a:ext uri="{9D8B030D-6E8A-4147-A177-3AD203B41FA5}">
                      <a16:colId xmlns:a16="http://schemas.microsoft.com/office/drawing/2014/main" val="603324362"/>
                    </a:ext>
                  </a:extLst>
                </a:gridCol>
                <a:gridCol w="1921540">
                  <a:extLst>
                    <a:ext uri="{9D8B030D-6E8A-4147-A177-3AD203B41FA5}">
                      <a16:colId xmlns:a16="http://schemas.microsoft.com/office/drawing/2014/main" val="257718868"/>
                    </a:ext>
                  </a:extLst>
                </a:gridCol>
                <a:gridCol w="1921540">
                  <a:extLst>
                    <a:ext uri="{9D8B030D-6E8A-4147-A177-3AD203B41FA5}">
                      <a16:colId xmlns:a16="http://schemas.microsoft.com/office/drawing/2014/main" val="4111470039"/>
                    </a:ext>
                  </a:extLst>
                </a:gridCol>
              </a:tblGrid>
              <a:tr h="1068866">
                <a:tc>
                  <a:txBody>
                    <a:bodyPr/>
                    <a:lstStyle/>
                    <a:p>
                      <a:r>
                        <a:rPr lang="en-IN" sz="1600" b="1" dirty="0">
                          <a:latin typeface="Antique Olive" panose="020B0603020204030204" pitchFamily="34" charset="0"/>
                        </a:rPr>
                        <a:t>Method</a:t>
                      </a:r>
                      <a:endParaRPr lang="en-IN" sz="16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IN" sz="1600" b="1" dirty="0">
                          <a:latin typeface="Antique Olive" panose="020B0603020204030204" pitchFamily="34" charset="0"/>
                        </a:rPr>
                        <a:t>Purpose</a:t>
                      </a:r>
                      <a:endParaRPr lang="en-IN" sz="16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IN" sz="1600" b="1">
                          <a:latin typeface="Antique Olive" panose="020B0603020204030204" pitchFamily="34" charset="0"/>
                        </a:rPr>
                        <a:t>Tools Used</a:t>
                      </a:r>
                      <a:endParaRPr lang="en-IN" sz="160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IN" sz="1600" b="1" dirty="0">
                          <a:latin typeface="Antique Olive" panose="020B0603020204030204" pitchFamily="34" charset="0"/>
                        </a:rPr>
                        <a:t>Key Parameters / Metrics</a:t>
                      </a:r>
                      <a:endParaRPr lang="en-IN" sz="1600" dirty="0">
                        <a:latin typeface="Antique Olive" panose="020B0603020204030204" pitchFamily="34" charset="0"/>
                      </a:endParaRPr>
                    </a:p>
                  </a:txBody>
                  <a:tcPr marL="33289" marR="33289" marT="16644" marB="16644" anchor="ctr">
                    <a:lnL>
                      <a:noFill/>
                    </a:lnL>
                    <a:lnR>
                      <a:noFill/>
                    </a:lnR>
                    <a:lnT>
                      <a:noFill/>
                    </a:lnT>
                    <a:lnB>
                      <a:noFill/>
                    </a:lnB>
                    <a:noFill/>
                  </a:tcPr>
                </a:tc>
                <a:extLst>
                  <a:ext uri="{0D108BD9-81ED-4DB2-BD59-A6C34878D82A}">
                    <a16:rowId xmlns:a16="http://schemas.microsoft.com/office/drawing/2014/main" val="4133923603"/>
                  </a:ext>
                </a:extLst>
              </a:tr>
              <a:tr h="667355">
                <a:tc>
                  <a:txBody>
                    <a:bodyPr/>
                    <a:lstStyle/>
                    <a:p>
                      <a:r>
                        <a:rPr lang="en-IN" sz="900" b="1" dirty="0">
                          <a:latin typeface="Antique Olive" panose="020B0603020204030204" pitchFamily="34" charset="0"/>
                        </a:rPr>
                        <a:t>5. Security Testing</a:t>
                      </a:r>
                      <a:endParaRPr lang="en-IN" sz="9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a:latin typeface="Antique Olive" panose="020B0603020204030204" pitchFamily="34" charset="0"/>
                        </a:rPr>
                        <a:t>To identify vulnerabilities and threats</a:t>
                      </a:r>
                    </a:p>
                  </a:txBody>
                  <a:tcPr marL="33289" marR="33289" marT="16644" marB="16644" anchor="ctr">
                    <a:lnL>
                      <a:noFill/>
                    </a:lnL>
                    <a:lnR>
                      <a:noFill/>
                    </a:lnR>
                    <a:lnT>
                      <a:noFill/>
                    </a:lnT>
                    <a:lnB>
                      <a:noFill/>
                    </a:lnB>
                    <a:noFill/>
                  </a:tcPr>
                </a:tc>
                <a:tc>
                  <a:txBody>
                    <a:bodyPr/>
                    <a:lstStyle/>
                    <a:p>
                      <a:r>
                        <a:rPr lang="en-IN" sz="900">
                          <a:latin typeface="Antique Olive" panose="020B0603020204030204" pitchFamily="34" charset="0"/>
                        </a:rPr>
                        <a:t>SIPVicious, Wireshark, Metasploit</a:t>
                      </a: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SIP flooding, eavesdropping, spoofing, encryption</a:t>
                      </a:r>
                    </a:p>
                  </a:txBody>
                  <a:tcPr marL="33289" marR="33289" marT="16644" marB="16644" anchor="ctr">
                    <a:lnL>
                      <a:noFill/>
                    </a:lnL>
                    <a:lnR>
                      <a:noFill/>
                    </a:lnR>
                    <a:lnT>
                      <a:noFill/>
                    </a:lnT>
                    <a:lnB>
                      <a:noFill/>
                    </a:lnB>
                    <a:noFill/>
                  </a:tcPr>
                </a:tc>
                <a:extLst>
                  <a:ext uri="{0D108BD9-81ED-4DB2-BD59-A6C34878D82A}">
                    <a16:rowId xmlns:a16="http://schemas.microsoft.com/office/drawing/2014/main" val="2206701420"/>
                  </a:ext>
                </a:extLst>
              </a:tr>
              <a:tr h="667355">
                <a:tc>
                  <a:txBody>
                    <a:bodyPr/>
                    <a:lstStyle/>
                    <a:p>
                      <a:r>
                        <a:rPr lang="en-IN" sz="900" b="1" dirty="0">
                          <a:latin typeface="Antique Olive" panose="020B0603020204030204" pitchFamily="34" charset="0"/>
                        </a:rPr>
                        <a:t>6. Compatibility Testing</a:t>
                      </a:r>
                      <a:endParaRPr lang="en-IN" sz="9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To ensure compatibility across devices and updates</a:t>
                      </a: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Manual tests, Softphones, PBX systems</a:t>
                      </a:r>
                    </a:p>
                  </a:txBody>
                  <a:tcPr marL="33289" marR="33289" marT="16644" marB="16644" anchor="ctr">
                    <a:lnL>
                      <a:noFill/>
                    </a:lnL>
                    <a:lnR>
                      <a:noFill/>
                    </a:lnR>
                    <a:lnT>
                      <a:noFill/>
                    </a:lnT>
                    <a:lnB>
                      <a:noFill/>
                    </a:lnB>
                    <a:noFill/>
                  </a:tcPr>
                </a:tc>
                <a:tc>
                  <a:txBody>
                    <a:bodyPr/>
                    <a:lstStyle/>
                    <a:p>
                      <a:r>
                        <a:rPr lang="en-IN" sz="900">
                          <a:latin typeface="Antique Olive" panose="020B0603020204030204" pitchFamily="34" charset="0"/>
                        </a:rPr>
                        <a:t>Device support, firmware compatibility, stability</a:t>
                      </a:r>
                    </a:p>
                  </a:txBody>
                  <a:tcPr marL="33289" marR="33289" marT="16644" marB="16644" anchor="ctr">
                    <a:lnL>
                      <a:noFill/>
                    </a:lnL>
                    <a:lnR>
                      <a:noFill/>
                    </a:lnR>
                    <a:lnT>
                      <a:noFill/>
                    </a:lnT>
                    <a:lnB>
                      <a:noFill/>
                    </a:lnB>
                    <a:noFill/>
                  </a:tcPr>
                </a:tc>
                <a:extLst>
                  <a:ext uri="{0D108BD9-81ED-4DB2-BD59-A6C34878D82A}">
                    <a16:rowId xmlns:a16="http://schemas.microsoft.com/office/drawing/2014/main" val="1699815700"/>
                  </a:ext>
                </a:extLst>
              </a:tr>
              <a:tr h="667355">
                <a:tc>
                  <a:txBody>
                    <a:bodyPr/>
                    <a:lstStyle/>
                    <a:p>
                      <a:r>
                        <a:rPr lang="en-IN" sz="900" b="1">
                          <a:latin typeface="Antique Olive" panose="020B0603020204030204" pitchFamily="34" charset="0"/>
                        </a:rPr>
                        <a:t>7. Regression Testing</a:t>
                      </a:r>
                      <a:endParaRPr lang="en-IN" sz="90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To confirm changes don’t break existing functionality</a:t>
                      </a: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Automated scripts, SIP test tools</a:t>
                      </a: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Pre- and post-change behavior comparison</a:t>
                      </a:r>
                    </a:p>
                  </a:txBody>
                  <a:tcPr marL="33289" marR="33289" marT="16644" marB="16644" anchor="ctr">
                    <a:lnL>
                      <a:noFill/>
                    </a:lnL>
                    <a:lnR>
                      <a:noFill/>
                    </a:lnR>
                    <a:lnT>
                      <a:noFill/>
                    </a:lnT>
                    <a:lnB>
                      <a:noFill/>
                    </a:lnB>
                    <a:noFill/>
                  </a:tcPr>
                </a:tc>
                <a:extLst>
                  <a:ext uri="{0D108BD9-81ED-4DB2-BD59-A6C34878D82A}">
                    <a16:rowId xmlns:a16="http://schemas.microsoft.com/office/drawing/2014/main" val="4018860892"/>
                  </a:ext>
                </a:extLst>
              </a:tr>
            </a:tbl>
          </a:graphicData>
        </a:graphic>
      </p:graphicFrame>
    </p:spTree>
    <p:extLst>
      <p:ext uri="{BB962C8B-B14F-4D97-AF65-F5344CB8AC3E}">
        <p14:creationId xmlns:p14="http://schemas.microsoft.com/office/powerpoint/2010/main" val="212199556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PlaceHolder 1"/>
          <p:cNvSpPr>
            <a:spLocks noGrp="1"/>
          </p:cNvSpPr>
          <p:nvPr>
            <p:ph type="subTitle"/>
          </p:nvPr>
        </p:nvSpPr>
        <p:spPr>
          <a:xfrm>
            <a:off x="383230" y="1926276"/>
            <a:ext cx="5667120" cy="2242723"/>
          </a:xfrm>
          <a:prstGeom prst="rect">
            <a:avLst/>
          </a:prstGeom>
          <a:noFill/>
          <a:ln w="0">
            <a:noFill/>
          </a:ln>
        </p:spPr>
        <p:txBody>
          <a:bodyPr lIns="91440" tIns="91440" rIns="91440" bIns="91440" anchor="t">
            <a:normAutofit/>
          </a:bodyPr>
          <a:lstStyle/>
          <a:p>
            <a:pPr marL="285750" indent="-285750">
              <a:lnSpc>
                <a:spcPct val="100000"/>
              </a:lnSpc>
              <a:buFont typeface="Wingdings" panose="05000000000000000000" pitchFamily="2" charset="2"/>
              <a:buChar char="Ø"/>
              <a:tabLst>
                <a:tab pos="0" algn="l"/>
              </a:tabLst>
            </a:pPr>
            <a:r>
              <a:rPr lang="en" sz="2000" b="0" u="none" strike="noStrike" dirty="0">
                <a:solidFill>
                  <a:schemeClr val="dk1"/>
                </a:solidFill>
                <a:effectLst/>
                <a:uFillTx/>
                <a:latin typeface="Catamaran"/>
                <a:ea typeface="Catamaran"/>
              </a:rPr>
              <a:t>The Session Initiation Protocol (SIP) </a:t>
            </a:r>
            <a:r>
              <a:rPr lang="en" sz="2000" dirty="0">
                <a:solidFill>
                  <a:schemeClr val="dk1"/>
                </a:solidFill>
                <a:latin typeface="Catamaran"/>
                <a:ea typeface="Catamaran"/>
              </a:rPr>
              <a:t>-</a:t>
            </a:r>
            <a:r>
              <a:rPr lang="en" sz="2000" b="0" u="none" strike="noStrike" dirty="0">
                <a:solidFill>
                  <a:schemeClr val="dk1"/>
                </a:solidFill>
                <a:effectLst/>
                <a:uFillTx/>
                <a:latin typeface="Catamaran"/>
                <a:ea typeface="Catamaran"/>
              </a:rPr>
              <a:t>setting u</a:t>
            </a:r>
            <a:r>
              <a:rPr lang="en" sz="2000" dirty="0">
                <a:solidFill>
                  <a:schemeClr val="dk1"/>
                </a:solidFill>
                <a:latin typeface="Catamaran"/>
                <a:ea typeface="Catamaran"/>
              </a:rPr>
              <a:t>p,</a:t>
            </a:r>
            <a:r>
              <a:rPr lang="en" sz="2000" b="0" u="none" strike="noStrike" dirty="0">
                <a:solidFill>
                  <a:schemeClr val="dk1"/>
                </a:solidFill>
                <a:effectLst/>
                <a:uFillTx/>
                <a:latin typeface="Catamaran"/>
                <a:ea typeface="Catamaran"/>
              </a:rPr>
              <a:t> managing VoIP calls. </a:t>
            </a:r>
          </a:p>
          <a:p>
            <a:pPr marL="285750" indent="-285750">
              <a:lnSpc>
                <a:spcPct val="100000"/>
              </a:lnSpc>
              <a:buFont typeface="Wingdings" panose="05000000000000000000" pitchFamily="2" charset="2"/>
              <a:buChar char="Ø"/>
              <a:tabLst>
                <a:tab pos="0" algn="l"/>
              </a:tabLst>
            </a:pPr>
            <a:r>
              <a:rPr lang="en" sz="2000" b="0" u="none" strike="noStrike" dirty="0">
                <a:solidFill>
                  <a:schemeClr val="dk1"/>
                </a:solidFill>
                <a:effectLst/>
                <a:uFillTx/>
                <a:latin typeface="Catamaran"/>
                <a:ea typeface="Catamaran"/>
              </a:rPr>
              <a:t>SIP signaling- controlling &amp; multimedia communication </a:t>
            </a:r>
            <a:r>
              <a:rPr lang="en" sz="2000" dirty="0">
                <a:solidFill>
                  <a:schemeClr val="dk1"/>
                </a:solidFill>
                <a:latin typeface="Catamaran"/>
                <a:ea typeface="Catamaran"/>
              </a:rPr>
              <a:t>-</a:t>
            </a:r>
            <a:r>
              <a:rPr lang="en" sz="2000" b="0" u="none" strike="noStrike" dirty="0">
                <a:solidFill>
                  <a:schemeClr val="dk1"/>
                </a:solidFill>
                <a:effectLst/>
                <a:uFillTx/>
                <a:latin typeface="Catamaran"/>
                <a:ea typeface="Catamaran"/>
              </a:rPr>
              <a:t>voice and video</a:t>
            </a:r>
          </a:p>
          <a:p>
            <a:pPr marL="285750" indent="-285750">
              <a:lnSpc>
                <a:spcPct val="100000"/>
              </a:lnSpc>
              <a:buFont typeface="Wingdings" panose="05000000000000000000" pitchFamily="2" charset="2"/>
              <a:buChar char="Ø"/>
              <a:tabLst>
                <a:tab pos="0" algn="l"/>
              </a:tabLst>
            </a:pPr>
            <a:r>
              <a:rPr lang="en" sz="2000" dirty="0">
                <a:solidFill>
                  <a:schemeClr val="dk1"/>
                </a:solidFill>
                <a:latin typeface="Catamaran"/>
                <a:ea typeface="Catamaran"/>
              </a:rPr>
              <a:t>E</a:t>
            </a:r>
            <a:r>
              <a:rPr lang="en" sz="2000" b="0" u="none" strike="noStrike" dirty="0">
                <a:solidFill>
                  <a:schemeClr val="dk1"/>
                </a:solidFill>
                <a:effectLst/>
                <a:uFillTx/>
                <a:latin typeface="Catamaran"/>
                <a:ea typeface="Catamaran"/>
              </a:rPr>
              <a:t>nhance user experience across WAN.</a:t>
            </a:r>
            <a:endParaRPr lang="en-US" sz="2000" b="0" u="none" strike="noStrike" dirty="0">
              <a:solidFill>
                <a:srgbClr val="FFFFFF"/>
              </a:solidFill>
              <a:effectLst/>
              <a:uFillTx/>
              <a:latin typeface="OpenSymbol"/>
            </a:endParaRPr>
          </a:p>
        </p:txBody>
      </p:sp>
      <p:sp>
        <p:nvSpPr>
          <p:cNvPr id="85" name="PlaceHolder 2"/>
          <p:cNvSpPr>
            <a:spLocks noGrp="1"/>
          </p:cNvSpPr>
          <p:nvPr>
            <p:ph type="title"/>
          </p:nvPr>
        </p:nvSpPr>
        <p:spPr>
          <a:xfrm>
            <a:off x="216125" y="0"/>
            <a:ext cx="6914880" cy="1847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u="none" strike="noStrike" dirty="0">
                <a:solidFill>
                  <a:schemeClr val="dk1"/>
                </a:solidFill>
                <a:effectLst/>
                <a:uFillTx/>
                <a:latin typeface="Bai Jamjuree"/>
                <a:ea typeface="Bai Jamjuree"/>
              </a:rPr>
              <a:t>SIP Protocol and Its Impact on Performance</a:t>
            </a:r>
            <a:endParaRPr lang="fr-FR" sz="5000" b="0" u="none" strike="noStrike" dirty="0">
              <a:solidFill>
                <a:schemeClr val="dk1"/>
              </a:solidFill>
              <a:effectLst/>
              <a:uFillTx/>
              <a:latin typeface="Arial"/>
            </a:endParaRPr>
          </a:p>
        </p:txBody>
      </p:sp>
      <p:pic>
        <p:nvPicPr>
          <p:cNvPr id="3" name="Picture 2">
            <a:extLst>
              <a:ext uri="{FF2B5EF4-FFF2-40B4-BE49-F238E27FC236}">
                <a16:creationId xmlns:a16="http://schemas.microsoft.com/office/drawing/2014/main" id="{BCA94DE0-7515-3521-CEA8-715D44BDFBE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96760" y="2033233"/>
            <a:ext cx="2486262" cy="22757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25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2571516" y="101278"/>
            <a:ext cx="5282835" cy="1255084"/>
          </a:xfrm>
          <a:prstGeom prst="rect">
            <a:avLst/>
          </a:prstGeom>
          <a:noFill/>
          <a:ln w="0">
            <a:noFill/>
          </a:ln>
        </p:spPr>
        <p:txBody>
          <a:bodyPr lIns="91440" tIns="91440" rIns="91440" bIns="91440" anchor="b">
            <a:noAutofit/>
          </a:bodyPr>
          <a:lstStyle/>
          <a:p>
            <a:pPr indent="0">
              <a:lnSpc>
                <a:spcPct val="100000"/>
              </a:lnSpc>
              <a:buNone/>
              <a:tabLst>
                <a:tab pos="0" algn="l"/>
              </a:tabLst>
            </a:pPr>
            <a:r>
              <a:rPr lang="en" sz="4000" b="1" u="none" strike="noStrike" dirty="0">
                <a:solidFill>
                  <a:schemeClr val="dk1"/>
                </a:solidFill>
                <a:effectLst/>
                <a:uFillTx/>
                <a:latin typeface="Bai Jamjuree"/>
                <a:ea typeface="Bai Jamjuree"/>
              </a:rPr>
              <a:t>Analyzing Call Quality Using Asterisk</a:t>
            </a:r>
            <a:endParaRPr lang="fr-FR" sz="4000" b="0" u="none" strike="noStrike" dirty="0">
              <a:solidFill>
                <a:schemeClr val="dk1"/>
              </a:solidFill>
              <a:effectLst/>
              <a:uFillTx/>
              <a:latin typeface="Arial"/>
            </a:endParaRPr>
          </a:p>
        </p:txBody>
      </p:sp>
      <p:sp>
        <p:nvSpPr>
          <p:cNvPr id="82" name="PlaceHolder 2"/>
          <p:cNvSpPr>
            <a:spLocks noGrp="1"/>
          </p:cNvSpPr>
          <p:nvPr>
            <p:ph type="subTitle"/>
          </p:nvPr>
        </p:nvSpPr>
        <p:spPr>
          <a:xfrm>
            <a:off x="2571516" y="1418135"/>
            <a:ext cx="5531370" cy="2369004"/>
          </a:xfrm>
          <a:prstGeom prst="rect">
            <a:avLst/>
          </a:prstGeom>
          <a:noFill/>
          <a:ln w="0">
            <a:noFill/>
          </a:ln>
        </p:spPr>
        <p:txBody>
          <a:bodyPr lIns="91440" tIns="91440" rIns="91440" bIns="91440" anchor="b">
            <a:noAutofit/>
          </a:bodyPr>
          <a:lstStyle/>
          <a:p>
            <a:pPr marL="514350" indent="-285750">
              <a:lnSpc>
                <a:spcPct val="100000"/>
              </a:lnSpc>
              <a:buFont typeface="Wingdings" panose="05000000000000000000" pitchFamily="2" charset="2"/>
              <a:buChar char="Ø"/>
              <a:tabLst>
                <a:tab pos="0" algn="l"/>
              </a:tabLst>
            </a:pPr>
            <a:r>
              <a:rPr lang="en" sz="2000" b="0" u="none" strike="noStrike" dirty="0">
                <a:solidFill>
                  <a:schemeClr val="dk1"/>
                </a:solidFill>
                <a:effectLst/>
                <a:uFillTx/>
                <a:latin typeface="Catamaran"/>
                <a:ea typeface="Catamaran"/>
              </a:rPr>
              <a:t>Asterisk </a:t>
            </a:r>
            <a:r>
              <a:rPr lang="en" sz="2000" dirty="0">
                <a:solidFill>
                  <a:schemeClr val="dk1"/>
                </a:solidFill>
                <a:latin typeface="Catamaran"/>
                <a:ea typeface="Catamaran"/>
              </a:rPr>
              <a:t>(</a:t>
            </a:r>
            <a:r>
              <a:rPr lang="en" sz="2000" b="0" u="none" strike="noStrike" dirty="0">
                <a:solidFill>
                  <a:schemeClr val="dk1"/>
                </a:solidFill>
                <a:effectLst/>
                <a:uFillTx/>
                <a:latin typeface="Catamaran"/>
                <a:ea typeface="Catamaran"/>
              </a:rPr>
              <a:t>open- framework)- building communications appli</a:t>
            </a:r>
            <a:r>
              <a:rPr lang="en" sz="2000" dirty="0">
                <a:solidFill>
                  <a:schemeClr val="dk1"/>
                </a:solidFill>
                <a:latin typeface="Catamaran"/>
                <a:ea typeface="Catamaran"/>
              </a:rPr>
              <a:t>cation</a:t>
            </a:r>
          </a:p>
          <a:p>
            <a:pPr marL="514350" indent="-285750">
              <a:lnSpc>
                <a:spcPct val="100000"/>
              </a:lnSpc>
              <a:buFont typeface="Wingdings" panose="05000000000000000000" pitchFamily="2" charset="2"/>
              <a:buChar char="Ø"/>
              <a:tabLst>
                <a:tab pos="0" algn="l"/>
              </a:tabLst>
            </a:pPr>
            <a:r>
              <a:rPr lang="en" sz="2000" b="0" u="none" strike="noStrike" dirty="0">
                <a:solidFill>
                  <a:schemeClr val="dk1"/>
                </a:solidFill>
                <a:effectLst/>
                <a:uFillTx/>
                <a:latin typeface="Catamaran"/>
                <a:ea typeface="Catamaran"/>
              </a:rPr>
              <a:t> </a:t>
            </a:r>
            <a:r>
              <a:rPr lang="en" sz="2000" dirty="0">
                <a:solidFill>
                  <a:schemeClr val="dk1"/>
                </a:solidFill>
                <a:latin typeface="Catamaran"/>
                <a:ea typeface="Catamaran"/>
              </a:rPr>
              <a:t>U</a:t>
            </a:r>
            <a:r>
              <a:rPr lang="en" sz="2000" b="0" u="none" strike="noStrike" dirty="0">
                <a:solidFill>
                  <a:schemeClr val="dk1"/>
                </a:solidFill>
                <a:effectLst/>
                <a:uFillTx/>
                <a:latin typeface="Catamaran"/>
                <a:ea typeface="Catamaran"/>
              </a:rPr>
              <a:t>sed for VoIP implementation</a:t>
            </a:r>
          </a:p>
          <a:p>
            <a:pPr marL="514350" indent="-285750">
              <a:lnSpc>
                <a:spcPct val="100000"/>
              </a:lnSpc>
              <a:buFont typeface="Wingdings" panose="05000000000000000000" pitchFamily="2" charset="2"/>
              <a:buChar char="Ø"/>
              <a:tabLst>
                <a:tab pos="0" algn="l"/>
              </a:tabLst>
            </a:pPr>
            <a:r>
              <a:rPr lang="en" sz="2000" b="0" u="none" strike="noStrike" dirty="0">
                <a:solidFill>
                  <a:schemeClr val="dk1"/>
                </a:solidFill>
                <a:effectLst/>
                <a:uFillTx/>
                <a:latin typeface="Catamaran"/>
                <a:ea typeface="Catamaran"/>
              </a:rPr>
              <a:t> users - control and analyze call quality.</a:t>
            </a:r>
          </a:p>
          <a:p>
            <a:pPr marL="514350" indent="-285750">
              <a:lnSpc>
                <a:spcPct val="100000"/>
              </a:lnSpc>
              <a:buFont typeface="Wingdings" panose="05000000000000000000" pitchFamily="2" charset="2"/>
              <a:buChar char="Ø"/>
              <a:tabLst>
                <a:tab pos="0" algn="l"/>
              </a:tabLst>
            </a:pPr>
            <a:r>
              <a:rPr lang="en" sz="2000" b="0" u="none" strike="noStrike" dirty="0">
                <a:solidFill>
                  <a:schemeClr val="dk1"/>
                </a:solidFill>
                <a:effectLst/>
                <a:uFillTx/>
                <a:latin typeface="Catamaran"/>
                <a:ea typeface="Catamaran"/>
              </a:rPr>
              <a:t>proactive management -standards are consistently met.</a:t>
            </a:r>
            <a:endParaRPr lang="en-US" sz="2000" b="0" u="none" strike="noStrike" dirty="0">
              <a:solidFill>
                <a:srgbClr val="FFFFFF"/>
              </a:solidFill>
              <a:effectLst/>
              <a:uFillTx/>
              <a:latin typeface="OpenSymbol"/>
            </a:endParaRPr>
          </a:p>
        </p:txBody>
      </p:sp>
      <p:pic>
        <p:nvPicPr>
          <p:cNvPr id="83" name="Google Shape;173;p36"/>
          <p:cNvPicPr/>
          <p:nvPr/>
        </p:nvPicPr>
        <p:blipFill>
          <a:blip r:embed="rId2" cstate="email">
            <a:extLst>
              <a:ext uri="{28A0092B-C50C-407E-A947-70E740481C1C}">
                <a14:useLocalDpi xmlns:a14="http://schemas.microsoft.com/office/drawing/2010/main"/>
              </a:ext>
            </a:extLst>
          </a:blip>
          <a:srcRect l="27239" r="9446"/>
          <a:stretch/>
        </p:blipFill>
        <p:spPr>
          <a:xfrm flipH="1">
            <a:off x="-1" y="0"/>
            <a:ext cx="2410692" cy="51433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animEffect transition="in" filter="fade">
                                      <p:cBhvr>
                                        <p:cTn id="7"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subTitle"/>
          </p:nvPr>
        </p:nvSpPr>
        <p:spPr>
          <a:xfrm>
            <a:off x="254833" y="1437361"/>
            <a:ext cx="7733213" cy="2684933"/>
          </a:xfrm>
          <a:prstGeom prst="rect">
            <a:avLst/>
          </a:prstGeom>
          <a:noFill/>
          <a:ln w="0">
            <a:noFill/>
          </a:ln>
        </p:spPr>
        <p:txBody>
          <a:bodyPr lIns="91440" tIns="91440" rIns="91440" bIns="91440" anchor="t">
            <a:normAutofit/>
          </a:bodyPr>
          <a:lstStyle/>
          <a:p>
            <a:pPr>
              <a:lnSpc>
                <a:spcPct val="100000"/>
              </a:lnSpc>
              <a:tabLst>
                <a:tab pos="0" algn="l"/>
              </a:tabLst>
            </a:pPr>
            <a:r>
              <a:rPr lang="en" sz="1600" b="0" u="none" strike="noStrike" dirty="0">
                <a:solidFill>
                  <a:schemeClr val="dk1"/>
                </a:solidFill>
                <a:effectLst/>
                <a:uFillTx/>
                <a:latin typeface="Catamaran"/>
                <a:ea typeface="Catamaran"/>
              </a:rPr>
              <a:t>The evaluation of VoIP performance in WAN environments is essential for delivering high-quality communication. By focusing on key metrics, utilizing appropriate testing tools, and understanding the roles of Asterisk and SIP, organizations can ensure reliable VoIP services. Continuous performance assessments foster proactive management, leading to improved call quality and user satisfaction.</a:t>
            </a:r>
            <a:endParaRPr lang="en-US" sz="1600" b="0" u="none" strike="noStrike" dirty="0">
              <a:solidFill>
                <a:srgbClr val="FFFFFF"/>
              </a:solidFill>
              <a:effectLst/>
              <a:uFillTx/>
              <a:latin typeface="OpenSymbol"/>
            </a:endParaRPr>
          </a:p>
        </p:txBody>
      </p:sp>
      <p:sp>
        <p:nvSpPr>
          <p:cNvPr id="87" name="PlaceHolder 2"/>
          <p:cNvSpPr>
            <a:spLocks noGrp="1"/>
          </p:cNvSpPr>
          <p:nvPr>
            <p:ph type="title"/>
          </p:nvPr>
        </p:nvSpPr>
        <p:spPr>
          <a:xfrm>
            <a:off x="188746" y="-497568"/>
            <a:ext cx="6914880" cy="1847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u="none" strike="noStrike" dirty="0">
                <a:solidFill>
                  <a:schemeClr val="dk1"/>
                </a:solidFill>
                <a:effectLst/>
                <a:uFillTx/>
                <a:latin typeface="Bai Jamjuree"/>
                <a:ea typeface="Bai Jamjuree"/>
              </a:rPr>
              <a:t>Conclusions</a:t>
            </a:r>
            <a:endParaRPr lang="fr-FR" sz="5000" b="0" u="none" strike="noStrike" dirty="0">
              <a:solidFill>
                <a:schemeClr val="dk1"/>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
                                        </p:tgtEl>
                                        <p:attrNameLst>
                                          <p:attrName>style.visibility</p:attrName>
                                        </p:attrNameLst>
                                      </p:cBhvr>
                                      <p:to>
                                        <p:strVal val="visible"/>
                                      </p:to>
                                    </p:set>
                                    <p:animEffect transition="in" filter="fade">
                                      <p:cBhvr>
                                        <p:cTn id="7"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F6BD1-DB6B-9A73-3B2C-9EF6C5AE753D}"/>
              </a:ext>
            </a:extLst>
          </p:cNvPr>
          <p:cNvSpPr>
            <a:spLocks noGrp="1"/>
          </p:cNvSpPr>
          <p:nvPr>
            <p:ph type="title"/>
          </p:nvPr>
        </p:nvSpPr>
        <p:spPr/>
        <p:txBody>
          <a:bodyPr/>
          <a:lstStyle/>
          <a:p>
            <a:r>
              <a:rPr lang="en-US" dirty="0"/>
              <a:t>Thank You!</a:t>
            </a:r>
            <a:endParaRPr lang="en-IN" dirty="0"/>
          </a:p>
        </p:txBody>
      </p:sp>
    </p:spTree>
    <p:extLst>
      <p:ext uri="{BB962C8B-B14F-4D97-AF65-F5344CB8AC3E}">
        <p14:creationId xmlns:p14="http://schemas.microsoft.com/office/powerpoint/2010/main" val="58383376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Google Shape;125;p29"/>
          <p:cNvPicPr/>
          <p:nvPr/>
        </p:nvPicPr>
        <p:blipFill>
          <a:blip r:embed="rId2" cstate="email">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t="5212" b="5204"/>
          <a:stretch/>
        </p:blipFill>
        <p:spPr>
          <a:xfrm>
            <a:off x="6329" y="0"/>
            <a:ext cx="9235080" cy="5151120"/>
          </a:xfrm>
          <a:prstGeom prst="rect">
            <a:avLst/>
          </a:prstGeom>
          <a:noFill/>
          <a:ln w="0">
            <a:noFill/>
          </a:ln>
        </p:spPr>
      </p:pic>
      <p:sp>
        <p:nvSpPr>
          <p:cNvPr id="36" name="Title 35">
            <a:extLst>
              <a:ext uri="{FF2B5EF4-FFF2-40B4-BE49-F238E27FC236}">
                <a16:creationId xmlns:a16="http://schemas.microsoft.com/office/drawing/2014/main" id="{3ED811DD-A57C-C046-6A79-2E4C8379EB3E}"/>
              </a:ext>
            </a:extLst>
          </p:cNvPr>
          <p:cNvSpPr>
            <a:spLocks noGrp="1"/>
          </p:cNvSpPr>
          <p:nvPr>
            <p:ph type="title"/>
          </p:nvPr>
        </p:nvSpPr>
        <p:spPr>
          <a:xfrm>
            <a:off x="341609" y="548640"/>
            <a:ext cx="6915960" cy="795130"/>
          </a:xfrm>
        </p:spPr>
        <p:txBody>
          <a:bodyPr/>
          <a:lstStyle/>
          <a:p>
            <a:br>
              <a:rPr lang="fr-FR" b="1" dirty="0">
                <a:latin typeface="Bai Jamjuree"/>
              </a:rPr>
            </a:br>
            <a:r>
              <a:rPr lang="fr-FR" b="1" dirty="0">
                <a:latin typeface="Bai Jamjuree"/>
              </a:rPr>
              <a:t>CONTENTS</a:t>
            </a:r>
            <a:endParaRPr lang="en-IN" dirty="0"/>
          </a:p>
        </p:txBody>
      </p:sp>
      <p:sp>
        <p:nvSpPr>
          <p:cNvPr id="37" name="Text Placeholder 36">
            <a:extLst>
              <a:ext uri="{FF2B5EF4-FFF2-40B4-BE49-F238E27FC236}">
                <a16:creationId xmlns:a16="http://schemas.microsoft.com/office/drawing/2014/main" id="{74353EE6-BFF4-C2C0-D446-5B8F750BA8A6}"/>
              </a:ext>
            </a:extLst>
          </p:cNvPr>
          <p:cNvSpPr>
            <a:spLocks noGrp="1"/>
          </p:cNvSpPr>
          <p:nvPr>
            <p:ph type="body"/>
          </p:nvPr>
        </p:nvSpPr>
        <p:spPr>
          <a:xfrm>
            <a:off x="341609" y="3616851"/>
            <a:ext cx="8229240" cy="533400"/>
          </a:xfrm>
        </p:spPr>
        <p:txBody>
          <a:bodyPr/>
          <a:lstStyle/>
          <a:p>
            <a:pPr marL="342900" indent="-342900">
              <a:buFont typeface="Arial" panose="020B0604020202020204" pitchFamily="34" charset="0"/>
              <a:buChar char="•"/>
            </a:pPr>
            <a:r>
              <a:rPr lang="en-US" sz="2400" dirty="0">
                <a:latin typeface="Catamaran"/>
              </a:rPr>
              <a:t>INTRODUCTION</a:t>
            </a:r>
          </a:p>
          <a:p>
            <a:pPr marL="342900" indent="-342900">
              <a:buFont typeface="Arial" panose="020B0604020202020204" pitchFamily="34" charset="0"/>
              <a:buChar char="•"/>
            </a:pPr>
            <a:r>
              <a:rPr lang="en-US" sz="2400" dirty="0">
                <a:latin typeface="Catamaran"/>
              </a:rPr>
              <a:t>WHAT IS VoIP AND WAN </a:t>
            </a:r>
          </a:p>
          <a:p>
            <a:pPr marL="342900" indent="-342900">
              <a:buFont typeface="Arial" panose="020B0604020202020204" pitchFamily="34" charset="0"/>
              <a:buChar char="•"/>
            </a:pPr>
            <a:r>
              <a:rPr lang="en-US" sz="2400" dirty="0">
                <a:latin typeface="Catamaran"/>
              </a:rPr>
              <a:t>PERFORMANCE OF VoIP OVER WAN </a:t>
            </a:r>
          </a:p>
          <a:p>
            <a:pPr marL="342900" indent="-342900">
              <a:buFont typeface="Arial" panose="020B0604020202020204" pitchFamily="34" charset="0"/>
              <a:buChar char="•"/>
            </a:pPr>
            <a:r>
              <a:rPr lang="en-US" sz="2400" dirty="0">
                <a:latin typeface="Catamaran"/>
              </a:rPr>
              <a:t>EVALUATION OF VoIP </a:t>
            </a:r>
          </a:p>
          <a:p>
            <a:pPr marL="342900" indent="-342900">
              <a:buFont typeface="Arial" panose="020B0604020202020204" pitchFamily="34" charset="0"/>
              <a:buChar char="•"/>
            </a:pPr>
            <a:r>
              <a:rPr lang="en-US" sz="2400" dirty="0">
                <a:latin typeface="Catamaran"/>
              </a:rPr>
              <a:t>TESTING OF VoIP PERFORMANCE</a:t>
            </a:r>
          </a:p>
          <a:p>
            <a:pPr marL="342900" indent="-342900">
              <a:buFont typeface="Arial" panose="020B0604020202020204" pitchFamily="34" charset="0"/>
              <a:buChar char="•"/>
            </a:pPr>
            <a:r>
              <a:rPr lang="en-US" sz="2400" dirty="0">
                <a:latin typeface="Catamaran"/>
              </a:rPr>
              <a:t>METHODS OF TESTING VoIP</a:t>
            </a:r>
          </a:p>
          <a:p>
            <a:pPr marL="342900" indent="-342900">
              <a:buFont typeface="Arial" panose="020B0604020202020204" pitchFamily="34" charset="0"/>
              <a:buChar char="•"/>
            </a:pPr>
            <a:r>
              <a:rPr lang="en-IN" sz="2400" dirty="0">
                <a:latin typeface="Catamaran"/>
              </a:rPr>
              <a:t>CALL QAULITY USING VoIP </a:t>
            </a:r>
          </a:p>
          <a:p>
            <a:pPr marL="342900" indent="-342900">
              <a:buFont typeface="Arial" panose="020B0604020202020204" pitchFamily="34" charset="0"/>
              <a:buChar char="•"/>
            </a:pPr>
            <a:r>
              <a:rPr lang="en-IN" sz="2400" dirty="0">
                <a:latin typeface="Catamaran"/>
              </a:rPr>
              <a:t>ANALYSIS OF VoIP USING ASTERISK AND SIP</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5C86F-4451-3F10-45EF-12DBDF80F794}"/>
              </a:ext>
            </a:extLst>
          </p:cNvPr>
          <p:cNvSpPr>
            <a:spLocks noGrp="1"/>
          </p:cNvSpPr>
          <p:nvPr>
            <p:ph type="title"/>
          </p:nvPr>
        </p:nvSpPr>
        <p:spPr>
          <a:xfrm>
            <a:off x="179882" y="164892"/>
            <a:ext cx="5507174" cy="951876"/>
          </a:xfrm>
        </p:spPr>
        <p:txBody>
          <a:bodyPr/>
          <a:lstStyle/>
          <a:p>
            <a:r>
              <a:rPr lang="en-US" b="1" dirty="0"/>
              <a:t>Introduction</a:t>
            </a:r>
            <a:endParaRPr lang="en-IN" b="1" dirty="0"/>
          </a:p>
        </p:txBody>
      </p:sp>
      <p:sp>
        <p:nvSpPr>
          <p:cNvPr id="3" name="Text Placeholder 2">
            <a:extLst>
              <a:ext uri="{FF2B5EF4-FFF2-40B4-BE49-F238E27FC236}">
                <a16:creationId xmlns:a16="http://schemas.microsoft.com/office/drawing/2014/main" id="{F1FD4F7A-DCE4-A4D4-ADF0-292F1AA239C3}"/>
              </a:ext>
            </a:extLst>
          </p:cNvPr>
          <p:cNvSpPr>
            <a:spLocks noGrp="1"/>
          </p:cNvSpPr>
          <p:nvPr>
            <p:ph type="body"/>
          </p:nvPr>
        </p:nvSpPr>
        <p:spPr>
          <a:xfrm>
            <a:off x="179882" y="1280160"/>
            <a:ext cx="8229240" cy="3096893"/>
          </a:xfrm>
        </p:spPr>
        <p:txBody>
          <a:bodyPr/>
          <a:lstStyle/>
          <a:p>
            <a:pPr marL="514350" indent="-285750">
              <a:lnSpc>
                <a:spcPct val="100000"/>
              </a:lnSpc>
              <a:buFont typeface="Wingdings" panose="05000000000000000000" pitchFamily="2" charset="2"/>
              <a:buChar char="Ø"/>
              <a:tabLst>
                <a:tab pos="0" algn="l"/>
              </a:tabLst>
            </a:pPr>
            <a:r>
              <a:rPr lang="en-IN" sz="2800" dirty="0">
                <a:solidFill>
                  <a:schemeClr val="dk1"/>
                </a:solidFill>
                <a:latin typeface="Catamaran"/>
                <a:ea typeface="Catamaran"/>
              </a:rPr>
              <a:t>O</a:t>
            </a:r>
            <a:r>
              <a:rPr lang="en" sz="2800" dirty="0">
                <a:solidFill>
                  <a:schemeClr val="dk1"/>
                </a:solidFill>
                <a:latin typeface="Catamaran"/>
                <a:ea typeface="Catamaran"/>
              </a:rPr>
              <a:t>verview of VoIP </a:t>
            </a:r>
          </a:p>
          <a:p>
            <a:pPr marL="514350" indent="-285750">
              <a:lnSpc>
                <a:spcPct val="100000"/>
              </a:lnSpc>
              <a:buFont typeface="Wingdings" panose="05000000000000000000" pitchFamily="2" charset="2"/>
              <a:buChar char="Ø"/>
              <a:tabLst>
                <a:tab pos="0" algn="l"/>
              </a:tabLst>
            </a:pPr>
            <a:r>
              <a:rPr lang="en-IN" sz="2800" dirty="0">
                <a:solidFill>
                  <a:schemeClr val="dk1"/>
                </a:solidFill>
                <a:latin typeface="Catamaran"/>
                <a:ea typeface="Catamaran"/>
              </a:rPr>
              <a:t>O</a:t>
            </a:r>
            <a:r>
              <a:rPr lang="en" sz="2800" dirty="0">
                <a:solidFill>
                  <a:schemeClr val="dk1"/>
                </a:solidFill>
                <a:latin typeface="Catamaran"/>
                <a:ea typeface="Catamaran"/>
              </a:rPr>
              <a:t>verview of WAN </a:t>
            </a:r>
          </a:p>
          <a:p>
            <a:pPr marL="514350" indent="-285750">
              <a:lnSpc>
                <a:spcPct val="100000"/>
              </a:lnSpc>
              <a:buFont typeface="Wingdings" panose="05000000000000000000" pitchFamily="2" charset="2"/>
              <a:buChar char="Ø"/>
              <a:tabLst>
                <a:tab pos="0" algn="l"/>
              </a:tabLst>
            </a:pPr>
            <a:r>
              <a:rPr lang="en-IN" sz="2800" dirty="0">
                <a:solidFill>
                  <a:schemeClr val="dk1"/>
                </a:solidFill>
                <a:latin typeface="Catamaran"/>
                <a:ea typeface="Catamaran"/>
              </a:rPr>
              <a:t>R</a:t>
            </a:r>
            <a:r>
              <a:rPr lang="en" sz="2800" dirty="0">
                <a:solidFill>
                  <a:schemeClr val="dk1"/>
                </a:solidFill>
                <a:latin typeface="Catamaran"/>
                <a:ea typeface="Catamaran"/>
              </a:rPr>
              <a:t>ole in WAN in VoIP Communication</a:t>
            </a:r>
          </a:p>
          <a:p>
            <a:pPr marL="514350" indent="-285750">
              <a:lnSpc>
                <a:spcPct val="100000"/>
              </a:lnSpc>
              <a:buFont typeface="Wingdings" panose="05000000000000000000" pitchFamily="2" charset="2"/>
              <a:buChar char="Ø"/>
              <a:tabLst>
                <a:tab pos="0" algn="l"/>
              </a:tabLst>
            </a:pPr>
            <a:r>
              <a:rPr lang="en" sz="2800" dirty="0">
                <a:solidFill>
                  <a:schemeClr val="dk1"/>
                </a:solidFill>
                <a:latin typeface="Catamaran"/>
                <a:ea typeface="Catamaran"/>
              </a:rPr>
              <a:t>testing and evaluation of VoIP</a:t>
            </a:r>
          </a:p>
          <a:p>
            <a:pPr marL="514350" indent="-285750">
              <a:lnSpc>
                <a:spcPct val="100000"/>
              </a:lnSpc>
              <a:buFont typeface="Wingdings" panose="05000000000000000000" pitchFamily="2" charset="2"/>
              <a:buChar char="Ø"/>
              <a:tabLst>
                <a:tab pos="0" algn="l"/>
              </a:tabLst>
            </a:pPr>
            <a:r>
              <a:rPr lang="en" sz="2800" dirty="0">
                <a:solidFill>
                  <a:schemeClr val="dk1"/>
                </a:solidFill>
                <a:latin typeface="Catamaran"/>
                <a:ea typeface="Catamaran"/>
              </a:rPr>
              <a:t>tools and methodologies- Asterisk and SIP </a:t>
            </a:r>
            <a:endParaRPr lang="en-US" sz="2800" dirty="0">
              <a:solidFill>
                <a:srgbClr val="FFFFFF"/>
              </a:solidFill>
              <a:latin typeface="OpenSymbol"/>
            </a:endParaRPr>
          </a:p>
          <a:p>
            <a:endParaRPr lang="en-IN" dirty="0"/>
          </a:p>
        </p:txBody>
      </p:sp>
    </p:spTree>
    <p:extLst>
      <p:ext uri="{BB962C8B-B14F-4D97-AF65-F5344CB8AC3E}">
        <p14:creationId xmlns:p14="http://schemas.microsoft.com/office/powerpoint/2010/main" val="375528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156883" y="118039"/>
            <a:ext cx="8524440" cy="75204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4800" b="1" dirty="0">
                <a:solidFill>
                  <a:schemeClr val="dk1"/>
                </a:solidFill>
                <a:latin typeface="Bai Jamjuree"/>
                <a:ea typeface="Bai Jamjuree"/>
              </a:rPr>
              <a:t>What is </a:t>
            </a:r>
            <a:r>
              <a:rPr lang="en" sz="4800" b="1" u="none" strike="noStrike" dirty="0">
                <a:solidFill>
                  <a:schemeClr val="dk1"/>
                </a:solidFill>
                <a:effectLst/>
                <a:uFillTx/>
                <a:latin typeface="Bai Jamjuree"/>
                <a:ea typeface="Bai Jamjuree"/>
              </a:rPr>
              <a:t>VoIP and WAN</a:t>
            </a:r>
            <a:endParaRPr lang="fr-FR" sz="4800" b="0" u="none" strike="noStrike" dirty="0">
              <a:solidFill>
                <a:schemeClr val="dk1"/>
              </a:solidFill>
              <a:effectLst/>
              <a:uFillTx/>
              <a:latin typeface="Arial"/>
            </a:endParaRPr>
          </a:p>
        </p:txBody>
      </p:sp>
      <p:sp>
        <p:nvSpPr>
          <p:cNvPr id="70" name="PlaceHolder 2"/>
          <p:cNvSpPr>
            <a:spLocks noGrp="1"/>
          </p:cNvSpPr>
          <p:nvPr>
            <p:ph type="subTitle"/>
          </p:nvPr>
        </p:nvSpPr>
        <p:spPr>
          <a:xfrm>
            <a:off x="219095" y="2730448"/>
            <a:ext cx="8524440" cy="1332180"/>
          </a:xfrm>
          <a:prstGeom prst="rect">
            <a:avLst/>
          </a:prstGeom>
          <a:noFill/>
          <a:ln w="0">
            <a:noFill/>
          </a:ln>
        </p:spPr>
        <p:txBody>
          <a:bodyPr lIns="91440" tIns="91440" rIns="91440" bIns="91440" anchor="b">
            <a:normAutofit fontScale="25000" lnSpcReduction="20000"/>
          </a:bodyPr>
          <a:lstStyle/>
          <a:p>
            <a:r>
              <a:rPr lang="en-US" sz="9600" dirty="0"/>
              <a:t> </a:t>
            </a:r>
            <a:r>
              <a:rPr lang="en-IN" sz="9600" b="1" dirty="0"/>
              <a:t>VoIP (Voice over Internet Protocol)</a:t>
            </a:r>
          </a:p>
          <a:p>
            <a:pPr marL="0" indent="0">
              <a:buNone/>
            </a:pPr>
            <a:endParaRPr lang="en-IN" sz="9600" b="1" dirty="0"/>
          </a:p>
          <a:p>
            <a:r>
              <a:rPr lang="en-IN" sz="9600" dirty="0"/>
              <a:t>Transmits voice over IP networks</a:t>
            </a:r>
          </a:p>
          <a:p>
            <a:r>
              <a:rPr lang="en-IN" sz="9600" dirty="0"/>
              <a:t>Converts voice into digital packet</a:t>
            </a:r>
          </a:p>
          <a:p>
            <a:r>
              <a:rPr lang="en-IN" sz="9600" dirty="0"/>
              <a:t>Supports voice, video, messaging</a:t>
            </a:r>
          </a:p>
          <a:p>
            <a:r>
              <a:rPr lang="en-IN" sz="9600" dirty="0"/>
              <a:t>Common apps: Skype, WhatsApp, Zoom, MS Teams</a:t>
            </a:r>
            <a:r>
              <a:rPr lang="en-US" sz="2000" dirty="0"/>
              <a:t>. </a:t>
            </a:r>
            <a:endParaRPr lang="en-US" sz="2000" b="0" u="none" strike="noStrike" dirty="0">
              <a:solidFill>
                <a:srgbClr val="FFFFFF"/>
              </a:solidFill>
              <a:effectLst/>
              <a:uFillTx/>
              <a:latin typeface="OpenSymbol"/>
            </a:endParaRPr>
          </a:p>
        </p:txBody>
      </p:sp>
      <p:pic>
        <p:nvPicPr>
          <p:cNvPr id="3" name="Picture 2">
            <a:extLst>
              <a:ext uri="{FF2B5EF4-FFF2-40B4-BE49-F238E27FC236}">
                <a16:creationId xmlns:a16="http://schemas.microsoft.com/office/drawing/2014/main" id="{8E7ECBC1-2CEC-7532-AA49-88A32AF377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43028" y="816159"/>
            <a:ext cx="2291192" cy="22636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15E767B-8752-C770-B009-6B3970E159CB}"/>
              </a:ext>
            </a:extLst>
          </p:cNvPr>
          <p:cNvSpPr>
            <a:spLocks noGrp="1"/>
          </p:cNvSpPr>
          <p:nvPr>
            <p:ph type="body"/>
          </p:nvPr>
        </p:nvSpPr>
        <p:spPr>
          <a:xfrm>
            <a:off x="26629" y="647569"/>
            <a:ext cx="8229240" cy="3728283"/>
          </a:xfrm>
        </p:spPr>
        <p:txBody>
          <a:bodyPr>
            <a:normAutofit fontScale="92500" lnSpcReduction="10000"/>
          </a:bodyPr>
          <a:lstStyle/>
          <a:p>
            <a:pPr lvl="2"/>
            <a:endParaRPr lang="en-US" sz="2000" dirty="0"/>
          </a:p>
          <a:p>
            <a:pPr lvl="2"/>
            <a:endParaRPr lang="en-US" sz="2000" dirty="0"/>
          </a:p>
          <a:p>
            <a:pPr lvl="2"/>
            <a:endParaRPr lang="en-US" sz="2000" dirty="0"/>
          </a:p>
          <a:p>
            <a:pPr lvl="2"/>
            <a:endParaRPr lang="en-US" sz="2000" dirty="0"/>
          </a:p>
          <a:p>
            <a:pPr lvl="2">
              <a:buFont typeface="Wingdings" panose="05000000000000000000" pitchFamily="2" charset="2"/>
              <a:buChar char="Ø"/>
            </a:pPr>
            <a:r>
              <a:rPr lang="en-US" sz="2000" dirty="0">
                <a:solidFill>
                  <a:schemeClr val="tx1"/>
                </a:solidFill>
              </a:rPr>
              <a:t>A Wide Area Network (WAN)- large geographical area</a:t>
            </a:r>
          </a:p>
          <a:p>
            <a:pPr lvl="2">
              <a:buFont typeface="Wingdings" panose="05000000000000000000" pitchFamily="2" charset="2"/>
              <a:buChar char="Ø"/>
            </a:pPr>
            <a:endParaRPr lang="en-US" sz="2000" dirty="0"/>
          </a:p>
          <a:p>
            <a:pPr lvl="2">
              <a:buFont typeface="Wingdings" panose="05000000000000000000" pitchFamily="2" charset="2"/>
              <a:buChar char="Ø"/>
            </a:pPr>
            <a:r>
              <a:rPr lang="en-US" sz="2000" dirty="0">
                <a:solidFill>
                  <a:schemeClr val="tx1"/>
                </a:solidFill>
              </a:rPr>
              <a:t>It connecting multiple LANs or</a:t>
            </a:r>
          </a:p>
          <a:p>
            <a:pPr lvl="2"/>
            <a:r>
              <a:rPr lang="en-US" sz="2000" dirty="0">
                <a:solidFill>
                  <a:schemeClr val="tx1"/>
                </a:solidFill>
              </a:rPr>
              <a:t>  other networks </a:t>
            </a:r>
            <a:r>
              <a:rPr lang="en" sz="2000" dirty="0">
                <a:solidFill>
                  <a:schemeClr val="dk1"/>
                </a:solidFill>
                <a:latin typeface="Catamaran"/>
                <a:ea typeface="Catamaran"/>
              </a:rPr>
              <a:t>VoIP</a:t>
            </a:r>
          </a:p>
          <a:p>
            <a:pPr lvl="2">
              <a:buFont typeface="Wingdings" panose="05000000000000000000" pitchFamily="2" charset="2"/>
              <a:buChar char="Ø"/>
            </a:pPr>
            <a:endParaRPr lang="en" sz="2000" dirty="0">
              <a:solidFill>
                <a:schemeClr val="dk1"/>
              </a:solidFill>
              <a:latin typeface="Catamaran"/>
              <a:ea typeface="Catamaran"/>
            </a:endParaRPr>
          </a:p>
          <a:p>
            <a:pPr lvl="2">
              <a:buFont typeface="Wingdings" panose="05000000000000000000" pitchFamily="2" charset="2"/>
              <a:buChar char="Ø"/>
            </a:pPr>
            <a:r>
              <a:rPr lang="en-IN" sz="2000" dirty="0">
                <a:solidFill>
                  <a:schemeClr val="dk1"/>
                </a:solidFill>
                <a:latin typeface="Catamaran"/>
                <a:ea typeface="Catamaran"/>
              </a:rPr>
              <a:t>U</a:t>
            </a:r>
            <a:r>
              <a:rPr lang="en" sz="2000" dirty="0">
                <a:solidFill>
                  <a:schemeClr val="dk1"/>
                </a:solidFill>
                <a:latin typeface="Catamaran"/>
                <a:ea typeface="Catamaran"/>
              </a:rPr>
              <a:t>sed in business ,governments,educational institutions </a:t>
            </a:r>
          </a:p>
          <a:p>
            <a:pPr lvl="2"/>
            <a:r>
              <a:rPr lang="en" sz="2000" dirty="0">
                <a:solidFill>
                  <a:schemeClr val="dk1"/>
                </a:solidFill>
                <a:latin typeface="Catamaran"/>
                <a:ea typeface="Catamaran"/>
              </a:rPr>
              <a:t>    and ISPs</a:t>
            </a:r>
          </a:p>
          <a:p>
            <a:pPr lvl="2">
              <a:buFont typeface="Wingdings" panose="05000000000000000000" pitchFamily="2" charset="2"/>
              <a:buChar char="Ø"/>
            </a:pPr>
            <a:endParaRPr lang="en" sz="2000" dirty="0">
              <a:solidFill>
                <a:schemeClr val="dk1"/>
              </a:solidFill>
              <a:latin typeface="Catamaran"/>
              <a:ea typeface="Catamaran"/>
            </a:endParaRPr>
          </a:p>
          <a:p>
            <a:pPr lvl="2">
              <a:buFont typeface="Wingdings" panose="05000000000000000000" pitchFamily="2" charset="2"/>
              <a:buChar char="Ø"/>
            </a:pPr>
            <a:r>
              <a:rPr lang="en-IN" sz="2000" dirty="0">
                <a:solidFill>
                  <a:schemeClr val="dk1"/>
                </a:solidFill>
                <a:latin typeface="Catamaran"/>
                <a:ea typeface="Catamaran"/>
              </a:rPr>
              <a:t>Can span cites or even countries</a:t>
            </a:r>
            <a:endParaRPr lang="en" sz="2000" dirty="0">
              <a:solidFill>
                <a:schemeClr val="dk1"/>
              </a:solidFill>
              <a:latin typeface="Catamaran"/>
              <a:ea typeface="Catamaran"/>
            </a:endParaRPr>
          </a:p>
        </p:txBody>
      </p:sp>
      <p:sp>
        <p:nvSpPr>
          <p:cNvPr id="4" name="TextBox 3">
            <a:extLst>
              <a:ext uri="{FF2B5EF4-FFF2-40B4-BE49-F238E27FC236}">
                <a16:creationId xmlns:a16="http://schemas.microsoft.com/office/drawing/2014/main" id="{0B21B8C3-A9D7-B0FD-E4EB-40C3888D63C3}"/>
              </a:ext>
            </a:extLst>
          </p:cNvPr>
          <p:cNvSpPr txBox="1"/>
          <p:nvPr/>
        </p:nvSpPr>
        <p:spPr>
          <a:xfrm>
            <a:off x="1330377" y="3076731"/>
            <a:ext cx="914400" cy="914400"/>
          </a:xfrm>
          <a:prstGeom prst="rect">
            <a:avLst/>
          </a:prstGeom>
          <a:noFill/>
        </p:spPr>
        <p:txBody>
          <a:bodyPr wrap="square" rtlCol="0">
            <a:spAutoFit/>
          </a:bodyPr>
          <a:lstStyle/>
          <a:p>
            <a:endParaRPr lang="en-IN" dirty="0"/>
          </a:p>
        </p:txBody>
      </p:sp>
      <p:sp>
        <p:nvSpPr>
          <p:cNvPr id="6" name="TextBox 5">
            <a:extLst>
              <a:ext uri="{FF2B5EF4-FFF2-40B4-BE49-F238E27FC236}">
                <a16:creationId xmlns:a16="http://schemas.microsoft.com/office/drawing/2014/main" id="{0DCF453B-CACE-94F4-70E5-8C146450E293}"/>
              </a:ext>
            </a:extLst>
          </p:cNvPr>
          <p:cNvSpPr txBox="1"/>
          <p:nvPr/>
        </p:nvSpPr>
        <p:spPr>
          <a:xfrm>
            <a:off x="226976" y="767648"/>
            <a:ext cx="7828547" cy="769441"/>
          </a:xfrm>
          <a:prstGeom prst="rect">
            <a:avLst/>
          </a:prstGeom>
          <a:noFill/>
        </p:spPr>
        <p:txBody>
          <a:bodyPr wrap="square" rtlCol="0">
            <a:spAutoFit/>
          </a:bodyPr>
          <a:lstStyle/>
          <a:p>
            <a:r>
              <a:rPr lang="en-US" sz="4400" b="1" dirty="0">
                <a:latin typeface="Bai Jamjuree"/>
              </a:rPr>
              <a:t>WAN (wide area network)</a:t>
            </a:r>
            <a:endParaRPr lang="en-IN" sz="4400" b="1" dirty="0">
              <a:latin typeface="Bai Jamjuree"/>
            </a:endParaRPr>
          </a:p>
        </p:txBody>
      </p:sp>
      <p:pic>
        <p:nvPicPr>
          <p:cNvPr id="5" name="Picture 4">
            <a:extLst>
              <a:ext uri="{FF2B5EF4-FFF2-40B4-BE49-F238E27FC236}">
                <a16:creationId xmlns:a16="http://schemas.microsoft.com/office/drawing/2014/main" id="{F54BE8BE-5B93-60D1-D3D6-09E63201AFB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188939" y="2151187"/>
            <a:ext cx="2780985" cy="1654271"/>
          </a:xfrm>
          <a:prstGeom prst="rect">
            <a:avLst/>
          </a:prstGeom>
        </p:spPr>
      </p:pic>
    </p:spTree>
    <p:extLst>
      <p:ext uri="{BB962C8B-B14F-4D97-AF65-F5344CB8AC3E}">
        <p14:creationId xmlns:p14="http://schemas.microsoft.com/office/powerpoint/2010/main" val="14204490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2"/>
          <p:cNvSpPr>
            <a:spLocks noGrp="1"/>
          </p:cNvSpPr>
          <p:nvPr>
            <p:ph type="title"/>
          </p:nvPr>
        </p:nvSpPr>
        <p:spPr>
          <a:xfrm>
            <a:off x="78240" y="0"/>
            <a:ext cx="6914880" cy="1847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000" b="1" dirty="0">
                <a:solidFill>
                  <a:schemeClr val="dk1"/>
                </a:solidFill>
                <a:latin typeface="Bai Jamjuree"/>
                <a:ea typeface="Bai Jamjuree"/>
              </a:rPr>
              <a:t>Performance</a:t>
            </a:r>
            <a:r>
              <a:rPr lang="en" sz="5000" b="1" u="none" strike="noStrike" dirty="0">
                <a:solidFill>
                  <a:schemeClr val="dk1"/>
                </a:solidFill>
                <a:effectLst/>
                <a:uFillTx/>
                <a:latin typeface="Bai Jamjuree"/>
                <a:ea typeface="Bai Jamjuree"/>
              </a:rPr>
              <a:t> of VoIP </a:t>
            </a:r>
            <a:r>
              <a:rPr lang="en" sz="5000" b="1" dirty="0">
                <a:solidFill>
                  <a:schemeClr val="dk1"/>
                </a:solidFill>
                <a:latin typeface="Bai Jamjuree"/>
                <a:ea typeface="Bai Jamjuree"/>
              </a:rPr>
              <a:t>over WAN</a:t>
            </a:r>
            <a:r>
              <a:rPr lang="en" sz="5000" b="1" u="none" strike="noStrike" dirty="0">
                <a:solidFill>
                  <a:schemeClr val="dk1"/>
                </a:solidFill>
                <a:effectLst/>
                <a:uFillTx/>
                <a:latin typeface="Bai Jamjuree"/>
                <a:ea typeface="Bai Jamjuree"/>
              </a:rPr>
              <a:t>     </a:t>
            </a:r>
            <a:endParaRPr lang="fr-FR" sz="5000" b="0" u="none" strike="noStrike" dirty="0">
              <a:solidFill>
                <a:schemeClr val="dk1"/>
              </a:solidFill>
              <a:effectLst/>
              <a:uFillTx/>
              <a:latin typeface="Arial"/>
            </a:endParaRPr>
          </a:p>
        </p:txBody>
      </p:sp>
      <p:pic>
        <p:nvPicPr>
          <p:cNvPr id="3" name="Picture 2">
            <a:extLst>
              <a:ext uri="{FF2B5EF4-FFF2-40B4-BE49-F238E27FC236}">
                <a16:creationId xmlns:a16="http://schemas.microsoft.com/office/drawing/2014/main" id="{BFC6A42C-67EB-68FF-0BD7-23C5110D02B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080760" y="814269"/>
            <a:ext cx="2895760" cy="2852946"/>
          </a:xfrm>
          <a:prstGeom prst="rect">
            <a:avLst/>
          </a:prstGeom>
        </p:spPr>
      </p:pic>
      <p:sp>
        <p:nvSpPr>
          <p:cNvPr id="4" name="Rectangle 1">
            <a:extLst>
              <a:ext uri="{FF2B5EF4-FFF2-40B4-BE49-F238E27FC236}">
                <a16:creationId xmlns:a16="http://schemas.microsoft.com/office/drawing/2014/main" id="{1044919A-BC3E-A8FB-B805-77A9B50D6FE2}"/>
              </a:ext>
            </a:extLst>
          </p:cNvPr>
          <p:cNvSpPr>
            <a:spLocks noGrp="1" noChangeArrowheads="1"/>
          </p:cNvSpPr>
          <p:nvPr>
            <p:ph type="subTitle"/>
          </p:nvPr>
        </p:nvSpPr>
        <p:spPr bwMode="auto">
          <a:xfrm>
            <a:off x="78240" y="2003319"/>
            <a:ext cx="770287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VoIP performance</a:t>
            </a:r>
            <a:r>
              <a:rPr lang="en-US" altLang="en-US" sz="1800" b="1" dirty="0">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WAN(</a:t>
            </a:r>
            <a:r>
              <a:rPr kumimoji="0" lang="en-US" altLang="en-US" sz="1800" b="0" i="0" u="none" strike="noStrike" cap="none" normalizeH="0" baseline="0" dirty="0" err="1">
                <a:ln>
                  <a:noFill/>
                </a:ln>
                <a:solidFill>
                  <a:schemeClr val="tx1"/>
                </a:solidFill>
                <a:effectLst/>
                <a:latin typeface="Arial" panose="020B0604020202020204" pitchFamily="34" charset="0"/>
              </a:rPr>
              <a:t>eg</a:t>
            </a:r>
            <a:r>
              <a:rPr kumimoji="0" lang="en-US" altLang="en-US" sz="1800" b="0" i="0" u="none" strike="noStrike" cap="none" normalizeH="0" baseline="0" dirty="0">
                <a:ln>
                  <a:noFill/>
                </a:ln>
                <a:solidFill>
                  <a:schemeClr val="tx1"/>
                </a:solidFill>
                <a:effectLst/>
                <a:latin typeface="Arial" panose="020B0604020202020204" pitchFamily="34" charset="0"/>
              </a:rPr>
              <a:t>; city to city)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Arial" panose="020B0604020202020204" pitchFamily="34" charset="0"/>
              </a:rPr>
              <a:t> Ensure Enough bandwidth for voice data</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QoS </a:t>
            </a:r>
            <a:r>
              <a:rPr lang="en-US" altLang="en-US" sz="1800"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essential to prioritize VoIP traffic in WA</a:t>
            </a:r>
            <a:r>
              <a:rPr lang="en-US" altLang="en-US" sz="1800" dirty="0">
                <a:latin typeface="Arial" panose="020B0604020202020204" pitchFamily="34" charset="0"/>
              </a:rPr>
              <a:t>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800" dirty="0">
                <a:latin typeface="Arial" panose="020B0604020202020204" pitchFamily="34" charset="0"/>
              </a:rPr>
              <a:t>Use R</a:t>
            </a:r>
            <a:r>
              <a:rPr kumimoji="0" lang="en-US" altLang="en-US" sz="1800" b="0" i="0" u="none" strike="noStrike" cap="none" normalizeH="0" baseline="0" dirty="0">
                <a:ln>
                  <a:noFill/>
                </a:ln>
                <a:solidFill>
                  <a:schemeClr val="tx1"/>
                </a:solidFill>
                <a:effectLst/>
                <a:latin typeface="Arial" panose="020B0604020202020204" pitchFamily="34" charset="0"/>
              </a:rPr>
              <a:t>outers, firewalls, jitter &amp;buffers-improves performance.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Consistent testing &amp; optimization</a:t>
            </a:r>
            <a:r>
              <a:rPr lang="en-US" altLang="en-US" sz="1800" dirty="0">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needed for reliable VoIP over WAN.</a:t>
            </a:r>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PlaceHolder 1"/>
          <p:cNvSpPr>
            <a:spLocks noGrp="1"/>
          </p:cNvSpPr>
          <p:nvPr>
            <p:ph type="subTitle"/>
          </p:nvPr>
        </p:nvSpPr>
        <p:spPr>
          <a:xfrm>
            <a:off x="358140" y="1193074"/>
            <a:ext cx="7677000" cy="2972906"/>
          </a:xfrm>
          <a:prstGeom prst="rect">
            <a:avLst/>
          </a:prstGeom>
          <a:noFill/>
          <a:ln w="0">
            <a:noFill/>
          </a:ln>
        </p:spPr>
        <p:txBody>
          <a:bodyPr lIns="91440" tIns="91440" rIns="91440" bIns="91440" anchor="t">
            <a:normAutofit fontScale="92500" lnSpcReduction="9999"/>
          </a:bodyPr>
          <a:lstStyle/>
          <a:p>
            <a:pPr marL="285750" indent="-285750">
              <a:buFont typeface="Wingdings" panose="05000000000000000000" pitchFamily="2" charset="2"/>
              <a:buChar char="Ø"/>
            </a:pPr>
            <a:r>
              <a:rPr lang="en-IN" sz="2200" dirty="0"/>
              <a:t>Ensure </a:t>
            </a:r>
            <a:r>
              <a:rPr lang="en-IN" sz="2200" b="1" dirty="0"/>
              <a:t>call clarity and stability</a:t>
            </a:r>
          </a:p>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200" dirty="0"/>
              <a:t> Detect and fix issues like </a:t>
            </a:r>
            <a:r>
              <a:rPr lang="en-IN" sz="2200" b="1" dirty="0"/>
              <a:t>jitter, latency, and packet loss</a:t>
            </a:r>
          </a:p>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200" dirty="0"/>
              <a:t> Validate </a:t>
            </a:r>
            <a:r>
              <a:rPr lang="en-IN" sz="2200" b="1" dirty="0"/>
              <a:t>network readiness</a:t>
            </a:r>
            <a:r>
              <a:rPr lang="en-IN" sz="2200" dirty="0"/>
              <a:t> for voice traffic</a:t>
            </a:r>
          </a:p>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200" dirty="0"/>
              <a:t> Confirm </a:t>
            </a:r>
            <a:r>
              <a:rPr lang="en-IN" sz="2200" b="1" dirty="0"/>
              <a:t>QoS (Quality of Service)</a:t>
            </a:r>
            <a:r>
              <a:rPr lang="en-IN" sz="2200" dirty="0"/>
              <a:t> policies work</a:t>
            </a:r>
          </a:p>
          <a:p>
            <a:pPr marL="285750" indent="-285750">
              <a:buFont typeface="Wingdings" panose="05000000000000000000" pitchFamily="2" charset="2"/>
              <a:buChar char="Ø"/>
            </a:pPr>
            <a:endParaRPr lang="en-IN" sz="2200" dirty="0"/>
          </a:p>
          <a:p>
            <a:pPr marL="285750" indent="-285750">
              <a:buFont typeface="Wingdings" panose="05000000000000000000" pitchFamily="2" charset="2"/>
              <a:buChar char="Ø"/>
            </a:pPr>
            <a:r>
              <a:rPr lang="en-IN" sz="2200" dirty="0"/>
              <a:t> Benchmark </a:t>
            </a:r>
            <a:r>
              <a:rPr lang="en-IN" sz="2200" b="1" dirty="0"/>
              <a:t>performance under load</a:t>
            </a:r>
            <a:r>
              <a:rPr lang="en-IN" sz="2200" dirty="0"/>
              <a:t> (stress testing)</a:t>
            </a:r>
          </a:p>
          <a:p>
            <a:pPr algn="r">
              <a:lnSpc>
                <a:spcPct val="100000"/>
              </a:lnSpc>
              <a:tabLst>
                <a:tab pos="0" algn="l"/>
              </a:tabLst>
            </a:pPr>
            <a:endParaRPr lang="en-US" sz="1600" b="0" u="none" strike="noStrike" dirty="0">
              <a:solidFill>
                <a:srgbClr val="FFFFFF"/>
              </a:solidFill>
              <a:effectLst/>
              <a:uFillTx/>
              <a:latin typeface="OpenSymbol"/>
            </a:endParaRPr>
          </a:p>
        </p:txBody>
      </p:sp>
      <p:sp>
        <p:nvSpPr>
          <p:cNvPr id="75" name="PlaceHolder 2"/>
          <p:cNvSpPr>
            <a:spLocks noGrp="1"/>
          </p:cNvSpPr>
          <p:nvPr>
            <p:ph type="title"/>
          </p:nvPr>
        </p:nvSpPr>
        <p:spPr>
          <a:xfrm>
            <a:off x="-1147898" y="565860"/>
            <a:ext cx="7184572" cy="1119793"/>
          </a:xfrm>
          <a:prstGeom prst="rect">
            <a:avLst/>
          </a:prstGeom>
          <a:noFill/>
          <a:ln w="0">
            <a:noFill/>
          </a:ln>
        </p:spPr>
        <p:txBody>
          <a:bodyPr lIns="91440" tIns="91440" rIns="91440" bIns="91440" anchor="b">
            <a:normAutofit fontScale="90000"/>
          </a:bodyPr>
          <a:lstStyle/>
          <a:p>
            <a:pPr algn="r">
              <a:lnSpc>
                <a:spcPct val="100000"/>
              </a:lnSpc>
              <a:tabLst>
                <a:tab pos="0" algn="l"/>
              </a:tabLst>
            </a:pPr>
            <a:r>
              <a:rPr lang="en-IN" sz="5400" b="1" dirty="0"/>
              <a:t>Evaluation of VoIP</a:t>
            </a:r>
            <a:br>
              <a:rPr lang="en-IN" sz="5400" b="1" dirty="0"/>
            </a:br>
            <a:endParaRPr lang="fr-FR" sz="5000" b="0" u="none" strike="noStrike" dirty="0">
              <a:solidFill>
                <a:schemeClr val="dk1"/>
              </a:solidFill>
              <a:effectLst/>
              <a:uFillTx/>
              <a:latin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2013A8-5246-2ECD-BC83-315D6916B74F}"/>
              </a:ext>
            </a:extLst>
          </p:cNvPr>
          <p:cNvSpPr txBox="1"/>
          <p:nvPr/>
        </p:nvSpPr>
        <p:spPr>
          <a:xfrm>
            <a:off x="389745" y="232648"/>
            <a:ext cx="6585390" cy="5232202"/>
          </a:xfrm>
          <a:prstGeom prst="rect">
            <a:avLst/>
          </a:prstGeom>
          <a:noFill/>
        </p:spPr>
        <p:txBody>
          <a:bodyPr wrap="square" rtlCol="0">
            <a:spAutoFit/>
          </a:bodyPr>
          <a:lstStyle/>
          <a:p>
            <a:r>
              <a:rPr lang="en-US" sz="3200" b="1" dirty="0"/>
              <a:t>VoIP Testing </a:t>
            </a:r>
          </a:p>
          <a:p>
            <a:endParaRPr lang="en-US" sz="3200" b="1" dirty="0"/>
          </a:p>
          <a:p>
            <a:pPr marL="285750" indent="-285750">
              <a:buFont typeface="Wingdings" panose="05000000000000000000" pitchFamily="2" charset="2"/>
              <a:buChar char="Ø"/>
            </a:pPr>
            <a:r>
              <a:rPr lang="en-US" dirty="0"/>
              <a:t>Verifies </a:t>
            </a:r>
            <a:r>
              <a:rPr lang="en-US" b="1" dirty="0"/>
              <a:t>quality and reliability</a:t>
            </a:r>
            <a:r>
              <a:rPr lang="en-US" dirty="0"/>
              <a:t> of voice over IP</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Ensures </a:t>
            </a:r>
            <a:r>
              <a:rPr lang="en-US" b="1" dirty="0"/>
              <a:t>smooth call setup</a:t>
            </a:r>
            <a:r>
              <a:rPr lang="en-US" dirty="0"/>
              <a:t>, </a:t>
            </a:r>
            <a:r>
              <a:rPr lang="en-US" b="1" dirty="0"/>
              <a:t>voice clarity</a:t>
            </a:r>
            <a:r>
              <a:rPr lang="en-US" dirty="0"/>
              <a:t>, and </a:t>
            </a:r>
            <a:r>
              <a:rPr lang="en-US" b="1" dirty="0"/>
              <a:t>no delay or drop</a:t>
            </a:r>
            <a:r>
              <a:rPr lang="en-US" dirty="0"/>
              <a:t>.</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Measures important parameters like:</a:t>
            </a:r>
          </a:p>
          <a:p>
            <a:pPr marL="742950" lvl="1" indent="-285750">
              <a:buFont typeface="Wingdings" panose="05000000000000000000" pitchFamily="2" charset="2"/>
              <a:buChar char="Ø"/>
            </a:pPr>
            <a:r>
              <a:rPr lang="en-US" b="1" dirty="0"/>
              <a:t>Latency</a:t>
            </a:r>
            <a:r>
              <a:rPr lang="en-US" dirty="0"/>
              <a:t> – delay in voice delivery.</a:t>
            </a:r>
          </a:p>
          <a:p>
            <a:pPr marL="742950" lvl="1" indent="-285750">
              <a:buFont typeface="Wingdings" panose="05000000000000000000" pitchFamily="2" charset="2"/>
              <a:buChar char="Ø"/>
            </a:pPr>
            <a:r>
              <a:rPr lang="en-US" b="1" dirty="0"/>
              <a:t>Jitter</a:t>
            </a:r>
            <a:r>
              <a:rPr lang="en-US" dirty="0"/>
              <a:t> – variation in packet arrival.</a:t>
            </a:r>
          </a:p>
          <a:p>
            <a:pPr marL="742950" lvl="1" indent="-285750">
              <a:buFont typeface="Wingdings" panose="05000000000000000000" pitchFamily="2" charset="2"/>
              <a:buChar char="Ø"/>
            </a:pPr>
            <a:r>
              <a:rPr lang="en-US" b="1" dirty="0"/>
              <a:t>Packet Loss</a:t>
            </a:r>
            <a:r>
              <a:rPr lang="en-US" dirty="0"/>
              <a:t> – missing voice packets.</a:t>
            </a:r>
          </a:p>
          <a:p>
            <a:pPr marL="742950" lvl="1" indent="-285750">
              <a:buFont typeface="Wingdings" panose="05000000000000000000" pitchFamily="2" charset="2"/>
              <a:buChar char="Ø"/>
            </a:pPr>
            <a:r>
              <a:rPr lang="en-US" b="1" dirty="0"/>
              <a:t>MOS (Mean Opinion Score)</a:t>
            </a:r>
            <a:r>
              <a:rPr lang="en-US" dirty="0"/>
              <a:t> – voice quality rating from 1 to 5.</a:t>
            </a:r>
          </a:p>
          <a:p>
            <a:pPr marL="742950" lvl="1" indent="-285750">
              <a:buFont typeface="Wingdings" panose="05000000000000000000" pitchFamily="2" charset="2"/>
              <a:buChar char="Ø"/>
            </a:pPr>
            <a:r>
              <a:rPr lang="en-US" b="1" dirty="0"/>
              <a:t>Echo</a:t>
            </a:r>
            <a:r>
              <a:rPr lang="en-US" dirty="0"/>
              <a:t> – hearing your own voice back.</a:t>
            </a:r>
          </a:p>
          <a:p>
            <a:pPr marL="742950" lvl="1" indent="-285750">
              <a:buFont typeface="Wingdings" panose="05000000000000000000" pitchFamily="2" charset="2"/>
              <a:buChar char="Ø"/>
            </a:pPr>
            <a:endParaRPr lang="en-US" dirty="0"/>
          </a:p>
          <a:p>
            <a:endParaRPr lang="en-US" dirty="0"/>
          </a:p>
          <a:p>
            <a:endParaRPr lang="en-IN" dirty="0"/>
          </a:p>
        </p:txBody>
      </p:sp>
      <p:pic>
        <p:nvPicPr>
          <p:cNvPr id="4" name="Picture 3">
            <a:extLst>
              <a:ext uri="{FF2B5EF4-FFF2-40B4-BE49-F238E27FC236}">
                <a16:creationId xmlns:a16="http://schemas.microsoft.com/office/drawing/2014/main" id="{F8B34C84-B169-B946-C3D2-550412789B53}"/>
              </a:ext>
            </a:extLst>
          </p:cNvPr>
          <p:cNvPicPr>
            <a:picLocks noChangeAspect="1"/>
          </p:cNvPicPr>
          <p:nvPr/>
        </p:nvPicPr>
        <p:blipFill>
          <a:blip r:embed="rId2"/>
          <a:stretch>
            <a:fillRect/>
          </a:stretch>
        </p:blipFill>
        <p:spPr>
          <a:xfrm>
            <a:off x="6975135" y="808602"/>
            <a:ext cx="2076190" cy="3884310"/>
          </a:xfrm>
          <a:prstGeom prst="rect">
            <a:avLst/>
          </a:prstGeom>
        </p:spPr>
      </p:pic>
    </p:spTree>
    <p:extLst>
      <p:ext uri="{BB962C8B-B14F-4D97-AF65-F5344CB8AC3E}">
        <p14:creationId xmlns:p14="http://schemas.microsoft.com/office/powerpoint/2010/main" val="1292409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 name="Google Shape;157;p34"/>
          <p:cNvPicPr/>
          <p:nvPr/>
        </p:nvPicPr>
        <p:blipFill>
          <a:blip r:embed="rId2" cstate="email">
            <a:alphaModFix amt="35000"/>
            <a:extLst>
              <a:ext uri="{28A0092B-C50C-407E-A947-70E740481C1C}">
                <a14:useLocalDpi xmlns:a14="http://schemas.microsoft.com/office/drawing/2010/main"/>
              </a:ext>
            </a:extLst>
          </a:blip>
          <a:srcRect t="5212" b="5204"/>
          <a:stretch/>
        </p:blipFill>
        <p:spPr>
          <a:xfrm>
            <a:off x="360" y="14514"/>
            <a:ext cx="9143640" cy="5143320"/>
          </a:xfrm>
          <a:prstGeom prst="rect">
            <a:avLst/>
          </a:prstGeom>
          <a:noFill/>
          <a:ln w="0">
            <a:noFill/>
          </a:ln>
        </p:spPr>
      </p:pic>
      <p:sp>
        <p:nvSpPr>
          <p:cNvPr id="77" name="PlaceHolder 1"/>
          <p:cNvSpPr>
            <a:spLocks noGrp="1"/>
          </p:cNvSpPr>
          <p:nvPr>
            <p:ph type="title"/>
          </p:nvPr>
        </p:nvSpPr>
        <p:spPr>
          <a:xfrm>
            <a:off x="73479" y="81643"/>
            <a:ext cx="5486400" cy="800100"/>
          </a:xfrm>
          <a:prstGeom prst="rect">
            <a:avLst/>
          </a:prstGeom>
          <a:noFill/>
          <a:ln w="0">
            <a:noFill/>
          </a:ln>
          <a:effectLst>
            <a:outerShdw blurRad="57240" dist="19080" dir="5400000" rotWithShape="0">
              <a:srgbClr val="000000">
                <a:alpha val="50000"/>
              </a:srgbClr>
            </a:outerShdw>
          </a:effectLst>
        </p:spPr>
        <p:txBody>
          <a:bodyPr lIns="91440" tIns="91440" rIns="91440" bIns="91440" anchor="b">
            <a:normAutofit fontScale="90000"/>
          </a:bodyPr>
          <a:lstStyle/>
          <a:p>
            <a:pPr indent="0" algn="r">
              <a:lnSpc>
                <a:spcPct val="100000"/>
              </a:lnSpc>
              <a:buNone/>
              <a:tabLst>
                <a:tab pos="0" algn="l"/>
              </a:tabLst>
            </a:pPr>
            <a:r>
              <a:rPr lang="en" sz="4000" b="1" u="none" strike="noStrike" dirty="0">
                <a:solidFill>
                  <a:schemeClr val="dk1"/>
                </a:solidFill>
                <a:effectLst/>
                <a:uFillTx/>
                <a:latin typeface="Bai Jamjuree"/>
                <a:ea typeface="Bai Jamjuree"/>
              </a:rPr>
              <a:t>Methods for Testing VoIP</a:t>
            </a:r>
            <a:endParaRPr lang="fr-FR" sz="4000" b="0" u="none" strike="noStrike" dirty="0">
              <a:solidFill>
                <a:schemeClr val="dk1"/>
              </a:solidFill>
              <a:effectLst/>
              <a:uFillTx/>
              <a:latin typeface="Arial"/>
            </a:endParaRPr>
          </a:p>
        </p:txBody>
      </p:sp>
      <p:graphicFrame>
        <p:nvGraphicFramePr>
          <p:cNvPr id="3" name="Table 2">
            <a:extLst>
              <a:ext uri="{FF2B5EF4-FFF2-40B4-BE49-F238E27FC236}">
                <a16:creationId xmlns:a16="http://schemas.microsoft.com/office/drawing/2014/main" id="{E50F94D2-AF4D-B689-61E7-9597F009B75F}"/>
              </a:ext>
            </a:extLst>
          </p:cNvPr>
          <p:cNvGraphicFramePr>
            <a:graphicFrameLocks noGrp="1"/>
          </p:cNvGraphicFramePr>
          <p:nvPr>
            <p:extLst>
              <p:ext uri="{D42A27DB-BD31-4B8C-83A1-F6EECF244321}">
                <p14:modId xmlns:p14="http://schemas.microsoft.com/office/powerpoint/2010/main" val="3271518813"/>
              </p:ext>
            </p:extLst>
          </p:nvPr>
        </p:nvGraphicFramePr>
        <p:xfrm>
          <a:off x="649058" y="768294"/>
          <a:ext cx="7824799" cy="3559448"/>
        </p:xfrm>
        <a:graphic>
          <a:graphicData uri="http://schemas.openxmlformats.org/drawingml/2006/table">
            <a:tbl>
              <a:tblPr/>
              <a:tblGrid>
                <a:gridCol w="2055562">
                  <a:extLst>
                    <a:ext uri="{9D8B030D-6E8A-4147-A177-3AD203B41FA5}">
                      <a16:colId xmlns:a16="http://schemas.microsoft.com/office/drawing/2014/main" val="1514488341"/>
                    </a:ext>
                  </a:extLst>
                </a:gridCol>
                <a:gridCol w="1923079">
                  <a:extLst>
                    <a:ext uri="{9D8B030D-6E8A-4147-A177-3AD203B41FA5}">
                      <a16:colId xmlns:a16="http://schemas.microsoft.com/office/drawing/2014/main" val="603324362"/>
                    </a:ext>
                  </a:extLst>
                </a:gridCol>
                <a:gridCol w="1923079">
                  <a:extLst>
                    <a:ext uri="{9D8B030D-6E8A-4147-A177-3AD203B41FA5}">
                      <a16:colId xmlns:a16="http://schemas.microsoft.com/office/drawing/2014/main" val="257718868"/>
                    </a:ext>
                  </a:extLst>
                </a:gridCol>
                <a:gridCol w="1923079">
                  <a:extLst>
                    <a:ext uri="{9D8B030D-6E8A-4147-A177-3AD203B41FA5}">
                      <a16:colId xmlns:a16="http://schemas.microsoft.com/office/drawing/2014/main" val="4111470039"/>
                    </a:ext>
                  </a:extLst>
                </a:gridCol>
              </a:tblGrid>
              <a:tr h="1017732">
                <a:tc>
                  <a:txBody>
                    <a:bodyPr/>
                    <a:lstStyle/>
                    <a:p>
                      <a:r>
                        <a:rPr lang="en-IN" sz="1600" b="1" dirty="0">
                          <a:latin typeface="Antique Olive" panose="020B0603020204030204" pitchFamily="34" charset="0"/>
                        </a:rPr>
                        <a:t>Method</a:t>
                      </a:r>
                      <a:endParaRPr lang="en-IN" sz="16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IN" sz="1600" b="1" dirty="0">
                          <a:latin typeface="Antique Olive" panose="020B0603020204030204" pitchFamily="34" charset="0"/>
                        </a:rPr>
                        <a:t>Purpose</a:t>
                      </a:r>
                      <a:endParaRPr lang="en-IN" sz="16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IN" sz="1600" b="1">
                          <a:latin typeface="Antique Olive" panose="020B0603020204030204" pitchFamily="34" charset="0"/>
                        </a:rPr>
                        <a:t>Tools Used</a:t>
                      </a:r>
                      <a:endParaRPr lang="en-IN" sz="160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IN" sz="1600" b="1" dirty="0">
                          <a:latin typeface="Antique Olive" panose="020B0603020204030204" pitchFamily="34" charset="0"/>
                        </a:rPr>
                        <a:t>Key Parameters / Metrics</a:t>
                      </a:r>
                      <a:endParaRPr lang="en-IN" sz="1600" dirty="0">
                        <a:latin typeface="Antique Olive" panose="020B0603020204030204" pitchFamily="34" charset="0"/>
                      </a:endParaRPr>
                    </a:p>
                  </a:txBody>
                  <a:tcPr marL="33289" marR="33289" marT="16644" marB="16644" anchor="ctr">
                    <a:lnL>
                      <a:noFill/>
                    </a:lnL>
                    <a:lnR>
                      <a:noFill/>
                    </a:lnR>
                    <a:lnT>
                      <a:noFill/>
                    </a:lnT>
                    <a:lnB>
                      <a:noFill/>
                    </a:lnB>
                    <a:noFill/>
                  </a:tcPr>
                </a:tc>
                <a:extLst>
                  <a:ext uri="{0D108BD9-81ED-4DB2-BD59-A6C34878D82A}">
                    <a16:rowId xmlns:a16="http://schemas.microsoft.com/office/drawing/2014/main" val="4133923603"/>
                  </a:ext>
                </a:extLst>
              </a:tr>
              <a:tr h="635429">
                <a:tc>
                  <a:txBody>
                    <a:bodyPr/>
                    <a:lstStyle/>
                    <a:p>
                      <a:r>
                        <a:rPr lang="en-IN" sz="900" b="1" dirty="0">
                          <a:latin typeface="Antique Olive" panose="020B0603020204030204" pitchFamily="34" charset="0"/>
                        </a:rPr>
                        <a:t>1. Functional Testing</a:t>
                      </a:r>
                      <a:endParaRPr lang="en-IN" sz="9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To verify VoIP features and basic operations</a:t>
                      </a:r>
                    </a:p>
                  </a:txBody>
                  <a:tcPr marL="33289" marR="33289" marT="16644" marB="16644" anchor="ctr">
                    <a:lnL>
                      <a:noFill/>
                    </a:lnL>
                    <a:lnR>
                      <a:noFill/>
                    </a:lnR>
                    <a:lnT>
                      <a:noFill/>
                    </a:lnT>
                    <a:lnB>
                      <a:noFill/>
                    </a:lnB>
                    <a:noFill/>
                  </a:tcPr>
                </a:tc>
                <a:tc>
                  <a:txBody>
                    <a:bodyPr/>
                    <a:lstStyle/>
                    <a:p>
                      <a:r>
                        <a:rPr lang="en-IN" sz="900">
                          <a:latin typeface="Antique Olive" panose="020B0603020204030204" pitchFamily="34" charset="0"/>
                        </a:rPr>
                        <a:t>SIPp, Softphones (Zoiper, Linphone)</a:t>
                      </a:r>
                    </a:p>
                  </a:txBody>
                  <a:tcPr marL="33289" marR="33289" marT="16644" marB="16644" anchor="ctr">
                    <a:lnL>
                      <a:noFill/>
                    </a:lnL>
                    <a:lnR>
                      <a:noFill/>
                    </a:lnR>
                    <a:lnT>
                      <a:noFill/>
                    </a:lnT>
                    <a:lnB>
                      <a:noFill/>
                    </a:lnB>
                    <a:noFill/>
                  </a:tcPr>
                </a:tc>
                <a:tc>
                  <a:txBody>
                    <a:bodyPr/>
                    <a:lstStyle/>
                    <a:p>
                      <a:r>
                        <a:rPr lang="en-US" sz="900">
                          <a:latin typeface="Antique Olive" panose="020B0603020204030204" pitchFamily="34" charset="0"/>
                        </a:rPr>
                        <a:t>Call setup, teardown, hold, transfer, voicemail</a:t>
                      </a:r>
                    </a:p>
                  </a:txBody>
                  <a:tcPr marL="33289" marR="33289" marT="16644" marB="16644" anchor="ctr">
                    <a:lnL>
                      <a:noFill/>
                    </a:lnL>
                    <a:lnR>
                      <a:noFill/>
                    </a:lnR>
                    <a:lnT>
                      <a:noFill/>
                    </a:lnT>
                    <a:lnB>
                      <a:noFill/>
                    </a:lnB>
                    <a:noFill/>
                  </a:tcPr>
                </a:tc>
                <a:extLst>
                  <a:ext uri="{0D108BD9-81ED-4DB2-BD59-A6C34878D82A}">
                    <a16:rowId xmlns:a16="http://schemas.microsoft.com/office/drawing/2014/main" val="996177271"/>
                  </a:ext>
                </a:extLst>
              </a:tr>
              <a:tr h="488792">
                <a:tc>
                  <a:txBody>
                    <a:bodyPr/>
                    <a:lstStyle/>
                    <a:p>
                      <a:r>
                        <a:rPr lang="en-IN" sz="900" b="1">
                          <a:latin typeface="Antique Olive" panose="020B0603020204030204" pitchFamily="34" charset="0"/>
                        </a:rPr>
                        <a:t>2. Performance Testing</a:t>
                      </a:r>
                      <a:endParaRPr lang="en-IN" sz="90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To test system under load and network stress</a:t>
                      </a:r>
                    </a:p>
                  </a:txBody>
                  <a:tcPr marL="33289" marR="33289" marT="16644" marB="16644" anchor="ctr">
                    <a:lnL>
                      <a:noFill/>
                    </a:lnL>
                    <a:lnR>
                      <a:noFill/>
                    </a:lnR>
                    <a:lnT>
                      <a:noFill/>
                    </a:lnT>
                    <a:lnB>
                      <a:noFill/>
                    </a:lnB>
                    <a:noFill/>
                  </a:tcPr>
                </a:tc>
                <a:tc>
                  <a:txBody>
                    <a:bodyPr/>
                    <a:lstStyle/>
                    <a:p>
                      <a:r>
                        <a:rPr lang="en-IN" sz="900" dirty="0" err="1">
                          <a:latin typeface="Antique Olive" panose="020B0603020204030204" pitchFamily="34" charset="0"/>
                        </a:rPr>
                        <a:t>SIPp</a:t>
                      </a:r>
                      <a:r>
                        <a:rPr lang="en-IN" sz="900" dirty="0">
                          <a:latin typeface="Antique Olive" panose="020B0603020204030204" pitchFamily="34" charset="0"/>
                        </a:rPr>
                        <a:t>, Wireshark, </a:t>
                      </a:r>
                      <a:r>
                        <a:rPr lang="en-IN" sz="900" dirty="0" err="1">
                          <a:latin typeface="Antique Olive" panose="020B0603020204030204" pitchFamily="34" charset="0"/>
                        </a:rPr>
                        <a:t>VoIPmonitor</a:t>
                      </a:r>
                      <a:endParaRPr lang="en-IN" sz="9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a:latin typeface="Antique Olive" panose="020B0603020204030204" pitchFamily="34" charset="0"/>
                        </a:rPr>
                        <a:t>Jitter, latency, packet loss, call drop rate</a:t>
                      </a:r>
                    </a:p>
                  </a:txBody>
                  <a:tcPr marL="33289" marR="33289" marT="16644" marB="16644" anchor="ctr">
                    <a:lnL>
                      <a:noFill/>
                    </a:lnL>
                    <a:lnR>
                      <a:noFill/>
                    </a:lnR>
                    <a:lnT>
                      <a:noFill/>
                    </a:lnT>
                    <a:lnB>
                      <a:noFill/>
                    </a:lnB>
                    <a:noFill/>
                  </a:tcPr>
                </a:tc>
                <a:extLst>
                  <a:ext uri="{0D108BD9-81ED-4DB2-BD59-A6C34878D82A}">
                    <a16:rowId xmlns:a16="http://schemas.microsoft.com/office/drawing/2014/main" val="1262110854"/>
                  </a:ext>
                </a:extLst>
              </a:tr>
              <a:tr h="635429">
                <a:tc>
                  <a:txBody>
                    <a:bodyPr/>
                    <a:lstStyle/>
                    <a:p>
                      <a:r>
                        <a:rPr lang="en-IN" sz="900" b="1">
                          <a:latin typeface="Antique Olive" panose="020B0603020204030204" pitchFamily="34" charset="0"/>
                        </a:rPr>
                        <a:t>3. QoS Testing</a:t>
                      </a:r>
                      <a:endParaRPr lang="en-IN" sz="90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To evaluate perceived call quality</a:t>
                      </a:r>
                    </a:p>
                  </a:txBody>
                  <a:tcPr marL="33289" marR="33289" marT="16644" marB="16644" anchor="ctr">
                    <a:lnL>
                      <a:noFill/>
                    </a:lnL>
                    <a:lnR>
                      <a:noFill/>
                    </a:lnR>
                    <a:lnT>
                      <a:noFill/>
                    </a:lnT>
                    <a:lnB>
                      <a:noFill/>
                    </a:lnB>
                    <a:noFill/>
                  </a:tcPr>
                </a:tc>
                <a:tc>
                  <a:txBody>
                    <a:bodyPr/>
                    <a:lstStyle/>
                    <a:p>
                      <a:r>
                        <a:rPr lang="en-IN" sz="900" dirty="0">
                          <a:latin typeface="Antique Olive" panose="020B0603020204030204" pitchFamily="34" charset="0"/>
                        </a:rPr>
                        <a:t>PESQ, P.563, VoIP Spear, </a:t>
                      </a:r>
                      <a:r>
                        <a:rPr lang="en-IN" sz="900" dirty="0" err="1">
                          <a:latin typeface="Antique Olive" panose="020B0603020204030204" pitchFamily="34" charset="0"/>
                        </a:rPr>
                        <a:t>VoIPmonitor</a:t>
                      </a:r>
                      <a:endParaRPr lang="en-IN" sz="900" dirty="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IN" sz="900">
                          <a:latin typeface="Antique Olive" panose="020B0603020204030204" pitchFamily="34" charset="0"/>
                        </a:rPr>
                        <a:t>MOS (Mean Opinion Score), R-Factor, echo, delay</a:t>
                      </a:r>
                    </a:p>
                  </a:txBody>
                  <a:tcPr marL="33289" marR="33289" marT="16644" marB="16644" anchor="ctr">
                    <a:lnL>
                      <a:noFill/>
                    </a:lnL>
                    <a:lnR>
                      <a:noFill/>
                    </a:lnR>
                    <a:lnT>
                      <a:noFill/>
                    </a:lnT>
                    <a:lnB>
                      <a:noFill/>
                    </a:lnB>
                    <a:noFill/>
                  </a:tcPr>
                </a:tc>
                <a:extLst>
                  <a:ext uri="{0D108BD9-81ED-4DB2-BD59-A6C34878D82A}">
                    <a16:rowId xmlns:a16="http://schemas.microsoft.com/office/drawing/2014/main" val="2072936903"/>
                  </a:ext>
                </a:extLst>
              </a:tr>
              <a:tr h="782066">
                <a:tc>
                  <a:txBody>
                    <a:bodyPr/>
                    <a:lstStyle/>
                    <a:p>
                      <a:r>
                        <a:rPr lang="en-IN" sz="900" b="1">
                          <a:latin typeface="Antique Olive" panose="020B0603020204030204" pitchFamily="34" charset="0"/>
                        </a:rPr>
                        <a:t>4. Network Testing</a:t>
                      </a:r>
                      <a:endParaRPr lang="en-IN" sz="900">
                        <a:latin typeface="Antique Olive" panose="020B0603020204030204" pitchFamily="34" charset="0"/>
                      </a:endParaRP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To test underlying network’s capability to support VoIP</a:t>
                      </a:r>
                    </a:p>
                  </a:txBody>
                  <a:tcPr marL="33289" marR="33289" marT="16644" marB="16644" anchor="ctr">
                    <a:lnL>
                      <a:noFill/>
                    </a:lnL>
                    <a:lnR>
                      <a:noFill/>
                    </a:lnR>
                    <a:lnT>
                      <a:noFill/>
                    </a:lnT>
                    <a:lnB>
                      <a:noFill/>
                    </a:lnB>
                    <a:noFill/>
                  </a:tcPr>
                </a:tc>
                <a:tc>
                  <a:txBody>
                    <a:bodyPr/>
                    <a:lstStyle/>
                    <a:p>
                      <a:r>
                        <a:rPr lang="en-IN" sz="900" dirty="0" err="1">
                          <a:latin typeface="Antique Olive" panose="020B0603020204030204" pitchFamily="34" charset="0"/>
                        </a:rPr>
                        <a:t>Iperf</a:t>
                      </a:r>
                      <a:r>
                        <a:rPr lang="en-IN" sz="900" dirty="0">
                          <a:latin typeface="Antique Olive" panose="020B0603020204030204" pitchFamily="34" charset="0"/>
                        </a:rPr>
                        <a:t>, </a:t>
                      </a:r>
                      <a:r>
                        <a:rPr lang="en-IN" sz="900" dirty="0" err="1">
                          <a:latin typeface="Antique Olive" panose="020B0603020204030204" pitchFamily="34" charset="0"/>
                        </a:rPr>
                        <a:t>PingPlotter</a:t>
                      </a:r>
                      <a:r>
                        <a:rPr lang="en-IN" sz="900" dirty="0">
                          <a:latin typeface="Antique Olive" panose="020B0603020204030204" pitchFamily="34" charset="0"/>
                        </a:rPr>
                        <a:t>, </a:t>
                      </a:r>
                      <a:r>
                        <a:rPr lang="en-IN" sz="900" dirty="0" err="1">
                          <a:latin typeface="Antique Olive" panose="020B0603020204030204" pitchFamily="34" charset="0"/>
                        </a:rPr>
                        <a:t>NetStress</a:t>
                      </a:r>
                      <a:r>
                        <a:rPr lang="en-IN" sz="900" dirty="0">
                          <a:latin typeface="Antique Olive" panose="020B0603020204030204" pitchFamily="34" charset="0"/>
                        </a:rPr>
                        <a:t>, Wireshark</a:t>
                      </a:r>
                    </a:p>
                  </a:txBody>
                  <a:tcPr marL="33289" marR="33289" marT="16644" marB="16644" anchor="ctr">
                    <a:lnL>
                      <a:noFill/>
                    </a:lnL>
                    <a:lnR>
                      <a:noFill/>
                    </a:lnR>
                    <a:lnT>
                      <a:noFill/>
                    </a:lnT>
                    <a:lnB>
                      <a:noFill/>
                    </a:lnB>
                    <a:noFill/>
                  </a:tcPr>
                </a:tc>
                <a:tc>
                  <a:txBody>
                    <a:bodyPr/>
                    <a:lstStyle/>
                    <a:p>
                      <a:r>
                        <a:rPr lang="en-US" sz="900" dirty="0">
                          <a:latin typeface="Antique Olive" panose="020B0603020204030204" pitchFamily="34" charset="0"/>
                        </a:rPr>
                        <a:t>Bandwidth, jitter, latency, packet delivery</a:t>
                      </a:r>
                    </a:p>
                  </a:txBody>
                  <a:tcPr marL="33289" marR="33289" marT="16644" marB="16644" anchor="ctr">
                    <a:lnL>
                      <a:noFill/>
                    </a:lnL>
                    <a:lnR>
                      <a:noFill/>
                    </a:lnR>
                    <a:lnT>
                      <a:noFill/>
                    </a:lnT>
                    <a:lnB>
                      <a:noFill/>
                    </a:lnB>
                    <a:noFill/>
                  </a:tcPr>
                </a:tc>
                <a:extLst>
                  <a:ext uri="{0D108BD9-81ED-4DB2-BD59-A6C34878D82A}">
                    <a16:rowId xmlns:a16="http://schemas.microsoft.com/office/drawing/2014/main" val="244426098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fade">
                                      <p:cBhvr>
                                        <p:cTn id="7"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theme/theme1.xml><?xml version="1.0" encoding="utf-8"?>
<a:theme xmlns:a="http://schemas.openxmlformats.org/drawingml/2006/main" name="Tech Startup by Slidesgo">
  <a:themeElements>
    <a:clrScheme name="Simple Light">
      <a:dk1>
        <a:srgbClr val="FFFFFF"/>
      </a:dk1>
      <a:lt1>
        <a:srgbClr val="16100A"/>
      </a:lt1>
      <a:dk2>
        <a:srgbClr val="7A0013"/>
      </a:dk2>
      <a:lt2>
        <a:srgbClr val="BD641A"/>
      </a:lt2>
      <a:accent1>
        <a:srgbClr val="91E9DB"/>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TotalTime>
  <Words>685</Words>
  <Application>Microsoft Office PowerPoint</Application>
  <PresentationFormat>On-screen Show (16:9)</PresentationFormat>
  <Paragraphs>125</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Antique Olive</vt:lpstr>
      <vt:lpstr>Arial</vt:lpstr>
      <vt:lpstr>Bai Jamjuree</vt:lpstr>
      <vt:lpstr>Calibri</vt:lpstr>
      <vt:lpstr>Catamaran</vt:lpstr>
      <vt:lpstr>OpenSymbol</vt:lpstr>
      <vt:lpstr>Symbol</vt:lpstr>
      <vt:lpstr>Wingdings</vt:lpstr>
      <vt:lpstr>Tech Startup by Slidesgo</vt:lpstr>
      <vt:lpstr>  CAPSTONE PROJECT VoIP TESTING ACROSS WAN</vt:lpstr>
      <vt:lpstr> CONTENTS</vt:lpstr>
      <vt:lpstr>Introduction</vt:lpstr>
      <vt:lpstr>What is VoIP and WAN</vt:lpstr>
      <vt:lpstr>PowerPoint Presentation</vt:lpstr>
      <vt:lpstr>Performance of VoIP over WAN     </vt:lpstr>
      <vt:lpstr>Evaluation of VoIP </vt:lpstr>
      <vt:lpstr>PowerPoint Presentation</vt:lpstr>
      <vt:lpstr>Methods for Testing VoIP</vt:lpstr>
      <vt:lpstr>Methods for Testing VoIP</vt:lpstr>
      <vt:lpstr>SIP Protocol and Its Impact on Performance</vt:lpstr>
      <vt:lpstr>Analyzing Call Quality Using Asterisk</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mounnila .</cp:lastModifiedBy>
  <cp:revision>17</cp:revision>
  <dcterms:modified xsi:type="dcterms:W3CDTF">2025-08-05T03:52:58Z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2025-07-23T15:15:42Z</dcterms:created>
  <dc:creator>Unknown Creator</dc:creator>
  <dc:description/>
  <dc:language>en-US</dc:language>
  <cp:lastModifiedBy>Unknown Creator</cp:lastModifiedBy>
  <dcterms:modified xsi:type="dcterms:W3CDTF">2025-07-23T15:15:42Z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