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5BF2-8948-8A41-A78C-E8F66968AA6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for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Hannan</a:t>
            </a:r>
            <a:endParaRPr lang="en-US" dirty="0" smtClean="0"/>
          </a:p>
          <a:p>
            <a:r>
              <a:rPr lang="en-US" dirty="0" smtClean="0"/>
              <a:t>tony@10gen.com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MongoDB</a:t>
            </a:r>
            <a:r>
              <a:rPr lang="en-US" dirty="0" smtClean="0"/>
              <a:t> (“</a:t>
            </a:r>
            <a:r>
              <a:rPr lang="en-US" dirty="0" err="1" smtClean="0"/>
              <a:t>NoSQL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No joins, no transactions</a:t>
            </a:r>
          </a:p>
          <a:p>
            <a:pPr lvl="2"/>
            <a:r>
              <a:rPr lang="en-US" dirty="0" err="1" smtClean="0"/>
              <a:t>Denormalized</a:t>
            </a:r>
            <a:r>
              <a:rPr lang="en-US" dirty="0" smtClean="0"/>
              <a:t> data (documents)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3642872"/>
            <a:ext cx="4445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free</a:t>
            </a:r>
            <a:endParaRPr lang="en-US" dirty="0" smtClean="0"/>
          </a:p>
          <a:p>
            <a:r>
              <a:rPr lang="en-US" dirty="0" smtClean="0"/>
              <a:t>Lead by commercial company, 10gen</a:t>
            </a:r>
          </a:p>
          <a:p>
            <a:r>
              <a:rPr lang="en-US" dirty="0" smtClean="0"/>
              <a:t>100,000 downloads/month and growing</a:t>
            </a:r>
            <a:endParaRPr lang="en-US" dirty="0" smtClean="0"/>
          </a:p>
          <a:p>
            <a:r>
              <a:rPr lang="en-US" dirty="0" smtClean="0"/>
              <a:t>In production 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Craigslist</a:t>
            </a:r>
            <a:r>
              <a:rPr lang="en-US" dirty="0" smtClean="0"/>
              <a:t>, Foursquare, </a:t>
            </a:r>
            <a:r>
              <a:rPr lang="en-US" dirty="0" err="1" smtClean="0"/>
              <a:t>Shutterfly</a:t>
            </a:r>
            <a:r>
              <a:rPr lang="en-US" dirty="0" smtClean="0"/>
              <a:t>, MTV</a:t>
            </a:r>
            <a:r>
              <a:rPr lang="en-US" dirty="0" smtClean="0"/>
              <a:t>,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Several bigger </a:t>
            </a:r>
            <a:r>
              <a:rPr lang="en-US" dirty="0" smtClean="0"/>
              <a:t>names </a:t>
            </a:r>
            <a:r>
              <a:rPr lang="en-US" dirty="0" smtClean="0"/>
              <a:t>to </a:t>
            </a:r>
            <a:r>
              <a:rPr lang="en-US" dirty="0" smtClean="0"/>
              <a:t>be announced soon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= [Collection]</a:t>
            </a:r>
          </a:p>
          <a:p>
            <a:r>
              <a:rPr lang="en-US" dirty="0" smtClean="0"/>
              <a:t>Collection = [Document]</a:t>
            </a:r>
          </a:p>
          <a:p>
            <a:r>
              <a:rPr lang="en-US" dirty="0" smtClean="0"/>
              <a:t>Document = [Field]</a:t>
            </a:r>
          </a:p>
          <a:p>
            <a:r>
              <a:rPr lang="en-US" dirty="0" smtClean="0"/>
              <a:t>Field = (Label, Value)</a:t>
            </a:r>
          </a:p>
          <a:p>
            <a:r>
              <a:rPr lang="en-US" dirty="0" smtClean="0"/>
              <a:t>Value = </a:t>
            </a:r>
            <a:r>
              <a:rPr lang="en-US" dirty="0" smtClean="0"/>
              <a:t>primitive | Document | [Value]</a:t>
            </a:r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“name” =: “Mike”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“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” =: [“city” =: “New York”, “state” =: “NY”],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“</a:t>
            </a:r>
            <a:r>
              <a:rPr lang="en-US" dirty="0" smtClean="0">
                <a:solidFill>
                  <a:srgbClr val="0000FF"/>
                </a:solidFill>
              </a:rPr>
              <a:t>scores” =: </a:t>
            </a:r>
            <a:r>
              <a:rPr lang="en-US" dirty="0" smtClean="0">
                <a:solidFill>
                  <a:srgbClr val="0000FF"/>
                </a:solidFill>
              </a:rPr>
              <a:t>[10, 20, 35, 25] ]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EDSL</a:t>
            </a:r>
            <a:r>
              <a:rPr lang="en-US" dirty="0" smtClean="0"/>
              <a:t>: query encoded in </a:t>
            </a:r>
            <a:r>
              <a:rPr lang="en-US" dirty="0" smtClean="0"/>
              <a:t>document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 smtClean="0">
                <a:solidFill>
                  <a:srgbClr val="0000FF"/>
                </a:solidFill>
              </a:rPr>
              <a:t>“name” =: “Mike”]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[</a:t>
            </a:r>
            <a:r>
              <a:rPr lang="en-US" sz="2400" dirty="0" smtClean="0">
                <a:solidFill>
                  <a:srgbClr val="0000FF"/>
                </a:solidFill>
              </a:rPr>
              <a:t>“name” =: </a:t>
            </a:r>
            <a:r>
              <a:rPr lang="en-US" sz="2400" dirty="0" err="1" smtClean="0">
                <a:solidFill>
                  <a:srgbClr val="0000FF"/>
                </a:solidFill>
              </a:rPr>
              <a:t>Regex</a:t>
            </a:r>
            <a:r>
              <a:rPr lang="en-US" sz="2400" dirty="0" smtClean="0">
                <a:solidFill>
                  <a:srgbClr val="0000FF"/>
                </a:solidFill>
              </a:rPr>
              <a:t> “</a:t>
            </a:r>
            <a:r>
              <a:rPr lang="en-US" sz="2400" dirty="0" err="1" smtClean="0">
                <a:solidFill>
                  <a:srgbClr val="0000FF"/>
                </a:solidFill>
              </a:rPr>
              <a:t>mik</a:t>
            </a:r>
            <a:r>
              <a:rPr lang="en-US" sz="2400" dirty="0" smtClean="0">
                <a:solidFill>
                  <a:srgbClr val="0000FF"/>
                </a:solidFill>
              </a:rPr>
              <a:t>” “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”]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[</a:t>
            </a: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addr.state</a:t>
            </a:r>
            <a:r>
              <a:rPr lang="en-US" sz="2400" dirty="0" smtClean="0">
                <a:solidFill>
                  <a:srgbClr val="0000FF"/>
                </a:solidFill>
              </a:rPr>
              <a:t>” =: “NY”, “scores” =: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[“$</a:t>
            </a:r>
            <a:r>
              <a:rPr lang="en-US" sz="2400" dirty="0" err="1" smtClean="0">
                <a:solidFill>
                  <a:srgbClr val="0000FF"/>
                </a:solidFill>
              </a:rPr>
              <a:t>gte</a:t>
            </a:r>
            <a:r>
              <a:rPr lang="en-US" sz="2400" dirty="0" smtClean="0">
                <a:solidFill>
                  <a:srgbClr val="0000FF"/>
                </a:solidFill>
              </a:rPr>
              <a:t>” =:</a:t>
            </a:r>
            <a:r>
              <a:rPr lang="en-US" sz="2400" dirty="0" smtClean="0">
                <a:solidFill>
                  <a:srgbClr val="0000FF"/>
                </a:solidFill>
              </a:rPr>
              <a:t> 30]]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Create indexes to speed up common queries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index “collection” [</a:t>
            </a:r>
            <a:r>
              <a:rPr lang="en-US" sz="2400" dirty="0" smtClean="0">
                <a:solidFill>
                  <a:srgbClr val="0000FF"/>
                </a:solidFill>
              </a:rPr>
              <a:t>“name” =:</a:t>
            </a:r>
            <a:r>
              <a:rPr lang="en-US" sz="2400" dirty="0" smtClean="0">
                <a:solidFill>
                  <a:srgbClr val="0000FF"/>
                </a:solidFill>
              </a:rPr>
              <a:t> 1]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	index “collection” [“</a:t>
            </a:r>
            <a:r>
              <a:rPr lang="en-US" sz="2400" dirty="0" err="1" smtClean="0">
                <a:solidFill>
                  <a:srgbClr val="0000FF"/>
                </a:solidFill>
              </a:rPr>
              <a:t>addr.state</a:t>
            </a:r>
            <a:r>
              <a:rPr lang="en-US" sz="2400" dirty="0" smtClean="0">
                <a:solidFill>
                  <a:srgbClr val="0000FF"/>
                </a:solidFill>
              </a:rPr>
              <a:t>” </a:t>
            </a:r>
            <a:r>
              <a:rPr lang="en-US" sz="2400" dirty="0" smtClean="0">
                <a:solidFill>
                  <a:srgbClr val="0000FF"/>
                </a:solidFill>
              </a:rPr>
              <a:t>=:</a:t>
            </a:r>
            <a:r>
              <a:rPr lang="en-US" sz="2400" dirty="0" smtClean="0">
                <a:solidFill>
                  <a:srgbClr val="0000FF"/>
                </a:solidFill>
              </a:rPr>
              <a:t> 1, “scores” =: -1]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00200"/>
            <a:ext cx="72644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application uses </a:t>
            </a:r>
            <a:r>
              <a:rPr lang="en-US" dirty="0" err="1" smtClean="0"/>
              <a:t>MongoDB</a:t>
            </a:r>
            <a:r>
              <a:rPr lang="en-US" dirty="0" smtClean="0"/>
              <a:t> driver library</a:t>
            </a:r>
          </a:p>
          <a:p>
            <a:pPr lvl="1"/>
            <a:r>
              <a:rPr lang="en-US" dirty="0" smtClean="0"/>
              <a:t>Drivers exist for most languages</a:t>
            </a:r>
            <a:endParaRPr lang="en-US" dirty="0" smtClean="0"/>
          </a:p>
          <a:p>
            <a:r>
              <a:rPr lang="en-US" dirty="0" smtClean="0"/>
              <a:t>Driver API</a:t>
            </a:r>
          </a:p>
          <a:p>
            <a:pPr lvl="1"/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Query/Update</a:t>
            </a:r>
          </a:p>
          <a:p>
            <a:pPr lvl="1"/>
            <a:r>
              <a:rPr lang="en-US" dirty="0" smtClean="0"/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281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MongoDB for Haskell</vt:lpstr>
      <vt:lpstr>Why MongoDB (“NoSQL”)</vt:lpstr>
      <vt:lpstr>MongoDB business</vt:lpstr>
      <vt:lpstr>MongoDB data model</vt:lpstr>
      <vt:lpstr>MongoDB query language</vt:lpstr>
      <vt:lpstr>MongoDB deployment</vt:lpstr>
      <vt:lpstr>MongoDB driver</vt:lpstr>
    </vt:vector>
  </TitlesOfParts>
  <Company>Gilt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driver for Haskell</dc:title>
  <dc:creator>tony hannan</dc:creator>
  <cp:lastModifiedBy>tony hannan</cp:lastModifiedBy>
  <cp:revision>30</cp:revision>
  <dcterms:created xsi:type="dcterms:W3CDTF">2011-07-28T12:21:02Z</dcterms:created>
  <dcterms:modified xsi:type="dcterms:W3CDTF">2011-07-28T14:42:58Z</dcterms:modified>
</cp:coreProperties>
</file>