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59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7/30/11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7/30/11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7/30/11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BF2-8948-8A41-A78C-E8F66968AA65}" type="datetimeFigureOut">
              <a:rPr lang="en-US" smtClean="0"/>
              <a:pPr/>
              <a:t>7/30/11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05BF2-8948-8A41-A78C-E8F66968AA65}" type="datetimeFigureOut">
              <a:rPr lang="en-US" smtClean="0"/>
              <a:pPr/>
              <a:t>7/30/11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BFB74-3078-0B44-A0BE-F1950B6E5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for Haskell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Tony </a:t>
            </a:r>
            <a:r>
              <a:rPr lang="en-US" dirty="0" err="1" smtClean="0"/>
              <a:t>Hannan</a:t>
            </a:r>
            <a:endParaRPr lang="en-US" dirty="0" smtClean="0"/>
          </a:p>
          <a:p>
            <a:r>
              <a:rPr lang="en-US" dirty="0" smtClean="0"/>
              <a:t>tony@10gen.com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MongoDB</a:t>
            </a:r>
            <a:r>
              <a:rPr lang="en-US" dirty="0" smtClean="0"/>
              <a:t> (“</a:t>
            </a:r>
            <a:r>
              <a:rPr lang="en-US" dirty="0" err="1" smtClean="0"/>
              <a:t>NoSQL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No joins, no transactions</a:t>
            </a:r>
          </a:p>
          <a:p>
            <a:pPr lvl="2"/>
            <a:r>
              <a:rPr lang="en-US" dirty="0" err="1" smtClean="0"/>
              <a:t>Denormalized</a:t>
            </a:r>
            <a:r>
              <a:rPr lang="en-US" dirty="0" smtClean="0"/>
              <a:t> data (documents)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67" y="3642872"/>
            <a:ext cx="4445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Database = [Collection]</a:t>
            </a:r>
          </a:p>
          <a:p>
            <a:r>
              <a:rPr lang="en-US" dirty="0" smtClean="0"/>
              <a:t>Collection = [Document]</a:t>
            </a:r>
          </a:p>
          <a:p>
            <a:r>
              <a:rPr lang="en-US" dirty="0" smtClean="0"/>
              <a:t>Document = [Field]</a:t>
            </a:r>
          </a:p>
          <a:p>
            <a:r>
              <a:rPr lang="en-US" dirty="0" smtClean="0"/>
              <a:t>Field = (Label, Value)</a:t>
            </a:r>
          </a:p>
          <a:p>
            <a:r>
              <a:rPr lang="en-US" dirty="0" smtClean="0"/>
              <a:t>Value = primitive | Document | [Value]</a:t>
            </a:r>
          </a:p>
          <a:p>
            <a:pPr lvl="1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[“name” =: “Mike”,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 “</a:t>
            </a:r>
            <a:r>
              <a:rPr lang="en-US" dirty="0" err="1" smtClean="0">
                <a:solidFill>
                  <a:srgbClr val="0000FF"/>
                </a:solidFill>
              </a:rPr>
              <a:t>addr</a:t>
            </a:r>
            <a:r>
              <a:rPr lang="en-US" dirty="0" smtClean="0">
                <a:solidFill>
                  <a:srgbClr val="0000FF"/>
                </a:solidFill>
              </a:rPr>
              <a:t>” =: [“city” =: “New York”, “state” =: “NY”],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 “scores” =: [10, 20, 35, 25] 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query </a:t>
            </a:r>
            <a:r>
              <a:rPr lang="en-US" dirty="0" smtClean="0"/>
              <a:t>language (EDSL)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</a:t>
            </a:r>
            <a:r>
              <a:rPr lang="en-US" dirty="0" smtClean="0"/>
              <a:t>uery </a:t>
            </a:r>
            <a:r>
              <a:rPr lang="en-US" dirty="0" smtClean="0"/>
              <a:t>encoded in document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select [“name” =: “Mike”] “</a:t>
            </a:r>
            <a:r>
              <a:rPr lang="en-US" sz="2400" dirty="0" err="1" smtClean="0">
                <a:solidFill>
                  <a:srgbClr val="0000FF"/>
                </a:solidFill>
              </a:rPr>
              <a:t>coll</a:t>
            </a:r>
            <a:r>
              <a:rPr lang="en-US" sz="2400" dirty="0" smtClean="0">
                <a:solidFill>
                  <a:srgbClr val="0000FF"/>
                </a:solidFill>
              </a:rPr>
              <a:t>”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select [“name” =: </a:t>
            </a:r>
            <a:r>
              <a:rPr lang="en-US" sz="2400" dirty="0" err="1" smtClean="0">
                <a:solidFill>
                  <a:srgbClr val="0000FF"/>
                </a:solidFill>
              </a:rPr>
              <a:t>Regex</a:t>
            </a:r>
            <a:r>
              <a:rPr lang="en-US" sz="2400" dirty="0" smtClean="0">
                <a:solidFill>
                  <a:srgbClr val="0000FF"/>
                </a:solidFill>
              </a:rPr>
              <a:t> “</a:t>
            </a:r>
            <a:r>
              <a:rPr lang="en-US" sz="2400" dirty="0" err="1" smtClean="0">
                <a:solidFill>
                  <a:srgbClr val="0000FF"/>
                </a:solidFill>
              </a:rPr>
              <a:t>mik</a:t>
            </a:r>
            <a:r>
              <a:rPr lang="en-US" sz="2400" dirty="0" smtClean="0">
                <a:solidFill>
                  <a:srgbClr val="0000FF"/>
                </a:solidFill>
              </a:rPr>
              <a:t>” “</a:t>
            </a:r>
            <a:r>
              <a:rPr lang="en-US" sz="24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”] “</a:t>
            </a:r>
            <a:r>
              <a:rPr lang="en-US" sz="2400" dirty="0" err="1" smtClean="0">
                <a:solidFill>
                  <a:srgbClr val="0000FF"/>
                </a:solidFill>
              </a:rPr>
              <a:t>coll</a:t>
            </a:r>
            <a:r>
              <a:rPr lang="en-US" sz="2400" dirty="0" smtClean="0">
                <a:solidFill>
                  <a:srgbClr val="0000FF"/>
                </a:solidFill>
              </a:rPr>
              <a:t>”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select [“</a:t>
            </a:r>
            <a:r>
              <a:rPr lang="en-US" sz="2400" dirty="0" err="1" smtClean="0">
                <a:solidFill>
                  <a:srgbClr val="0000FF"/>
                </a:solidFill>
              </a:rPr>
              <a:t>addr.state</a:t>
            </a:r>
            <a:r>
              <a:rPr lang="en-US" sz="2400" dirty="0" smtClean="0">
                <a:solidFill>
                  <a:srgbClr val="0000FF"/>
                </a:solidFill>
              </a:rPr>
              <a:t>” =: “NY”, “scores” =: [“$</a:t>
            </a:r>
            <a:r>
              <a:rPr lang="en-US" sz="2400" dirty="0" err="1" smtClean="0">
                <a:solidFill>
                  <a:srgbClr val="0000FF"/>
                </a:solidFill>
              </a:rPr>
              <a:t>gte</a:t>
            </a:r>
            <a:r>
              <a:rPr lang="en-US" sz="2400" dirty="0" smtClean="0">
                <a:solidFill>
                  <a:srgbClr val="0000FF"/>
                </a:solidFill>
              </a:rPr>
              <a:t>” =: 30]] “</a:t>
            </a:r>
            <a:r>
              <a:rPr lang="en-US" sz="2400" dirty="0" err="1" smtClean="0">
                <a:solidFill>
                  <a:srgbClr val="0000FF"/>
                </a:solidFill>
              </a:rPr>
              <a:t>coll</a:t>
            </a:r>
            <a:r>
              <a:rPr lang="en-US" sz="2400" dirty="0" smtClean="0">
                <a:solidFill>
                  <a:srgbClr val="0000FF"/>
                </a:solidFill>
              </a:rPr>
              <a:t>”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Update </a:t>
            </a:r>
            <a:r>
              <a:rPr lang="en-US" dirty="0" smtClean="0"/>
              <a:t>operation also encoded in document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	modify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	(select [“name” =: “Mike”] “</a:t>
            </a:r>
            <a:r>
              <a:rPr lang="en-US" sz="2400" dirty="0" err="1" smtClean="0">
                <a:solidFill>
                  <a:srgbClr val="0000FF"/>
                </a:solidFill>
              </a:rPr>
              <a:t>coll</a:t>
            </a:r>
            <a:r>
              <a:rPr lang="en-US" sz="2400" dirty="0" smtClean="0">
                <a:solidFill>
                  <a:srgbClr val="0000FF"/>
                </a:solidFill>
              </a:rPr>
              <a:t>”)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	[</a:t>
            </a:r>
            <a:r>
              <a:rPr lang="en-US" sz="2400" dirty="0" smtClean="0">
                <a:solidFill>
                  <a:srgbClr val="0000FF"/>
                </a:solidFill>
              </a:rPr>
              <a:t>“$push” </a:t>
            </a:r>
            <a:r>
              <a:rPr lang="en-US" sz="2400" dirty="0" smtClean="0">
                <a:solidFill>
                  <a:srgbClr val="0000FF"/>
                </a:solidFill>
              </a:rPr>
              <a:t>=: [</a:t>
            </a:r>
            <a:r>
              <a:rPr lang="en-US" sz="2400" smtClean="0">
                <a:solidFill>
                  <a:srgbClr val="0000FF"/>
                </a:solidFill>
              </a:rPr>
              <a:t>“scores” </a:t>
            </a:r>
            <a:r>
              <a:rPr lang="en-US" sz="2400" dirty="0" smtClean="0">
                <a:solidFill>
                  <a:srgbClr val="0000FF"/>
                </a:solidFill>
              </a:rPr>
              <a:t>=: 22]</a:t>
            </a:r>
            <a:r>
              <a:rPr lang="en-US" sz="2400" dirty="0" smtClean="0">
                <a:solidFill>
                  <a:srgbClr val="0000FF"/>
                </a:solidFill>
              </a:rPr>
              <a:t>]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indexes to speed up common queries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index “</a:t>
            </a:r>
            <a:r>
              <a:rPr lang="en-US" sz="2400" dirty="0" err="1" smtClean="0">
                <a:solidFill>
                  <a:srgbClr val="0000FF"/>
                </a:solidFill>
              </a:rPr>
              <a:t>coll</a:t>
            </a:r>
            <a:r>
              <a:rPr lang="en-US" sz="2400" dirty="0" smtClean="0">
                <a:solidFill>
                  <a:srgbClr val="0000FF"/>
                </a:solidFill>
              </a:rPr>
              <a:t>” [“name” =: 1]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index “</a:t>
            </a:r>
            <a:r>
              <a:rPr lang="en-US" sz="2400" dirty="0" err="1" smtClean="0">
                <a:solidFill>
                  <a:srgbClr val="0000FF"/>
                </a:solidFill>
              </a:rPr>
              <a:t>coll</a:t>
            </a:r>
            <a:r>
              <a:rPr lang="en-US" sz="2400" dirty="0" smtClean="0">
                <a:solidFill>
                  <a:srgbClr val="0000FF"/>
                </a:solidFill>
              </a:rPr>
              <a:t>” [“</a:t>
            </a:r>
            <a:r>
              <a:rPr lang="en-US" sz="2400" dirty="0" err="1" smtClean="0">
                <a:solidFill>
                  <a:srgbClr val="0000FF"/>
                </a:solidFill>
              </a:rPr>
              <a:t>addr.state</a:t>
            </a:r>
            <a:r>
              <a:rPr lang="en-US" sz="2400" dirty="0" smtClean="0">
                <a:solidFill>
                  <a:srgbClr val="0000FF"/>
                </a:solidFill>
              </a:rPr>
              <a:t>” =: 1, “scores” =: -1]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	</a:t>
            </a:r>
            <a:endParaRPr lang="en-US" sz="3600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600200"/>
            <a:ext cx="726440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application uses </a:t>
            </a:r>
            <a:r>
              <a:rPr lang="en-US" dirty="0" err="1" smtClean="0"/>
              <a:t>MongoDB</a:t>
            </a:r>
            <a:r>
              <a:rPr lang="en-US" dirty="0" smtClean="0"/>
              <a:t> driver library</a:t>
            </a:r>
          </a:p>
          <a:p>
            <a:pPr lvl="1"/>
            <a:r>
              <a:rPr lang="en-US" dirty="0" smtClean="0"/>
              <a:t>Drivers exist for most languages</a:t>
            </a:r>
          </a:p>
          <a:p>
            <a:r>
              <a:rPr lang="en-US" dirty="0" smtClean="0"/>
              <a:t>Driver API</a:t>
            </a:r>
          </a:p>
          <a:p>
            <a:pPr lvl="1"/>
            <a:r>
              <a:rPr lang="en-US" dirty="0" smtClean="0"/>
              <a:t>Connection</a:t>
            </a:r>
          </a:p>
          <a:p>
            <a:pPr lvl="1"/>
            <a:r>
              <a:rPr lang="en-US" dirty="0" smtClean="0"/>
              <a:t>Query/Update</a:t>
            </a:r>
          </a:p>
          <a:p>
            <a:pPr lvl="1"/>
            <a:r>
              <a:rPr lang="en-US" dirty="0" smtClean="0"/>
              <a:t>Admin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304</Words>
  <Application>Microsoft Macintosh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MongoDB for Haskell</vt:lpstr>
      <vt:lpstr>Why MongoDB (“NoSQL”)</vt:lpstr>
      <vt:lpstr>MongoDB data model</vt:lpstr>
      <vt:lpstr>MongoDB query language (EDSL)</vt:lpstr>
      <vt:lpstr>Indexes</vt:lpstr>
      <vt:lpstr>MongoDB deployment</vt:lpstr>
      <vt:lpstr>MongoDB driver</vt:lpstr>
    </vt:vector>
  </TitlesOfParts>
  <Company>Gilt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driver for Haskell</dc:title>
  <dc:creator>tony hannan</dc:creator>
  <cp:lastModifiedBy>tony hannan</cp:lastModifiedBy>
  <cp:revision>34</cp:revision>
  <dcterms:created xsi:type="dcterms:W3CDTF">2011-07-30T15:44:56Z</dcterms:created>
  <dcterms:modified xsi:type="dcterms:W3CDTF">2011-07-30T16:28:18Z</dcterms:modified>
</cp:coreProperties>
</file>