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371" r:id="rId4"/>
    <p:sldId id="433" r:id="rId5"/>
    <p:sldId id="444" r:id="rId6"/>
    <p:sldId id="454" r:id="rId7"/>
    <p:sldId id="474" r:id="rId8"/>
    <p:sldId id="475" r:id="rId9"/>
    <p:sldId id="477" r:id="rId10"/>
    <p:sldId id="478" r:id="rId11"/>
    <p:sldId id="479" r:id="rId12"/>
    <p:sldId id="480" r:id="rId13"/>
    <p:sldId id="481" r:id="rId14"/>
    <p:sldId id="482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40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实现生产者消费者模式</a:t>
            </a: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73849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自己实现阻塞队列 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Lock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5" y="1101090"/>
            <a:ext cx="6470650" cy="525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9865" y="1812925"/>
            <a:ext cx="7785735" cy="584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2130" y="4431665"/>
            <a:ext cx="7785735" cy="441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9865" y="2334260"/>
            <a:ext cx="7785735" cy="441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130" y="4980305"/>
            <a:ext cx="7785735" cy="441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63486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JDK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包中阻塞队列实现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295400"/>
            <a:ext cx="9899015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ArrayBlockingQueue: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环形队列，锁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+2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个条件变量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是否能够手动实现</a:t>
            </a: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LinkedListBlockingQueue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个锁 （各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个条件变量）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+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原子变量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是否能够手动实现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63880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讨论高性能的阻塞队列实现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80085" y="1286510"/>
            <a:ext cx="10831195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针对不同场景的阻塞队列进行优化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JCTool</a:t>
            </a:r>
            <a:r>
              <a:rPr lang="en-US" altLang="zh-CN" sz="20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s</a:t>
            </a:r>
            <a:r>
              <a:rPr lang="zh-CN" altLang="en-US" sz="20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lang="zh-CN" sz="20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SPSC/MPSC/SPMC/MPMC 数据变量的并发队列</a:t>
            </a:r>
            <a:endParaRPr lang="zh-CN" sz="20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lang="zh-CN" sz="18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SPSC：单个生产者对单个消费者</a:t>
            </a:r>
            <a:endParaRPr lang="zh-CN" sz="18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lang="zh-CN" sz="18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sz="18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MPSC：多个生产者对单个消费者</a:t>
            </a:r>
            <a:endParaRPr lang="zh-CN" sz="18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lang="zh-CN" sz="18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SPMC：单生产者对多个消费者</a:t>
            </a:r>
            <a:endParaRPr lang="zh-CN" sz="18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lang="zh-CN" sz="18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 MPMC：多生产者对多个消费者</a:t>
            </a:r>
            <a:endParaRPr lang="zh-CN" sz="18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Disruptor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生产者消费者模式介绍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生产者消费者各种实现方式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74497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生产者消费者问题</a:t>
            </a:r>
            <a:r>
              <a:rPr lang="en-US" alt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经典并发问题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生产者和消费者在同一时间段内共用同一个存储空间，生产者往存储空间中添加产品，消费者从存储空间中取走产品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当存储空间为空时，消费者阻塞</a:t>
            </a:r>
            <a:r>
              <a:rPr kumimoji="0" 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等待</a:t>
            </a:r>
            <a:endParaRPr kumimoji="0" 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当存储空间满时，生产者阻塞</a:t>
            </a:r>
            <a:r>
              <a:rPr kumimoji="0" 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等待</a:t>
            </a:r>
            <a:endParaRPr kumimoji="0" 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3540760"/>
            <a:ext cx="7200265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10235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生产者消费者实现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阻塞队列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746760"/>
            <a:ext cx="8618220" cy="56845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6890" y="1078230"/>
            <a:ext cx="7785735" cy="234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7865" y="4127500"/>
            <a:ext cx="7785735" cy="234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10235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生产者消费者实现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阻塞队列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746760"/>
            <a:ext cx="8275320" cy="56921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8645" y="1042035"/>
            <a:ext cx="7785735" cy="234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4585" y="4708525"/>
            <a:ext cx="7785735" cy="234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10235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生产者消费者实现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阻塞队列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1350645"/>
            <a:ext cx="814578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10235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生产者消费者实现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阻塞队列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831850"/>
            <a:ext cx="7130415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760857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自己实现阻塞队列 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synchronized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746760"/>
            <a:ext cx="6539865" cy="5791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7180" y="3265170"/>
            <a:ext cx="7785735" cy="584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7180" y="3902710"/>
            <a:ext cx="7785735" cy="360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8270" y="5464175"/>
            <a:ext cx="7785735" cy="5746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7160" y="4953000"/>
            <a:ext cx="7785735" cy="4584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73849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自己实现阻塞队列 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Lock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21385"/>
            <a:ext cx="6416040" cy="4244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9865" y="1812925"/>
            <a:ext cx="7785735" cy="584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思源黑体 CN Medium</vt:lpstr>
      <vt:lpstr>思源黑体 CN Normal</vt:lpstr>
      <vt:lpstr>Wingdings</vt:lpstr>
      <vt:lpstr>Arial Unicode MS</vt:lpstr>
      <vt:lpstr>黑体</vt:lpstr>
      <vt:lpstr>Office 主题</vt:lpstr>
      <vt:lpstr>3_Office 主题</vt:lpstr>
      <vt:lpstr>BATJ面试专题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554</cp:revision>
  <cp:lastPrinted>2016-12-15T14:51:00Z</cp:lastPrinted>
  <dcterms:created xsi:type="dcterms:W3CDTF">2014-12-23T12:00:00Z</dcterms:created>
  <dcterms:modified xsi:type="dcterms:W3CDTF">2019-01-22T09:31:46Z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