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371" r:id="rId4"/>
    <p:sldId id="433" r:id="rId5"/>
    <p:sldId id="444" r:id="rId6"/>
    <p:sldId id="454" r:id="rId7"/>
    <p:sldId id="457" r:id="rId8"/>
    <p:sldId id="458" r:id="rId9"/>
    <p:sldId id="460" r:id="rId10"/>
    <p:sldId id="459" r:id="rId11"/>
    <p:sldId id="466" r:id="rId12"/>
    <p:sldId id="467" r:id="rId13"/>
    <p:sldId id="461" r:id="rId14"/>
    <p:sldId id="462" r:id="rId15"/>
    <p:sldId id="468" r:id="rId16"/>
    <p:sldId id="471" r:id="rId17"/>
    <p:sldId id="463" r:id="rId18"/>
    <p:sldId id="470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6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" altLang="zh-CN" dirty="0"/>
              <a:t>单击此处编辑母版标题样式</a:t>
            </a:r>
            <a:endParaRPr lang="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" altLang="zh-CN" dirty="0"/>
              <a:t>单击此处编辑母版文本样式</a:t>
            </a:r>
            <a:endParaRPr lang="" altLang="zh-CN" dirty="0"/>
          </a:p>
          <a:p>
            <a:pPr lvl="1" indent="-285750"/>
            <a:r>
              <a:rPr lang="" altLang="zh-CN" dirty="0"/>
              <a:t>第二级</a:t>
            </a:r>
            <a:endParaRPr lang="" altLang="zh-CN" dirty="0"/>
          </a:p>
          <a:p>
            <a:pPr lvl="2" indent="-228600"/>
            <a:r>
              <a:rPr lang="" altLang="zh-CN" dirty="0"/>
              <a:t>第三级</a:t>
            </a:r>
            <a:endParaRPr lang="" altLang="zh-CN" dirty="0"/>
          </a:p>
          <a:p>
            <a:pPr lvl="3" indent="-228600"/>
            <a:r>
              <a:rPr lang="" altLang="zh-CN" dirty="0"/>
              <a:t>第四级</a:t>
            </a:r>
            <a:endParaRPr lang="" altLang="zh-CN" dirty="0"/>
          </a:p>
          <a:p>
            <a:pPr lvl="4" indent="-228600"/>
            <a:r>
              <a:rPr lang="" altLang="zh-CN" dirty="0"/>
              <a:t>第五级</a:t>
            </a:r>
            <a:endParaRPr lang="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如何高效实现单例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(Singleton)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设计模式</a:t>
            </a: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1005967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懒汉式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+Double Check + Volatile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63245" y="1107440"/>
            <a:ext cx="989901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变量的特性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原子性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可见性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有序性：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禁止指令重排优化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实例化对象的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4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个步骤：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为对象分配内存空间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初始化默认值</a:t>
            </a:r>
            <a:endParaRPr lang="zh-CN" sz="24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执行构造器方法</a:t>
            </a:r>
            <a:endParaRPr lang="zh-CN" sz="24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将对象指向刚分配的内存空间：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 volatile instance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变量的写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95" y="831850"/>
            <a:ext cx="5890260" cy="4625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104775"/>
            <a:ext cx="1015746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汉式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+Double Check + volatile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4995" y="4845685"/>
            <a:ext cx="4921250" cy="189166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getInstance()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访问性能高</a:t>
            </a:r>
            <a:endParaRPr kumimoji="0" lang="zh-CN" altLang="en-US" sz="18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延迟初始化</a:t>
            </a:r>
            <a:endParaRPr lang="zh-CN" altLang="en-US" sz="18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50" y="1244600"/>
            <a:ext cx="5511165" cy="485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40" y="1036955"/>
            <a:ext cx="6477000" cy="3467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104775"/>
            <a:ext cx="1015746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内部类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Holder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2390" y="4245610"/>
            <a:ext cx="4921250" cy="189166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getInstance()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访问性能高</a:t>
            </a:r>
            <a:endParaRPr kumimoji="0" lang="zh-CN" altLang="en-US" sz="18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延迟初始化</a:t>
            </a:r>
            <a:endParaRPr lang="zh-CN" altLang="en-US" sz="18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6940" y="1704340"/>
            <a:ext cx="5913120" cy="944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单例模式实现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167130"/>
            <a:ext cx="9899015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前面实现方式可能存在的问题：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需要额外的工作来实现序列化，否则每次反序列化一个序列化的对象时都会创建一个新的实例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可以使用反射强行调用私有构造器（如果要避免这种情况，可以修改构造器，让它在创建第二个实例的时候抛异常）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《Effective Java》中推荐使用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Enum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来创建单例对象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枚举类很好的解决了这两个问题，使用枚举除了线程安全和防止反射调用构造器之外，还提供了自动序列化机制，防止反序列化的时候创建新的对象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40" y="30353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482600" y="104775"/>
            <a:ext cx="1015746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枚举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(Enum)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2390" y="4245610"/>
            <a:ext cx="4921250" cy="189166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getInstance()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访问性能高</a:t>
            </a:r>
            <a:endParaRPr lang="zh-CN" altLang="en-US" sz="18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使用时才初始化？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570355"/>
            <a:ext cx="3665220" cy="1851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482600" y="104775"/>
            <a:ext cx="1015746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枚举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(Enum)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2390" y="4245610"/>
            <a:ext cx="4921250" cy="189166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getInstance()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访问性能高</a:t>
            </a:r>
            <a:endParaRPr kumimoji="0" lang="zh-CN" altLang="en-US" sz="18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使用时才初始化？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895" y="1109980"/>
            <a:ext cx="363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Java</a:t>
            </a:r>
            <a:r>
              <a:rPr lang="zh-CN" altLang="en-US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编译器</a:t>
            </a:r>
            <a:r>
              <a:rPr lang="zh-CN" altLang="en-US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为</a:t>
            </a:r>
            <a:r>
              <a:rPr lang="zh-CN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枚举类型生成的类：</a:t>
            </a:r>
            <a:endParaRPr 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1036320"/>
            <a:ext cx="6882130" cy="47853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482600" y="104775"/>
            <a:ext cx="1015746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单例模式实现总结</a:t>
            </a:r>
            <a:endParaRPr kumimoji="0" 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840105" y="1725295"/>
          <a:ext cx="1018921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010"/>
                <a:gridCol w="4289425"/>
                <a:gridCol w="21367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方式	 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优点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缺点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饿汉式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线程安全, 调用效率高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不能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延迟初始化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懒汉式</a:t>
                      </a:r>
                      <a:endParaRPr lang="zh-CN" altLang="en-US" sz="18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调用效率高, 延迟初始化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非线程安全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懒汉式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+Synchronized</a:t>
                      </a:r>
                      <a:endParaRPr lang="en-US" altLang="zh-CN" sz="18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线程安全,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延迟初始化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调用效率不高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懒汉式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+Double Check</a:t>
                      </a:r>
                      <a:endParaRPr lang="en-US" altLang="zh-CN" sz="18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调用效率高,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延迟初始化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非线程安全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懒汉式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+Double Check + Volatile</a:t>
                      </a:r>
                      <a:endParaRPr lang="en-US" altLang="zh-CN" sz="1800" b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线程安全, 调用效率高, 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延迟初始化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内部类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Holder</a:t>
                      </a:r>
                      <a:endParaRPr lang="en-US" altLang="zh-CN" sz="1800" b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线程安全, 调用效率高 ，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延迟初始化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枚举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(Enum)</a:t>
                      </a:r>
                      <a:endParaRPr lang="en-US" altLang="zh-CN" sz="1800" b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线程安全, 调用效率高 ，安全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不能延迟初始化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单例模式的基本概念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单例模式的不同实现方式及各自优劣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2748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的基本概念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295400"/>
            <a:ext cx="989901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单例模式是《设计模式》（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GoF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中提出的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23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种设计模式中最常用的一种，属于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对象创建型模式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其核心思想是：</a:t>
            </a:r>
            <a:r>
              <a:rPr lang="zh-CN" sz="2400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保证系统中一个类仅有一个实例，并且提供一个访问该实例的全局访问方法</a:t>
            </a: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单例模式的特点：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单例类只能有一个实例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单例类必须自己创建该唯一实例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单例类必须给其他对象提供访问该实例的方法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2748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的基本概念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295400"/>
            <a:ext cx="9899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单例模式常见应用场景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Windows任务管理器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数据库连接池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Runtime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Spring中Bean的默认生命周期</a:t>
            </a: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单例模式的优点：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提供了唯一实例的全局访问方法，可以优化共享资源的访问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避免对象的频繁创建和销毁，可以提高性能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909955"/>
            <a:ext cx="7692390" cy="404622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104775"/>
            <a:ext cx="6477000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饿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汉式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94385" y="4785995"/>
            <a:ext cx="4921250" cy="152209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1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getInstance()</a:t>
            </a:r>
            <a:r>
              <a:rPr kumimoji="0" lang="zh-CN" altLang="en-US" sz="2000" b="0" i="0" u="none" strike="noStrike" kern="1200" cap="none" spc="0" normalizeH="0" baseline="0" noProof="1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访问性能高</a:t>
            </a:r>
            <a:endParaRPr kumimoji="0" lang="zh-CN" altLang="en-US" sz="20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6895" y="2530475"/>
            <a:ext cx="5132705" cy="7543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8115" y="4845685"/>
            <a:ext cx="492125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缺点：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加载时就初始化，可能会造成资源浪费（特别是资源消费大的对象）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1684020"/>
            <a:ext cx="7785735" cy="7543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6895" y="3375660"/>
            <a:ext cx="7785735" cy="11099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831850"/>
            <a:ext cx="5715000" cy="37871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104775"/>
            <a:ext cx="6477000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汉式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94385" y="4785995"/>
            <a:ext cx="492125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1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getInstance()</a:t>
            </a:r>
            <a:r>
              <a:rPr kumimoji="0" lang="zh-CN" altLang="en-US" sz="2000" b="0" i="0" u="none" strike="noStrike" kern="1200" cap="none" spc="0" normalizeH="0" baseline="0" noProof="1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访问性能高</a:t>
            </a:r>
            <a:endParaRPr kumimoji="0" lang="zh-CN" altLang="en-US" sz="20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延迟初始化：使用时才初始化，提高了资源利用率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7045" y="3228975"/>
            <a:ext cx="5132705" cy="7346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8115" y="4845685"/>
            <a:ext cx="4921250" cy="110680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缺点：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非线程安全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70" y="1108710"/>
            <a:ext cx="6027420" cy="38023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104775"/>
            <a:ext cx="7853045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汉式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+Synchronized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94385" y="4785995"/>
            <a:ext cx="4921250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延迟初始化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线程安全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5215" y="2980055"/>
            <a:ext cx="5511165" cy="495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8115" y="4845685"/>
            <a:ext cx="492125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缺点：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getInstance()访问需要同步，并发访问性能低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482600" y="104775"/>
            <a:ext cx="7853045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单例模式实现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汉式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+Double Check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7" name="图片 1" descr="QQ图片20180712141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4995" y="4845685"/>
            <a:ext cx="4921250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优点：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getInstance()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访问性能高</a:t>
            </a:r>
            <a:endParaRPr kumimoji="0" lang="zh-CN" altLang="en-US" sz="1800" b="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延迟初始化</a:t>
            </a:r>
            <a:endParaRPr lang="zh-CN" altLang="en-US" sz="18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746760"/>
            <a:ext cx="5894070" cy="47167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24480" y="2687955"/>
            <a:ext cx="5511165" cy="1792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7665" y="5030470"/>
            <a:ext cx="4921250" cy="110680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缺点：</a:t>
            </a:r>
            <a:endParaRPr kumimoji="0" lang="zh-CN" altLang="en-US" sz="2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线程安全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2605" y="3882390"/>
            <a:ext cx="7940040" cy="2781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784542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懒汉式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+Double Check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91185" y="982345"/>
            <a:ext cx="105359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实例化对象实际上可以分解成以下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个步骤：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为对象分配内存空间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初始化默认值（区别于构造器方法的初始化），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执行构造器方法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将对象指向刚分配的内存空间</a:t>
            </a: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编译器或处理器为了性能的原因，可能会将第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步和第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步进行重排序：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为对象分配内存空间</a:t>
            </a:r>
            <a:endParaRPr lang="zh-CN" sz="20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初始化默认值 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将对象指向刚分配的内存空间</a:t>
            </a:r>
            <a:endParaRPr lang="zh-CN" sz="2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执行构造器方法</a:t>
            </a:r>
            <a:endParaRPr lang="zh-CN" sz="2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2345" y="4462780"/>
            <a:ext cx="588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线程可能获得一个初始化未完成的对象</a:t>
            </a: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......</a:t>
            </a:r>
            <a:endParaRPr lang="en-US" altLang="zh-CN" sz="28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演示</Application>
  <PresentationFormat>宽屏</PresentationFormat>
  <Paragraphs>185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+mn-ea</vt:lpstr>
      <vt:lpstr>思源黑体 CN Medium</vt:lpstr>
      <vt:lpstr>思源黑体 CN Normal</vt:lpstr>
      <vt:lpstr>Arial Unicode MS</vt:lpstr>
      <vt:lpstr>黑体</vt:lpstr>
      <vt:lpstr>Segoe Print</vt:lpstr>
      <vt:lpstr>Wingdings</vt:lpstr>
      <vt:lpstr>仿宋</vt:lpstr>
      <vt:lpstr>华文中宋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528</cp:revision>
  <cp:lastPrinted>2016-12-15T14:51:04Z</cp:lastPrinted>
  <dcterms:created xsi:type="dcterms:W3CDTF">2014-12-23T12:00:01Z</dcterms:created>
  <dcterms:modified xsi:type="dcterms:W3CDTF">2019-01-17T06:50:51Z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